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4"/>
  </p:notesMasterIdLst>
  <p:sldIdLst>
    <p:sldId id="256" r:id="rId2"/>
    <p:sldId id="257" r:id="rId3"/>
    <p:sldId id="258" r:id="rId4"/>
    <p:sldId id="278" r:id="rId5"/>
    <p:sldId id="279" r:id="rId6"/>
    <p:sldId id="280" r:id="rId7"/>
    <p:sldId id="259" r:id="rId8"/>
    <p:sldId id="340" r:id="rId9"/>
    <p:sldId id="270" r:id="rId10"/>
    <p:sldId id="264" r:id="rId11"/>
    <p:sldId id="260" r:id="rId12"/>
    <p:sldId id="267" r:id="rId13"/>
    <p:sldId id="261" r:id="rId14"/>
    <p:sldId id="269" r:id="rId15"/>
    <p:sldId id="273" r:id="rId16"/>
    <p:sldId id="275" r:id="rId17"/>
    <p:sldId id="262" r:id="rId18"/>
    <p:sldId id="341" r:id="rId19"/>
    <p:sldId id="342" r:id="rId20"/>
    <p:sldId id="263" r:id="rId21"/>
    <p:sldId id="343" r:id="rId22"/>
    <p:sldId id="344" r:id="rId23"/>
    <p:sldId id="337" r:id="rId24"/>
    <p:sldId id="345" r:id="rId25"/>
    <p:sldId id="346" r:id="rId26"/>
    <p:sldId id="368" r:id="rId27"/>
    <p:sldId id="281" r:id="rId28"/>
    <p:sldId id="369" r:id="rId29"/>
    <p:sldId id="282" r:id="rId30"/>
    <p:sldId id="285" r:id="rId31"/>
    <p:sldId id="266" r:id="rId32"/>
    <p:sldId id="339"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C76E9-AF86-4ED7-A01A-45D079CBC6B8}" v="24" dt="2024-12-19T10:44:57.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3417F-0EE8-47BC-BFD1-CEEC24E55D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A5278EDF-32D7-4022-905D-4CBC3EF3F49E}">
      <dgm:prSet/>
      <dgm:spPr/>
      <dgm:t>
        <a:bodyPr/>
        <a:lstStyle/>
        <a:p>
          <a:r>
            <a:rPr lang="en-US" b="0"/>
            <a:t>Service economy</a:t>
          </a:r>
          <a:endParaRPr lang="cs-CZ"/>
        </a:p>
      </dgm:t>
    </dgm:pt>
    <dgm:pt modelId="{56C5BDE4-CF60-4B90-AA00-E30A0442303A}" type="parTrans" cxnId="{4A2DD610-BF05-4772-B136-B9D564D6990B}">
      <dgm:prSet/>
      <dgm:spPr/>
      <dgm:t>
        <a:bodyPr/>
        <a:lstStyle/>
        <a:p>
          <a:endParaRPr lang="cs-CZ"/>
        </a:p>
      </dgm:t>
    </dgm:pt>
    <dgm:pt modelId="{E795CFCC-CB63-4EA8-A428-9AF42BA8C175}" type="sibTrans" cxnId="{4A2DD610-BF05-4772-B136-B9D564D6990B}">
      <dgm:prSet/>
      <dgm:spPr/>
      <dgm:t>
        <a:bodyPr/>
        <a:lstStyle/>
        <a:p>
          <a:endParaRPr lang="cs-CZ"/>
        </a:p>
      </dgm:t>
    </dgm:pt>
    <dgm:pt modelId="{8DC7DEB5-702B-44AD-9C34-4E1F8E440EAD}">
      <dgm:prSet/>
      <dgm:spPr/>
      <dgm:t>
        <a:bodyPr/>
        <a:lstStyle/>
        <a:p>
          <a:r>
            <a:rPr lang="en-US" b="0"/>
            <a:t>Service Dominant Logic</a:t>
          </a:r>
          <a:endParaRPr lang="cs-CZ"/>
        </a:p>
      </dgm:t>
    </dgm:pt>
    <dgm:pt modelId="{C7181E84-7FC2-420A-AA28-C0A4ED04F664}" type="parTrans" cxnId="{C5389603-5406-49E2-86BF-986B402287E8}">
      <dgm:prSet/>
      <dgm:spPr/>
      <dgm:t>
        <a:bodyPr/>
        <a:lstStyle/>
        <a:p>
          <a:endParaRPr lang="cs-CZ"/>
        </a:p>
      </dgm:t>
    </dgm:pt>
    <dgm:pt modelId="{6433F8ED-E9D2-400F-B1FA-0C364AC8304C}" type="sibTrans" cxnId="{C5389603-5406-49E2-86BF-986B402287E8}">
      <dgm:prSet/>
      <dgm:spPr/>
      <dgm:t>
        <a:bodyPr/>
        <a:lstStyle/>
        <a:p>
          <a:endParaRPr lang="cs-CZ"/>
        </a:p>
      </dgm:t>
    </dgm:pt>
    <dgm:pt modelId="{13CAECCE-AD25-4520-9F34-18C0DB6B4E8A}">
      <dgm:prSet/>
      <dgm:spPr/>
      <dgm:t>
        <a:bodyPr/>
        <a:lstStyle/>
        <a:p>
          <a:r>
            <a:rPr lang="en-US" b="0"/>
            <a:t>Service system modelling</a:t>
          </a:r>
          <a:endParaRPr lang="cs-CZ"/>
        </a:p>
      </dgm:t>
    </dgm:pt>
    <dgm:pt modelId="{BB4CA6E7-0CA6-4410-9893-AEBB3975E645}" type="parTrans" cxnId="{47494F83-EAB1-48AA-8E21-29B6A1659CB7}">
      <dgm:prSet/>
      <dgm:spPr/>
      <dgm:t>
        <a:bodyPr/>
        <a:lstStyle/>
        <a:p>
          <a:endParaRPr lang="cs-CZ"/>
        </a:p>
      </dgm:t>
    </dgm:pt>
    <dgm:pt modelId="{0FB8FDA7-4C88-4B97-8AF3-3403DEE46A4B}" type="sibTrans" cxnId="{47494F83-EAB1-48AA-8E21-29B6A1659CB7}">
      <dgm:prSet/>
      <dgm:spPr/>
      <dgm:t>
        <a:bodyPr/>
        <a:lstStyle/>
        <a:p>
          <a:endParaRPr lang="cs-CZ"/>
        </a:p>
      </dgm:t>
    </dgm:pt>
    <dgm:pt modelId="{B16F737E-99EE-434C-91B0-3B489B0DF084}">
      <dgm:prSet/>
      <dgm:spPr/>
      <dgm:t>
        <a:bodyPr/>
        <a:lstStyle/>
        <a:p>
          <a:r>
            <a:rPr lang="en-US" b="0"/>
            <a:t>Service environment and service cooperation</a:t>
          </a:r>
          <a:endParaRPr lang="cs-CZ"/>
        </a:p>
      </dgm:t>
    </dgm:pt>
    <dgm:pt modelId="{1B139EE4-C515-4BEC-B759-FA1288728A82}" type="parTrans" cxnId="{8395A831-7B85-4204-85AE-BF4EF1883B27}">
      <dgm:prSet/>
      <dgm:spPr/>
      <dgm:t>
        <a:bodyPr/>
        <a:lstStyle/>
        <a:p>
          <a:endParaRPr lang="cs-CZ"/>
        </a:p>
      </dgm:t>
    </dgm:pt>
    <dgm:pt modelId="{6DD9A6C8-93E6-456D-BC04-7D70D694975A}" type="sibTrans" cxnId="{8395A831-7B85-4204-85AE-BF4EF1883B27}">
      <dgm:prSet/>
      <dgm:spPr/>
      <dgm:t>
        <a:bodyPr/>
        <a:lstStyle/>
        <a:p>
          <a:endParaRPr lang="cs-CZ"/>
        </a:p>
      </dgm:t>
    </dgm:pt>
    <dgm:pt modelId="{79115194-5363-4005-8EE0-DFA81EAFC1A2}">
      <dgm:prSet/>
      <dgm:spPr/>
      <dgm:t>
        <a:bodyPr/>
        <a:lstStyle/>
        <a:p>
          <a:r>
            <a:rPr lang="en-US" b="0"/>
            <a:t>Asymmetric information and its role in IT</a:t>
          </a:r>
          <a:endParaRPr lang="cs-CZ"/>
        </a:p>
      </dgm:t>
    </dgm:pt>
    <dgm:pt modelId="{319BCA83-E9A2-4C5E-88BF-F4ABBD20C6A5}" type="parTrans" cxnId="{1D76ACEC-DB4A-4AE7-B0AA-173DA0846074}">
      <dgm:prSet/>
      <dgm:spPr/>
      <dgm:t>
        <a:bodyPr/>
        <a:lstStyle/>
        <a:p>
          <a:endParaRPr lang="cs-CZ"/>
        </a:p>
      </dgm:t>
    </dgm:pt>
    <dgm:pt modelId="{A923EA4A-A961-4BD2-AF43-CBE8E19A768D}" type="sibTrans" cxnId="{1D76ACEC-DB4A-4AE7-B0AA-173DA0846074}">
      <dgm:prSet/>
      <dgm:spPr/>
      <dgm:t>
        <a:bodyPr/>
        <a:lstStyle/>
        <a:p>
          <a:endParaRPr lang="cs-CZ"/>
        </a:p>
      </dgm:t>
    </dgm:pt>
    <dgm:pt modelId="{58995AD2-25A4-44E0-9E69-0A3ADE69A9F4}">
      <dgm:prSet/>
      <dgm:spPr/>
      <dgm:t>
        <a:bodyPr/>
        <a:lstStyle/>
        <a:p>
          <a:r>
            <a:rPr lang="en-US" b="0"/>
            <a:t>Software as a Service</a:t>
          </a:r>
          <a:endParaRPr lang="cs-CZ"/>
        </a:p>
      </dgm:t>
    </dgm:pt>
    <dgm:pt modelId="{FF35FF5B-FD52-4483-B83F-16F2CEC79D05}" type="parTrans" cxnId="{1ADCB2D1-93E9-48BD-8ED4-F4348F77C8D7}">
      <dgm:prSet/>
      <dgm:spPr/>
      <dgm:t>
        <a:bodyPr/>
        <a:lstStyle/>
        <a:p>
          <a:endParaRPr lang="cs-CZ"/>
        </a:p>
      </dgm:t>
    </dgm:pt>
    <dgm:pt modelId="{35744D04-EDB6-4F8B-9511-EE3E3DB25AA4}" type="sibTrans" cxnId="{1ADCB2D1-93E9-48BD-8ED4-F4348F77C8D7}">
      <dgm:prSet/>
      <dgm:spPr/>
      <dgm:t>
        <a:bodyPr/>
        <a:lstStyle/>
        <a:p>
          <a:endParaRPr lang="cs-CZ"/>
        </a:p>
      </dgm:t>
    </dgm:pt>
    <dgm:pt modelId="{B42C0901-0A53-483F-8E6A-464A98C82C46}">
      <dgm:prSet/>
      <dgm:spPr/>
      <dgm:t>
        <a:bodyPr/>
        <a:lstStyle/>
        <a:p>
          <a:r>
            <a:rPr lang="en-US" b="0"/>
            <a:t>Basic of Diamond Path (4 diamonds)</a:t>
          </a:r>
          <a:endParaRPr lang="cs-CZ"/>
        </a:p>
      </dgm:t>
    </dgm:pt>
    <dgm:pt modelId="{58163718-46CB-4DEB-A1F0-ED7D3BD5C6F1}" type="parTrans" cxnId="{0D7D5AC3-BDB6-4E7B-9E4B-18DAC5F1D584}">
      <dgm:prSet/>
      <dgm:spPr/>
      <dgm:t>
        <a:bodyPr/>
        <a:lstStyle/>
        <a:p>
          <a:endParaRPr lang="cs-CZ"/>
        </a:p>
      </dgm:t>
    </dgm:pt>
    <dgm:pt modelId="{5DFE6314-4E81-4833-8951-4214ADD0F57F}" type="sibTrans" cxnId="{0D7D5AC3-BDB6-4E7B-9E4B-18DAC5F1D584}">
      <dgm:prSet/>
      <dgm:spPr/>
      <dgm:t>
        <a:bodyPr/>
        <a:lstStyle/>
        <a:p>
          <a:endParaRPr lang="cs-CZ"/>
        </a:p>
      </dgm:t>
    </dgm:pt>
    <dgm:pt modelId="{51F3A212-22CB-4C11-8F1E-56720796B28B}" type="pres">
      <dgm:prSet presAssocID="{4243417F-0EE8-47BC-BFD1-CEEC24E55D63}" presName="linear" presStyleCnt="0">
        <dgm:presLayoutVars>
          <dgm:animLvl val="lvl"/>
          <dgm:resizeHandles val="exact"/>
        </dgm:presLayoutVars>
      </dgm:prSet>
      <dgm:spPr/>
    </dgm:pt>
    <dgm:pt modelId="{A9690F59-F072-4728-B6D4-EE0E08703CFC}" type="pres">
      <dgm:prSet presAssocID="{A5278EDF-32D7-4022-905D-4CBC3EF3F49E}" presName="parentText" presStyleLbl="node1" presStyleIdx="0" presStyleCnt="7">
        <dgm:presLayoutVars>
          <dgm:chMax val="0"/>
          <dgm:bulletEnabled val="1"/>
        </dgm:presLayoutVars>
      </dgm:prSet>
      <dgm:spPr/>
    </dgm:pt>
    <dgm:pt modelId="{76A56740-930C-46F1-838C-9725CE117798}" type="pres">
      <dgm:prSet presAssocID="{E795CFCC-CB63-4EA8-A428-9AF42BA8C175}" presName="spacer" presStyleCnt="0"/>
      <dgm:spPr/>
    </dgm:pt>
    <dgm:pt modelId="{8595CE79-D16A-41C3-A0EF-EB16C7A9C7AE}" type="pres">
      <dgm:prSet presAssocID="{8DC7DEB5-702B-44AD-9C34-4E1F8E440EAD}" presName="parentText" presStyleLbl="node1" presStyleIdx="1" presStyleCnt="7">
        <dgm:presLayoutVars>
          <dgm:chMax val="0"/>
          <dgm:bulletEnabled val="1"/>
        </dgm:presLayoutVars>
      </dgm:prSet>
      <dgm:spPr/>
    </dgm:pt>
    <dgm:pt modelId="{15833523-B11C-4985-9E93-BDC142441010}" type="pres">
      <dgm:prSet presAssocID="{6433F8ED-E9D2-400F-B1FA-0C364AC8304C}" presName="spacer" presStyleCnt="0"/>
      <dgm:spPr/>
    </dgm:pt>
    <dgm:pt modelId="{F84CD527-8D36-4A6B-A415-FF7673E9BF2F}" type="pres">
      <dgm:prSet presAssocID="{13CAECCE-AD25-4520-9F34-18C0DB6B4E8A}" presName="parentText" presStyleLbl="node1" presStyleIdx="2" presStyleCnt="7">
        <dgm:presLayoutVars>
          <dgm:chMax val="0"/>
          <dgm:bulletEnabled val="1"/>
        </dgm:presLayoutVars>
      </dgm:prSet>
      <dgm:spPr/>
    </dgm:pt>
    <dgm:pt modelId="{6B856775-1213-432C-90E3-395AEB5E9A52}" type="pres">
      <dgm:prSet presAssocID="{0FB8FDA7-4C88-4B97-8AF3-3403DEE46A4B}" presName="spacer" presStyleCnt="0"/>
      <dgm:spPr/>
    </dgm:pt>
    <dgm:pt modelId="{CDFE4112-3205-47D1-9ADD-7A335F21F236}" type="pres">
      <dgm:prSet presAssocID="{B16F737E-99EE-434C-91B0-3B489B0DF084}" presName="parentText" presStyleLbl="node1" presStyleIdx="3" presStyleCnt="7">
        <dgm:presLayoutVars>
          <dgm:chMax val="0"/>
          <dgm:bulletEnabled val="1"/>
        </dgm:presLayoutVars>
      </dgm:prSet>
      <dgm:spPr/>
    </dgm:pt>
    <dgm:pt modelId="{258CFD7F-4CF9-47EA-B098-6FF6BCE26B96}" type="pres">
      <dgm:prSet presAssocID="{6DD9A6C8-93E6-456D-BC04-7D70D694975A}" presName="spacer" presStyleCnt="0"/>
      <dgm:spPr/>
    </dgm:pt>
    <dgm:pt modelId="{F3635EED-65F4-47DD-89C7-29CA2F96A50F}" type="pres">
      <dgm:prSet presAssocID="{79115194-5363-4005-8EE0-DFA81EAFC1A2}" presName="parentText" presStyleLbl="node1" presStyleIdx="4" presStyleCnt="7">
        <dgm:presLayoutVars>
          <dgm:chMax val="0"/>
          <dgm:bulletEnabled val="1"/>
        </dgm:presLayoutVars>
      </dgm:prSet>
      <dgm:spPr/>
    </dgm:pt>
    <dgm:pt modelId="{ABB67E12-3940-423B-A956-2D3E930E33B1}" type="pres">
      <dgm:prSet presAssocID="{A923EA4A-A961-4BD2-AF43-CBE8E19A768D}" presName="spacer" presStyleCnt="0"/>
      <dgm:spPr/>
    </dgm:pt>
    <dgm:pt modelId="{13A0EFBF-E5DE-43B3-89DD-46793A593E50}" type="pres">
      <dgm:prSet presAssocID="{58995AD2-25A4-44E0-9E69-0A3ADE69A9F4}" presName="parentText" presStyleLbl="node1" presStyleIdx="5" presStyleCnt="7">
        <dgm:presLayoutVars>
          <dgm:chMax val="0"/>
          <dgm:bulletEnabled val="1"/>
        </dgm:presLayoutVars>
      </dgm:prSet>
      <dgm:spPr/>
    </dgm:pt>
    <dgm:pt modelId="{7BC665FB-8023-4E03-B941-65F7522646DD}" type="pres">
      <dgm:prSet presAssocID="{35744D04-EDB6-4F8B-9511-EE3E3DB25AA4}" presName="spacer" presStyleCnt="0"/>
      <dgm:spPr/>
    </dgm:pt>
    <dgm:pt modelId="{21FC1049-8E7C-49E0-AFC0-F33F5832AC98}" type="pres">
      <dgm:prSet presAssocID="{B42C0901-0A53-483F-8E6A-464A98C82C46}" presName="parentText" presStyleLbl="node1" presStyleIdx="6" presStyleCnt="7">
        <dgm:presLayoutVars>
          <dgm:chMax val="0"/>
          <dgm:bulletEnabled val="1"/>
        </dgm:presLayoutVars>
      </dgm:prSet>
      <dgm:spPr/>
    </dgm:pt>
  </dgm:ptLst>
  <dgm:cxnLst>
    <dgm:cxn modelId="{C5389603-5406-49E2-86BF-986B402287E8}" srcId="{4243417F-0EE8-47BC-BFD1-CEEC24E55D63}" destId="{8DC7DEB5-702B-44AD-9C34-4E1F8E440EAD}" srcOrd="1" destOrd="0" parTransId="{C7181E84-7FC2-420A-AA28-C0A4ED04F664}" sibTransId="{6433F8ED-E9D2-400F-B1FA-0C364AC8304C}"/>
    <dgm:cxn modelId="{7C9F0A0D-C79F-4242-B30A-ED7F884AA484}" type="presOf" srcId="{A5278EDF-32D7-4022-905D-4CBC3EF3F49E}" destId="{A9690F59-F072-4728-B6D4-EE0E08703CFC}" srcOrd="0" destOrd="0" presId="urn:microsoft.com/office/officeart/2005/8/layout/vList2"/>
    <dgm:cxn modelId="{4A2DD610-BF05-4772-B136-B9D564D6990B}" srcId="{4243417F-0EE8-47BC-BFD1-CEEC24E55D63}" destId="{A5278EDF-32D7-4022-905D-4CBC3EF3F49E}" srcOrd="0" destOrd="0" parTransId="{56C5BDE4-CF60-4B90-AA00-E30A0442303A}" sibTransId="{E795CFCC-CB63-4EA8-A428-9AF42BA8C175}"/>
    <dgm:cxn modelId="{8395A831-7B85-4204-85AE-BF4EF1883B27}" srcId="{4243417F-0EE8-47BC-BFD1-CEEC24E55D63}" destId="{B16F737E-99EE-434C-91B0-3B489B0DF084}" srcOrd="3" destOrd="0" parTransId="{1B139EE4-C515-4BEC-B759-FA1288728A82}" sibTransId="{6DD9A6C8-93E6-456D-BC04-7D70D694975A}"/>
    <dgm:cxn modelId="{2BF6A832-EF7B-4377-9BE7-E15DD01523FF}" type="presOf" srcId="{B42C0901-0A53-483F-8E6A-464A98C82C46}" destId="{21FC1049-8E7C-49E0-AFC0-F33F5832AC98}" srcOrd="0" destOrd="0" presId="urn:microsoft.com/office/officeart/2005/8/layout/vList2"/>
    <dgm:cxn modelId="{292D565B-935C-4D84-BB42-81B59663015C}" type="presOf" srcId="{B16F737E-99EE-434C-91B0-3B489B0DF084}" destId="{CDFE4112-3205-47D1-9ADD-7A335F21F236}" srcOrd="0" destOrd="0" presId="urn:microsoft.com/office/officeart/2005/8/layout/vList2"/>
    <dgm:cxn modelId="{7E8E6B67-55B1-47A6-BCC8-C6ECFFF5A0EC}" type="presOf" srcId="{13CAECCE-AD25-4520-9F34-18C0DB6B4E8A}" destId="{F84CD527-8D36-4A6B-A415-FF7673E9BF2F}" srcOrd="0" destOrd="0" presId="urn:microsoft.com/office/officeart/2005/8/layout/vList2"/>
    <dgm:cxn modelId="{6441FA50-BC24-46D2-92C3-84A53989B09B}" type="presOf" srcId="{4243417F-0EE8-47BC-BFD1-CEEC24E55D63}" destId="{51F3A212-22CB-4C11-8F1E-56720796B28B}" srcOrd="0" destOrd="0" presId="urn:microsoft.com/office/officeart/2005/8/layout/vList2"/>
    <dgm:cxn modelId="{7C9A6B7B-2ED3-4207-A409-46CEB64002B7}" type="presOf" srcId="{8DC7DEB5-702B-44AD-9C34-4E1F8E440EAD}" destId="{8595CE79-D16A-41C3-A0EF-EB16C7A9C7AE}" srcOrd="0" destOrd="0" presId="urn:microsoft.com/office/officeart/2005/8/layout/vList2"/>
    <dgm:cxn modelId="{47494F83-EAB1-48AA-8E21-29B6A1659CB7}" srcId="{4243417F-0EE8-47BC-BFD1-CEEC24E55D63}" destId="{13CAECCE-AD25-4520-9F34-18C0DB6B4E8A}" srcOrd="2" destOrd="0" parTransId="{BB4CA6E7-0CA6-4410-9893-AEBB3975E645}" sibTransId="{0FB8FDA7-4C88-4B97-8AF3-3403DEE46A4B}"/>
    <dgm:cxn modelId="{0D7D5AC3-BDB6-4E7B-9E4B-18DAC5F1D584}" srcId="{4243417F-0EE8-47BC-BFD1-CEEC24E55D63}" destId="{B42C0901-0A53-483F-8E6A-464A98C82C46}" srcOrd="6" destOrd="0" parTransId="{58163718-46CB-4DEB-A1F0-ED7D3BD5C6F1}" sibTransId="{5DFE6314-4E81-4833-8951-4214ADD0F57F}"/>
    <dgm:cxn modelId="{1ADCB2D1-93E9-48BD-8ED4-F4348F77C8D7}" srcId="{4243417F-0EE8-47BC-BFD1-CEEC24E55D63}" destId="{58995AD2-25A4-44E0-9E69-0A3ADE69A9F4}" srcOrd="5" destOrd="0" parTransId="{FF35FF5B-FD52-4483-B83F-16F2CEC79D05}" sibTransId="{35744D04-EDB6-4F8B-9511-EE3E3DB25AA4}"/>
    <dgm:cxn modelId="{90DE95E9-15AD-4607-B320-E2DF325FD5CA}" type="presOf" srcId="{79115194-5363-4005-8EE0-DFA81EAFC1A2}" destId="{F3635EED-65F4-47DD-89C7-29CA2F96A50F}" srcOrd="0" destOrd="0" presId="urn:microsoft.com/office/officeart/2005/8/layout/vList2"/>
    <dgm:cxn modelId="{1D76ACEC-DB4A-4AE7-B0AA-173DA0846074}" srcId="{4243417F-0EE8-47BC-BFD1-CEEC24E55D63}" destId="{79115194-5363-4005-8EE0-DFA81EAFC1A2}" srcOrd="4" destOrd="0" parTransId="{319BCA83-E9A2-4C5E-88BF-F4ABBD20C6A5}" sibTransId="{A923EA4A-A961-4BD2-AF43-CBE8E19A768D}"/>
    <dgm:cxn modelId="{715A57F1-7900-4310-BC61-60DEE21012DA}" type="presOf" srcId="{58995AD2-25A4-44E0-9E69-0A3ADE69A9F4}" destId="{13A0EFBF-E5DE-43B3-89DD-46793A593E50}" srcOrd="0" destOrd="0" presId="urn:microsoft.com/office/officeart/2005/8/layout/vList2"/>
    <dgm:cxn modelId="{AA6C50DE-BDBB-4D39-8EFE-322B6F20524D}" type="presParOf" srcId="{51F3A212-22CB-4C11-8F1E-56720796B28B}" destId="{A9690F59-F072-4728-B6D4-EE0E08703CFC}" srcOrd="0" destOrd="0" presId="urn:microsoft.com/office/officeart/2005/8/layout/vList2"/>
    <dgm:cxn modelId="{7B6FC567-CB72-42C6-BB53-F790A793AFD7}" type="presParOf" srcId="{51F3A212-22CB-4C11-8F1E-56720796B28B}" destId="{76A56740-930C-46F1-838C-9725CE117798}" srcOrd="1" destOrd="0" presId="urn:microsoft.com/office/officeart/2005/8/layout/vList2"/>
    <dgm:cxn modelId="{0BD23701-E43C-428C-B72E-8E764A9EF9D4}" type="presParOf" srcId="{51F3A212-22CB-4C11-8F1E-56720796B28B}" destId="{8595CE79-D16A-41C3-A0EF-EB16C7A9C7AE}" srcOrd="2" destOrd="0" presId="urn:microsoft.com/office/officeart/2005/8/layout/vList2"/>
    <dgm:cxn modelId="{28C4932E-47EB-4833-A71B-9A3B4734F73E}" type="presParOf" srcId="{51F3A212-22CB-4C11-8F1E-56720796B28B}" destId="{15833523-B11C-4985-9E93-BDC142441010}" srcOrd="3" destOrd="0" presId="urn:microsoft.com/office/officeart/2005/8/layout/vList2"/>
    <dgm:cxn modelId="{3406279E-AC86-41FA-83EC-783B33A6F0CF}" type="presParOf" srcId="{51F3A212-22CB-4C11-8F1E-56720796B28B}" destId="{F84CD527-8D36-4A6B-A415-FF7673E9BF2F}" srcOrd="4" destOrd="0" presId="urn:microsoft.com/office/officeart/2005/8/layout/vList2"/>
    <dgm:cxn modelId="{763A0E3D-4BF9-4C48-A13F-7990233F5F75}" type="presParOf" srcId="{51F3A212-22CB-4C11-8F1E-56720796B28B}" destId="{6B856775-1213-432C-90E3-395AEB5E9A52}" srcOrd="5" destOrd="0" presId="urn:microsoft.com/office/officeart/2005/8/layout/vList2"/>
    <dgm:cxn modelId="{17B06344-D1FC-45E5-A8D1-80DACBEDE740}" type="presParOf" srcId="{51F3A212-22CB-4C11-8F1E-56720796B28B}" destId="{CDFE4112-3205-47D1-9ADD-7A335F21F236}" srcOrd="6" destOrd="0" presId="urn:microsoft.com/office/officeart/2005/8/layout/vList2"/>
    <dgm:cxn modelId="{57BF6663-BC21-46D0-9F18-8A8B2F87CCAD}" type="presParOf" srcId="{51F3A212-22CB-4C11-8F1E-56720796B28B}" destId="{258CFD7F-4CF9-47EA-B098-6FF6BCE26B96}" srcOrd="7" destOrd="0" presId="urn:microsoft.com/office/officeart/2005/8/layout/vList2"/>
    <dgm:cxn modelId="{32E3AB1E-E819-47FD-B1CD-F7262CC77E6C}" type="presParOf" srcId="{51F3A212-22CB-4C11-8F1E-56720796B28B}" destId="{F3635EED-65F4-47DD-89C7-29CA2F96A50F}" srcOrd="8" destOrd="0" presId="urn:microsoft.com/office/officeart/2005/8/layout/vList2"/>
    <dgm:cxn modelId="{770D0078-7A38-4DD9-9C85-64B69E7F1DC6}" type="presParOf" srcId="{51F3A212-22CB-4C11-8F1E-56720796B28B}" destId="{ABB67E12-3940-423B-A956-2D3E930E33B1}" srcOrd="9" destOrd="0" presId="urn:microsoft.com/office/officeart/2005/8/layout/vList2"/>
    <dgm:cxn modelId="{70736535-3036-4A04-B8A7-DD0866BA7BF6}" type="presParOf" srcId="{51F3A212-22CB-4C11-8F1E-56720796B28B}" destId="{13A0EFBF-E5DE-43B3-89DD-46793A593E50}" srcOrd="10" destOrd="0" presId="urn:microsoft.com/office/officeart/2005/8/layout/vList2"/>
    <dgm:cxn modelId="{B9D36316-FB68-4A58-A803-9962DAA2B07D}" type="presParOf" srcId="{51F3A212-22CB-4C11-8F1E-56720796B28B}" destId="{7BC665FB-8023-4E03-B941-65F7522646DD}" srcOrd="11" destOrd="0" presId="urn:microsoft.com/office/officeart/2005/8/layout/vList2"/>
    <dgm:cxn modelId="{6E5D3FF8-53BA-461D-B83C-A14F93BCC7F0}" type="presParOf" srcId="{51F3A212-22CB-4C11-8F1E-56720796B28B}" destId="{21FC1049-8E7C-49E0-AFC0-F33F5832AC9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7D8E80-0245-41BB-B6BB-7E48BA8527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28F7DD40-CEDC-4D03-A356-6C1FB57C8786}">
      <dgm:prSet/>
      <dgm:spPr/>
      <dgm:t>
        <a:bodyPr/>
        <a:lstStyle/>
        <a:p>
          <a:r>
            <a:rPr lang="en-US"/>
            <a:t>Service is the fundamental basis of exchange</a:t>
          </a:r>
          <a:endParaRPr lang="cs-CZ"/>
        </a:p>
      </dgm:t>
    </dgm:pt>
    <dgm:pt modelId="{CA85DBDC-30FA-4FE8-8B0B-DE12BBC4C076}" type="parTrans" cxnId="{1DB54FBB-2986-460B-8F2F-4769D34DF5F8}">
      <dgm:prSet/>
      <dgm:spPr/>
      <dgm:t>
        <a:bodyPr/>
        <a:lstStyle/>
        <a:p>
          <a:endParaRPr lang="cs-CZ"/>
        </a:p>
      </dgm:t>
    </dgm:pt>
    <dgm:pt modelId="{C6684D8D-C618-4ECC-8519-94147E7A38A6}" type="sibTrans" cxnId="{1DB54FBB-2986-460B-8F2F-4769D34DF5F8}">
      <dgm:prSet/>
      <dgm:spPr/>
      <dgm:t>
        <a:bodyPr/>
        <a:lstStyle/>
        <a:p>
          <a:endParaRPr lang="cs-CZ"/>
        </a:p>
      </dgm:t>
    </dgm:pt>
    <dgm:pt modelId="{6AE6C1A1-68B7-4EC8-B0BE-1BD6FE00E990}">
      <dgm:prSet/>
      <dgm:spPr/>
      <dgm:t>
        <a:bodyPr/>
        <a:lstStyle/>
        <a:p>
          <a:r>
            <a:rPr lang="en-US"/>
            <a:t>The customer is always a co-creator of the value</a:t>
          </a:r>
          <a:endParaRPr lang="cs-CZ"/>
        </a:p>
      </dgm:t>
    </dgm:pt>
    <dgm:pt modelId="{97AD868F-1A90-4482-AFB4-E1F275CD8995}" type="parTrans" cxnId="{454BAF78-E584-40A4-8082-822768AB99D3}">
      <dgm:prSet/>
      <dgm:spPr/>
      <dgm:t>
        <a:bodyPr/>
        <a:lstStyle/>
        <a:p>
          <a:endParaRPr lang="cs-CZ"/>
        </a:p>
      </dgm:t>
    </dgm:pt>
    <dgm:pt modelId="{AFE9BDB0-9FAF-4009-8933-E7F17920F92E}" type="sibTrans" cxnId="{454BAF78-E584-40A4-8082-822768AB99D3}">
      <dgm:prSet/>
      <dgm:spPr/>
      <dgm:t>
        <a:bodyPr/>
        <a:lstStyle/>
        <a:p>
          <a:endParaRPr lang="cs-CZ"/>
        </a:p>
      </dgm:t>
    </dgm:pt>
    <dgm:pt modelId="{00D8AEC7-339F-4BD6-A1A3-A5867B1077A9}">
      <dgm:prSet/>
      <dgm:spPr/>
      <dgm:t>
        <a:bodyPr/>
        <a:lstStyle/>
        <a:p>
          <a:r>
            <a:rPr lang="en-US"/>
            <a:t>All social and economics actors are the resource integrators</a:t>
          </a:r>
          <a:endParaRPr lang="cs-CZ"/>
        </a:p>
      </dgm:t>
    </dgm:pt>
    <dgm:pt modelId="{076DB18E-1292-4F8D-9423-F7E18C67878A}" type="parTrans" cxnId="{2F64694B-9BAC-4B84-BA43-26F745061D47}">
      <dgm:prSet/>
      <dgm:spPr/>
      <dgm:t>
        <a:bodyPr/>
        <a:lstStyle/>
        <a:p>
          <a:endParaRPr lang="cs-CZ"/>
        </a:p>
      </dgm:t>
    </dgm:pt>
    <dgm:pt modelId="{62478B0B-75FC-4921-B1C9-399CDC521AA1}" type="sibTrans" cxnId="{2F64694B-9BAC-4B84-BA43-26F745061D47}">
      <dgm:prSet/>
      <dgm:spPr/>
      <dgm:t>
        <a:bodyPr/>
        <a:lstStyle/>
        <a:p>
          <a:endParaRPr lang="cs-CZ"/>
        </a:p>
      </dgm:t>
    </dgm:pt>
    <dgm:pt modelId="{71894AE1-C523-4F2E-8CC8-EC429C94678B}">
      <dgm:prSet/>
      <dgm:spPr/>
      <dgm:t>
        <a:bodyPr/>
        <a:lstStyle/>
        <a:p>
          <a:r>
            <a:rPr lang="en-US"/>
            <a:t>Value is always uniquely and phenomenologically determined by the beneficiary</a:t>
          </a:r>
          <a:endParaRPr lang="cs-CZ"/>
        </a:p>
      </dgm:t>
    </dgm:pt>
    <dgm:pt modelId="{3ED37326-8594-449E-A1E3-27FBE9E9D8D4}" type="parTrans" cxnId="{FB307964-EAE6-4EF5-9DFB-6276F7470C0D}">
      <dgm:prSet/>
      <dgm:spPr/>
      <dgm:t>
        <a:bodyPr/>
        <a:lstStyle/>
        <a:p>
          <a:endParaRPr lang="cs-CZ"/>
        </a:p>
      </dgm:t>
    </dgm:pt>
    <dgm:pt modelId="{6258FE7E-FCD5-4A16-8FC2-5213FA5AA240}" type="sibTrans" cxnId="{FB307964-EAE6-4EF5-9DFB-6276F7470C0D}">
      <dgm:prSet/>
      <dgm:spPr/>
      <dgm:t>
        <a:bodyPr/>
        <a:lstStyle/>
        <a:p>
          <a:endParaRPr lang="cs-CZ"/>
        </a:p>
      </dgm:t>
    </dgm:pt>
    <dgm:pt modelId="{327925DA-A744-4FDE-9B75-6C46D45D7828}" type="pres">
      <dgm:prSet presAssocID="{347D8E80-0245-41BB-B6BB-7E48BA8527DE}" presName="linear" presStyleCnt="0">
        <dgm:presLayoutVars>
          <dgm:animLvl val="lvl"/>
          <dgm:resizeHandles val="exact"/>
        </dgm:presLayoutVars>
      </dgm:prSet>
      <dgm:spPr/>
    </dgm:pt>
    <dgm:pt modelId="{4B01B4D6-4A12-4535-A1EC-62A62F76C6E3}" type="pres">
      <dgm:prSet presAssocID="{28F7DD40-CEDC-4D03-A356-6C1FB57C8786}" presName="parentText" presStyleLbl="node1" presStyleIdx="0" presStyleCnt="4">
        <dgm:presLayoutVars>
          <dgm:chMax val="0"/>
          <dgm:bulletEnabled val="1"/>
        </dgm:presLayoutVars>
      </dgm:prSet>
      <dgm:spPr/>
    </dgm:pt>
    <dgm:pt modelId="{777415EB-CEBD-45E3-96F2-54C11440B035}" type="pres">
      <dgm:prSet presAssocID="{C6684D8D-C618-4ECC-8519-94147E7A38A6}" presName="spacer" presStyleCnt="0"/>
      <dgm:spPr/>
    </dgm:pt>
    <dgm:pt modelId="{928FB557-94B6-463A-86A4-DA93C702D64A}" type="pres">
      <dgm:prSet presAssocID="{6AE6C1A1-68B7-4EC8-B0BE-1BD6FE00E990}" presName="parentText" presStyleLbl="node1" presStyleIdx="1" presStyleCnt="4">
        <dgm:presLayoutVars>
          <dgm:chMax val="0"/>
          <dgm:bulletEnabled val="1"/>
        </dgm:presLayoutVars>
      </dgm:prSet>
      <dgm:spPr/>
    </dgm:pt>
    <dgm:pt modelId="{A17CE793-B1C7-4381-AF68-28E968FC446C}" type="pres">
      <dgm:prSet presAssocID="{AFE9BDB0-9FAF-4009-8933-E7F17920F92E}" presName="spacer" presStyleCnt="0"/>
      <dgm:spPr/>
    </dgm:pt>
    <dgm:pt modelId="{CA8DBC83-B7F1-4DEA-B1FF-E1E2711BBF41}" type="pres">
      <dgm:prSet presAssocID="{00D8AEC7-339F-4BD6-A1A3-A5867B1077A9}" presName="parentText" presStyleLbl="node1" presStyleIdx="2" presStyleCnt="4">
        <dgm:presLayoutVars>
          <dgm:chMax val="0"/>
          <dgm:bulletEnabled val="1"/>
        </dgm:presLayoutVars>
      </dgm:prSet>
      <dgm:spPr/>
    </dgm:pt>
    <dgm:pt modelId="{67D5CA8A-7442-439D-B582-B20F9B3FA619}" type="pres">
      <dgm:prSet presAssocID="{62478B0B-75FC-4921-B1C9-399CDC521AA1}" presName="spacer" presStyleCnt="0"/>
      <dgm:spPr/>
    </dgm:pt>
    <dgm:pt modelId="{C9E06891-A343-48BC-80BE-7EFA7F35BCD9}" type="pres">
      <dgm:prSet presAssocID="{71894AE1-C523-4F2E-8CC8-EC429C94678B}" presName="parentText" presStyleLbl="node1" presStyleIdx="3" presStyleCnt="4">
        <dgm:presLayoutVars>
          <dgm:chMax val="0"/>
          <dgm:bulletEnabled val="1"/>
        </dgm:presLayoutVars>
      </dgm:prSet>
      <dgm:spPr/>
    </dgm:pt>
  </dgm:ptLst>
  <dgm:cxnLst>
    <dgm:cxn modelId="{3B32762A-8034-4FE8-A5D3-9FBD3FBBB898}" type="presOf" srcId="{28F7DD40-CEDC-4D03-A356-6C1FB57C8786}" destId="{4B01B4D6-4A12-4535-A1EC-62A62F76C6E3}" srcOrd="0" destOrd="0" presId="urn:microsoft.com/office/officeart/2005/8/layout/vList2"/>
    <dgm:cxn modelId="{FB307964-EAE6-4EF5-9DFB-6276F7470C0D}" srcId="{347D8E80-0245-41BB-B6BB-7E48BA8527DE}" destId="{71894AE1-C523-4F2E-8CC8-EC429C94678B}" srcOrd="3" destOrd="0" parTransId="{3ED37326-8594-449E-A1E3-27FBE9E9D8D4}" sibTransId="{6258FE7E-FCD5-4A16-8FC2-5213FA5AA240}"/>
    <dgm:cxn modelId="{2F64694B-9BAC-4B84-BA43-26F745061D47}" srcId="{347D8E80-0245-41BB-B6BB-7E48BA8527DE}" destId="{00D8AEC7-339F-4BD6-A1A3-A5867B1077A9}" srcOrd="2" destOrd="0" parTransId="{076DB18E-1292-4F8D-9423-F7E18C67878A}" sibTransId="{62478B0B-75FC-4921-B1C9-399CDC521AA1}"/>
    <dgm:cxn modelId="{740B384C-292A-4E1E-A5F4-B485A251EDFE}" type="presOf" srcId="{347D8E80-0245-41BB-B6BB-7E48BA8527DE}" destId="{327925DA-A744-4FDE-9B75-6C46D45D7828}" srcOrd="0" destOrd="0" presId="urn:microsoft.com/office/officeart/2005/8/layout/vList2"/>
    <dgm:cxn modelId="{454BAF78-E584-40A4-8082-822768AB99D3}" srcId="{347D8E80-0245-41BB-B6BB-7E48BA8527DE}" destId="{6AE6C1A1-68B7-4EC8-B0BE-1BD6FE00E990}" srcOrd="1" destOrd="0" parTransId="{97AD868F-1A90-4482-AFB4-E1F275CD8995}" sibTransId="{AFE9BDB0-9FAF-4009-8933-E7F17920F92E}"/>
    <dgm:cxn modelId="{13821389-D26D-4419-ADB3-F14C8262FF87}" type="presOf" srcId="{71894AE1-C523-4F2E-8CC8-EC429C94678B}" destId="{C9E06891-A343-48BC-80BE-7EFA7F35BCD9}" srcOrd="0" destOrd="0" presId="urn:microsoft.com/office/officeart/2005/8/layout/vList2"/>
    <dgm:cxn modelId="{91200F8D-63A8-489C-A3C8-732859B92B86}" type="presOf" srcId="{6AE6C1A1-68B7-4EC8-B0BE-1BD6FE00E990}" destId="{928FB557-94B6-463A-86A4-DA93C702D64A}" srcOrd="0" destOrd="0" presId="urn:microsoft.com/office/officeart/2005/8/layout/vList2"/>
    <dgm:cxn modelId="{1DB54FBB-2986-460B-8F2F-4769D34DF5F8}" srcId="{347D8E80-0245-41BB-B6BB-7E48BA8527DE}" destId="{28F7DD40-CEDC-4D03-A356-6C1FB57C8786}" srcOrd="0" destOrd="0" parTransId="{CA85DBDC-30FA-4FE8-8B0B-DE12BBC4C076}" sibTransId="{C6684D8D-C618-4ECC-8519-94147E7A38A6}"/>
    <dgm:cxn modelId="{D52ADBEF-3BB9-4997-BB74-8C4BB052E5A0}" type="presOf" srcId="{00D8AEC7-339F-4BD6-A1A3-A5867B1077A9}" destId="{CA8DBC83-B7F1-4DEA-B1FF-E1E2711BBF41}" srcOrd="0" destOrd="0" presId="urn:microsoft.com/office/officeart/2005/8/layout/vList2"/>
    <dgm:cxn modelId="{648E87BE-C524-404D-828F-1211E5D2FC91}" type="presParOf" srcId="{327925DA-A744-4FDE-9B75-6C46D45D7828}" destId="{4B01B4D6-4A12-4535-A1EC-62A62F76C6E3}" srcOrd="0" destOrd="0" presId="urn:microsoft.com/office/officeart/2005/8/layout/vList2"/>
    <dgm:cxn modelId="{5A6C4A4C-0FAB-4BF7-8FD5-627FC13AD11C}" type="presParOf" srcId="{327925DA-A744-4FDE-9B75-6C46D45D7828}" destId="{777415EB-CEBD-45E3-96F2-54C11440B035}" srcOrd="1" destOrd="0" presId="urn:microsoft.com/office/officeart/2005/8/layout/vList2"/>
    <dgm:cxn modelId="{96D45E0D-BC04-4DE9-8608-B68FC598946E}" type="presParOf" srcId="{327925DA-A744-4FDE-9B75-6C46D45D7828}" destId="{928FB557-94B6-463A-86A4-DA93C702D64A}" srcOrd="2" destOrd="0" presId="urn:microsoft.com/office/officeart/2005/8/layout/vList2"/>
    <dgm:cxn modelId="{89D4841B-DE93-46E1-92F6-20DFC4FC8818}" type="presParOf" srcId="{327925DA-A744-4FDE-9B75-6C46D45D7828}" destId="{A17CE793-B1C7-4381-AF68-28E968FC446C}" srcOrd="3" destOrd="0" presId="urn:microsoft.com/office/officeart/2005/8/layout/vList2"/>
    <dgm:cxn modelId="{5B8EF9B7-26FE-4C66-A6A8-0DD662FB86E1}" type="presParOf" srcId="{327925DA-A744-4FDE-9B75-6C46D45D7828}" destId="{CA8DBC83-B7F1-4DEA-B1FF-E1E2711BBF41}" srcOrd="4" destOrd="0" presId="urn:microsoft.com/office/officeart/2005/8/layout/vList2"/>
    <dgm:cxn modelId="{B9A3AA61-68CE-47EE-BC99-235BFBF2ECEA}" type="presParOf" srcId="{327925DA-A744-4FDE-9B75-6C46D45D7828}" destId="{67D5CA8A-7442-439D-B582-B20F9B3FA619}" srcOrd="5" destOrd="0" presId="urn:microsoft.com/office/officeart/2005/8/layout/vList2"/>
    <dgm:cxn modelId="{4148D623-CDB0-4ED6-9BD9-1DD99E166BC1}" type="presParOf" srcId="{327925DA-A744-4FDE-9B75-6C46D45D7828}" destId="{C9E06891-A343-48BC-80BE-7EFA7F35BC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8189F0-AA07-4CAD-85FF-D700FB4B09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06DDC69F-FFC0-478F-B979-3236E0208B18}">
      <dgm:prSet/>
      <dgm:spPr/>
      <dgm:t>
        <a:bodyPr/>
        <a:lstStyle/>
        <a:p>
          <a:r>
            <a:rPr lang="en-US"/>
            <a:t>Indirect exchange masks the fundamental basis of exchange</a:t>
          </a:r>
          <a:endParaRPr lang="cs-CZ"/>
        </a:p>
      </dgm:t>
    </dgm:pt>
    <dgm:pt modelId="{670E50F5-5735-40F5-8D06-FAEB1655664B}" type="parTrans" cxnId="{B2E9CDE0-0668-4460-917D-F4C3F5019E42}">
      <dgm:prSet/>
      <dgm:spPr/>
      <dgm:t>
        <a:bodyPr/>
        <a:lstStyle/>
        <a:p>
          <a:endParaRPr lang="cs-CZ"/>
        </a:p>
      </dgm:t>
    </dgm:pt>
    <dgm:pt modelId="{FCFE956F-CB44-4894-A192-2E3343B8F40E}" type="sibTrans" cxnId="{B2E9CDE0-0668-4460-917D-F4C3F5019E42}">
      <dgm:prSet/>
      <dgm:spPr/>
      <dgm:t>
        <a:bodyPr/>
        <a:lstStyle/>
        <a:p>
          <a:endParaRPr lang="cs-CZ"/>
        </a:p>
      </dgm:t>
    </dgm:pt>
    <dgm:pt modelId="{A975AFAD-D5BF-470F-9028-7017CD34B616}">
      <dgm:prSet/>
      <dgm:spPr/>
      <dgm:t>
        <a:bodyPr/>
        <a:lstStyle/>
        <a:p>
          <a:r>
            <a:rPr lang="en-US"/>
            <a:t>Goods are distribution mechanism for service provision</a:t>
          </a:r>
          <a:endParaRPr lang="cs-CZ"/>
        </a:p>
      </dgm:t>
    </dgm:pt>
    <dgm:pt modelId="{01DBE566-4225-447D-956E-0A996D3E0226}" type="parTrans" cxnId="{E02255BE-58A1-42BB-BACB-B6126B751326}">
      <dgm:prSet/>
      <dgm:spPr/>
      <dgm:t>
        <a:bodyPr/>
        <a:lstStyle/>
        <a:p>
          <a:endParaRPr lang="cs-CZ"/>
        </a:p>
      </dgm:t>
    </dgm:pt>
    <dgm:pt modelId="{66BCE79D-E8A3-48D0-B992-7B89117C3524}" type="sibTrans" cxnId="{E02255BE-58A1-42BB-BACB-B6126B751326}">
      <dgm:prSet/>
      <dgm:spPr/>
      <dgm:t>
        <a:bodyPr/>
        <a:lstStyle/>
        <a:p>
          <a:endParaRPr lang="cs-CZ"/>
        </a:p>
      </dgm:t>
    </dgm:pt>
    <dgm:pt modelId="{8E6F6DA2-B914-4BCA-8308-99C3934B222F}">
      <dgm:prSet/>
      <dgm:spPr/>
      <dgm:t>
        <a:bodyPr/>
        <a:lstStyle/>
        <a:p>
          <a:r>
            <a:rPr lang="en-US"/>
            <a:t>Operant resources are the fundamental source of competitive advantage</a:t>
          </a:r>
          <a:endParaRPr lang="cs-CZ"/>
        </a:p>
      </dgm:t>
    </dgm:pt>
    <dgm:pt modelId="{F0F7757C-C987-4612-9F50-4721D7D7C7AE}" type="parTrans" cxnId="{DBCB941B-2EED-4A80-8C2F-AD1580F69247}">
      <dgm:prSet/>
      <dgm:spPr/>
      <dgm:t>
        <a:bodyPr/>
        <a:lstStyle/>
        <a:p>
          <a:endParaRPr lang="cs-CZ"/>
        </a:p>
      </dgm:t>
    </dgm:pt>
    <dgm:pt modelId="{273A4662-791B-4A86-A428-75DCA3A11A10}" type="sibTrans" cxnId="{DBCB941B-2EED-4A80-8C2F-AD1580F69247}">
      <dgm:prSet/>
      <dgm:spPr/>
      <dgm:t>
        <a:bodyPr/>
        <a:lstStyle/>
        <a:p>
          <a:endParaRPr lang="cs-CZ"/>
        </a:p>
      </dgm:t>
    </dgm:pt>
    <dgm:pt modelId="{C469635A-27B5-47C1-8FDE-A6FE1F567226}">
      <dgm:prSet/>
      <dgm:spPr/>
      <dgm:t>
        <a:bodyPr/>
        <a:lstStyle/>
        <a:p>
          <a:r>
            <a:rPr lang="en-US"/>
            <a:t>All economies are service economies</a:t>
          </a:r>
          <a:endParaRPr lang="cs-CZ"/>
        </a:p>
      </dgm:t>
    </dgm:pt>
    <dgm:pt modelId="{4D2FB4E6-0DC8-412A-8019-DD1BBA27786D}" type="parTrans" cxnId="{0B22D040-30FA-4777-8E8C-ADD7EAADBF38}">
      <dgm:prSet/>
      <dgm:spPr/>
      <dgm:t>
        <a:bodyPr/>
        <a:lstStyle/>
        <a:p>
          <a:endParaRPr lang="cs-CZ"/>
        </a:p>
      </dgm:t>
    </dgm:pt>
    <dgm:pt modelId="{BC6DD2D9-7529-415F-8286-FEA5FFEEEECA}" type="sibTrans" cxnId="{0B22D040-30FA-4777-8E8C-ADD7EAADBF38}">
      <dgm:prSet/>
      <dgm:spPr/>
      <dgm:t>
        <a:bodyPr/>
        <a:lstStyle/>
        <a:p>
          <a:endParaRPr lang="cs-CZ"/>
        </a:p>
      </dgm:t>
    </dgm:pt>
    <dgm:pt modelId="{1BAFB3BF-5850-4766-87BD-9BCEA8128EC7}">
      <dgm:prSet/>
      <dgm:spPr/>
      <dgm:t>
        <a:bodyPr/>
        <a:lstStyle/>
        <a:p>
          <a:r>
            <a:rPr lang="en-US"/>
            <a:t>The enterprise cannot deliver value, but only value proposition</a:t>
          </a:r>
          <a:endParaRPr lang="cs-CZ"/>
        </a:p>
      </dgm:t>
    </dgm:pt>
    <dgm:pt modelId="{72FFBD76-8394-4833-B5AC-7BCAB15A33B8}" type="parTrans" cxnId="{FCD4E89E-DBDC-419E-98BE-43751E6D639A}">
      <dgm:prSet/>
      <dgm:spPr/>
      <dgm:t>
        <a:bodyPr/>
        <a:lstStyle/>
        <a:p>
          <a:endParaRPr lang="cs-CZ"/>
        </a:p>
      </dgm:t>
    </dgm:pt>
    <dgm:pt modelId="{76DA328E-3E60-4655-AE3D-24E4A07A9933}" type="sibTrans" cxnId="{FCD4E89E-DBDC-419E-98BE-43751E6D639A}">
      <dgm:prSet/>
      <dgm:spPr/>
      <dgm:t>
        <a:bodyPr/>
        <a:lstStyle/>
        <a:p>
          <a:endParaRPr lang="cs-CZ"/>
        </a:p>
      </dgm:t>
    </dgm:pt>
    <dgm:pt modelId="{A3C7AA88-6EFA-4F39-B758-F6230738CB8E}">
      <dgm:prSet/>
      <dgm:spPr/>
      <dgm:t>
        <a:bodyPr/>
        <a:lstStyle/>
        <a:p>
          <a:r>
            <a:rPr lang="en-US"/>
            <a:t>A service-centered view is inherently customer oriented and relational</a:t>
          </a:r>
          <a:endParaRPr lang="cs-CZ"/>
        </a:p>
      </dgm:t>
    </dgm:pt>
    <dgm:pt modelId="{A80AC3FF-23FF-4BE4-8349-58CF61A57EEC}" type="parTrans" cxnId="{FE62EE97-8371-40D0-A29D-D9085B493623}">
      <dgm:prSet/>
      <dgm:spPr/>
      <dgm:t>
        <a:bodyPr/>
        <a:lstStyle/>
        <a:p>
          <a:endParaRPr lang="cs-CZ"/>
        </a:p>
      </dgm:t>
    </dgm:pt>
    <dgm:pt modelId="{D7738462-CE53-4513-946D-008FAF0AEA59}" type="sibTrans" cxnId="{FE62EE97-8371-40D0-A29D-D9085B493623}">
      <dgm:prSet/>
      <dgm:spPr/>
      <dgm:t>
        <a:bodyPr/>
        <a:lstStyle/>
        <a:p>
          <a:endParaRPr lang="cs-CZ"/>
        </a:p>
      </dgm:t>
    </dgm:pt>
    <dgm:pt modelId="{93A0FB9B-0800-4044-B912-7F778C08E6ED}" type="pres">
      <dgm:prSet presAssocID="{C28189F0-AA07-4CAD-85FF-D700FB4B098C}" presName="linear" presStyleCnt="0">
        <dgm:presLayoutVars>
          <dgm:animLvl val="lvl"/>
          <dgm:resizeHandles val="exact"/>
        </dgm:presLayoutVars>
      </dgm:prSet>
      <dgm:spPr/>
    </dgm:pt>
    <dgm:pt modelId="{AFD0049F-AD3F-4CB1-A55D-81365FF2724E}" type="pres">
      <dgm:prSet presAssocID="{06DDC69F-FFC0-478F-B979-3236E0208B18}" presName="parentText" presStyleLbl="node1" presStyleIdx="0" presStyleCnt="6">
        <dgm:presLayoutVars>
          <dgm:chMax val="0"/>
          <dgm:bulletEnabled val="1"/>
        </dgm:presLayoutVars>
      </dgm:prSet>
      <dgm:spPr/>
    </dgm:pt>
    <dgm:pt modelId="{ED7293D0-4AD5-4EB6-B368-1C1672AA7FF1}" type="pres">
      <dgm:prSet presAssocID="{FCFE956F-CB44-4894-A192-2E3343B8F40E}" presName="spacer" presStyleCnt="0"/>
      <dgm:spPr/>
    </dgm:pt>
    <dgm:pt modelId="{A4F5B24E-2AA0-419A-A5B9-5EEA787A7AFF}" type="pres">
      <dgm:prSet presAssocID="{A975AFAD-D5BF-470F-9028-7017CD34B616}" presName="parentText" presStyleLbl="node1" presStyleIdx="1" presStyleCnt="6">
        <dgm:presLayoutVars>
          <dgm:chMax val="0"/>
          <dgm:bulletEnabled val="1"/>
        </dgm:presLayoutVars>
      </dgm:prSet>
      <dgm:spPr/>
    </dgm:pt>
    <dgm:pt modelId="{EEA5B758-2CBC-4A7A-BA90-816E95181EBD}" type="pres">
      <dgm:prSet presAssocID="{66BCE79D-E8A3-48D0-B992-7B89117C3524}" presName="spacer" presStyleCnt="0"/>
      <dgm:spPr/>
    </dgm:pt>
    <dgm:pt modelId="{A7A8F7D7-12E1-480E-AF94-7D0594ED11C9}" type="pres">
      <dgm:prSet presAssocID="{8E6F6DA2-B914-4BCA-8308-99C3934B222F}" presName="parentText" presStyleLbl="node1" presStyleIdx="2" presStyleCnt="6">
        <dgm:presLayoutVars>
          <dgm:chMax val="0"/>
          <dgm:bulletEnabled val="1"/>
        </dgm:presLayoutVars>
      </dgm:prSet>
      <dgm:spPr/>
    </dgm:pt>
    <dgm:pt modelId="{29A97914-9699-4EF2-A8D5-08B91947F9F1}" type="pres">
      <dgm:prSet presAssocID="{273A4662-791B-4A86-A428-75DCA3A11A10}" presName="spacer" presStyleCnt="0"/>
      <dgm:spPr/>
    </dgm:pt>
    <dgm:pt modelId="{81A84202-6C79-45E5-97B8-30799F67BFE9}" type="pres">
      <dgm:prSet presAssocID="{C469635A-27B5-47C1-8FDE-A6FE1F567226}" presName="parentText" presStyleLbl="node1" presStyleIdx="3" presStyleCnt="6">
        <dgm:presLayoutVars>
          <dgm:chMax val="0"/>
          <dgm:bulletEnabled val="1"/>
        </dgm:presLayoutVars>
      </dgm:prSet>
      <dgm:spPr/>
    </dgm:pt>
    <dgm:pt modelId="{9264201C-12D4-4261-89C4-ADB2A1AC731A}" type="pres">
      <dgm:prSet presAssocID="{BC6DD2D9-7529-415F-8286-FEA5FFEEEECA}" presName="spacer" presStyleCnt="0"/>
      <dgm:spPr/>
    </dgm:pt>
    <dgm:pt modelId="{FE801B50-1029-4759-BE92-AD51CF8E9D18}" type="pres">
      <dgm:prSet presAssocID="{1BAFB3BF-5850-4766-87BD-9BCEA8128EC7}" presName="parentText" presStyleLbl="node1" presStyleIdx="4" presStyleCnt="6">
        <dgm:presLayoutVars>
          <dgm:chMax val="0"/>
          <dgm:bulletEnabled val="1"/>
        </dgm:presLayoutVars>
      </dgm:prSet>
      <dgm:spPr/>
    </dgm:pt>
    <dgm:pt modelId="{FB005C85-7E67-49CB-8EC2-77AD5F76545A}" type="pres">
      <dgm:prSet presAssocID="{76DA328E-3E60-4655-AE3D-24E4A07A9933}" presName="spacer" presStyleCnt="0"/>
      <dgm:spPr/>
    </dgm:pt>
    <dgm:pt modelId="{B5036A26-A25C-4833-BFD6-2B713704AA3E}" type="pres">
      <dgm:prSet presAssocID="{A3C7AA88-6EFA-4F39-B758-F6230738CB8E}" presName="parentText" presStyleLbl="node1" presStyleIdx="5" presStyleCnt="6">
        <dgm:presLayoutVars>
          <dgm:chMax val="0"/>
          <dgm:bulletEnabled val="1"/>
        </dgm:presLayoutVars>
      </dgm:prSet>
      <dgm:spPr/>
    </dgm:pt>
  </dgm:ptLst>
  <dgm:cxnLst>
    <dgm:cxn modelId="{01408B01-2A1D-48EE-9EF5-FB8D7CB9F6E1}" type="presOf" srcId="{C28189F0-AA07-4CAD-85FF-D700FB4B098C}" destId="{93A0FB9B-0800-4044-B912-7F778C08E6ED}" srcOrd="0" destOrd="0" presId="urn:microsoft.com/office/officeart/2005/8/layout/vList2"/>
    <dgm:cxn modelId="{DBCB941B-2EED-4A80-8C2F-AD1580F69247}" srcId="{C28189F0-AA07-4CAD-85FF-D700FB4B098C}" destId="{8E6F6DA2-B914-4BCA-8308-99C3934B222F}" srcOrd="2" destOrd="0" parTransId="{F0F7757C-C987-4612-9F50-4721D7D7C7AE}" sibTransId="{273A4662-791B-4A86-A428-75DCA3A11A10}"/>
    <dgm:cxn modelId="{0B22D040-30FA-4777-8E8C-ADD7EAADBF38}" srcId="{C28189F0-AA07-4CAD-85FF-D700FB4B098C}" destId="{C469635A-27B5-47C1-8FDE-A6FE1F567226}" srcOrd="3" destOrd="0" parTransId="{4D2FB4E6-0DC8-412A-8019-DD1BBA27786D}" sibTransId="{BC6DD2D9-7529-415F-8286-FEA5FFEEEECA}"/>
    <dgm:cxn modelId="{C5372A4F-9D47-4810-A804-CC1C1E1FFE19}" type="presOf" srcId="{A3C7AA88-6EFA-4F39-B758-F6230738CB8E}" destId="{B5036A26-A25C-4833-BFD6-2B713704AA3E}" srcOrd="0" destOrd="0" presId="urn:microsoft.com/office/officeart/2005/8/layout/vList2"/>
    <dgm:cxn modelId="{337DE97C-0F34-404A-A800-90FC797DCE4D}" type="presOf" srcId="{1BAFB3BF-5850-4766-87BD-9BCEA8128EC7}" destId="{FE801B50-1029-4759-BE92-AD51CF8E9D18}" srcOrd="0" destOrd="0" presId="urn:microsoft.com/office/officeart/2005/8/layout/vList2"/>
    <dgm:cxn modelId="{8138F191-E5D0-4D89-BAE5-4FE059A9CAF3}" type="presOf" srcId="{8E6F6DA2-B914-4BCA-8308-99C3934B222F}" destId="{A7A8F7D7-12E1-480E-AF94-7D0594ED11C9}" srcOrd="0" destOrd="0" presId="urn:microsoft.com/office/officeart/2005/8/layout/vList2"/>
    <dgm:cxn modelId="{FE62EE97-8371-40D0-A29D-D9085B493623}" srcId="{C28189F0-AA07-4CAD-85FF-D700FB4B098C}" destId="{A3C7AA88-6EFA-4F39-B758-F6230738CB8E}" srcOrd="5" destOrd="0" parTransId="{A80AC3FF-23FF-4BE4-8349-58CF61A57EEC}" sibTransId="{D7738462-CE53-4513-946D-008FAF0AEA59}"/>
    <dgm:cxn modelId="{FCD4E89E-DBDC-419E-98BE-43751E6D639A}" srcId="{C28189F0-AA07-4CAD-85FF-D700FB4B098C}" destId="{1BAFB3BF-5850-4766-87BD-9BCEA8128EC7}" srcOrd="4" destOrd="0" parTransId="{72FFBD76-8394-4833-B5AC-7BCAB15A33B8}" sibTransId="{76DA328E-3E60-4655-AE3D-24E4A07A9933}"/>
    <dgm:cxn modelId="{E02255BE-58A1-42BB-BACB-B6126B751326}" srcId="{C28189F0-AA07-4CAD-85FF-D700FB4B098C}" destId="{A975AFAD-D5BF-470F-9028-7017CD34B616}" srcOrd="1" destOrd="0" parTransId="{01DBE566-4225-447D-956E-0A996D3E0226}" sibTransId="{66BCE79D-E8A3-48D0-B992-7B89117C3524}"/>
    <dgm:cxn modelId="{488A5AD2-B2EF-4092-8A55-7C56F3F3A40C}" type="presOf" srcId="{C469635A-27B5-47C1-8FDE-A6FE1F567226}" destId="{81A84202-6C79-45E5-97B8-30799F67BFE9}" srcOrd="0" destOrd="0" presId="urn:microsoft.com/office/officeart/2005/8/layout/vList2"/>
    <dgm:cxn modelId="{60BFB3DD-B7AD-4E4A-8E10-DD9695CFC4BA}" type="presOf" srcId="{A975AFAD-D5BF-470F-9028-7017CD34B616}" destId="{A4F5B24E-2AA0-419A-A5B9-5EEA787A7AFF}" srcOrd="0" destOrd="0" presId="urn:microsoft.com/office/officeart/2005/8/layout/vList2"/>
    <dgm:cxn modelId="{B2E9CDE0-0668-4460-917D-F4C3F5019E42}" srcId="{C28189F0-AA07-4CAD-85FF-D700FB4B098C}" destId="{06DDC69F-FFC0-478F-B979-3236E0208B18}" srcOrd="0" destOrd="0" parTransId="{670E50F5-5735-40F5-8D06-FAEB1655664B}" sibTransId="{FCFE956F-CB44-4894-A192-2E3343B8F40E}"/>
    <dgm:cxn modelId="{43C58BF8-2E7B-4E2E-AC0E-318AE5836001}" type="presOf" srcId="{06DDC69F-FFC0-478F-B979-3236E0208B18}" destId="{AFD0049F-AD3F-4CB1-A55D-81365FF2724E}" srcOrd="0" destOrd="0" presId="urn:microsoft.com/office/officeart/2005/8/layout/vList2"/>
    <dgm:cxn modelId="{DE2FC91E-2A1C-4C21-A08E-0852ADDDC267}" type="presParOf" srcId="{93A0FB9B-0800-4044-B912-7F778C08E6ED}" destId="{AFD0049F-AD3F-4CB1-A55D-81365FF2724E}" srcOrd="0" destOrd="0" presId="urn:microsoft.com/office/officeart/2005/8/layout/vList2"/>
    <dgm:cxn modelId="{EF2E65CE-E1DE-498F-91BC-7037B5431E9A}" type="presParOf" srcId="{93A0FB9B-0800-4044-B912-7F778C08E6ED}" destId="{ED7293D0-4AD5-4EB6-B368-1C1672AA7FF1}" srcOrd="1" destOrd="0" presId="urn:microsoft.com/office/officeart/2005/8/layout/vList2"/>
    <dgm:cxn modelId="{6C5C691B-CEE6-4B41-8213-08FD3C9D1CA2}" type="presParOf" srcId="{93A0FB9B-0800-4044-B912-7F778C08E6ED}" destId="{A4F5B24E-2AA0-419A-A5B9-5EEA787A7AFF}" srcOrd="2" destOrd="0" presId="urn:microsoft.com/office/officeart/2005/8/layout/vList2"/>
    <dgm:cxn modelId="{CC0E1304-EFB5-4E0F-B29F-42F717390ACE}" type="presParOf" srcId="{93A0FB9B-0800-4044-B912-7F778C08E6ED}" destId="{EEA5B758-2CBC-4A7A-BA90-816E95181EBD}" srcOrd="3" destOrd="0" presId="urn:microsoft.com/office/officeart/2005/8/layout/vList2"/>
    <dgm:cxn modelId="{3B3E9DAC-7AC5-4114-9294-7A34C19EF16F}" type="presParOf" srcId="{93A0FB9B-0800-4044-B912-7F778C08E6ED}" destId="{A7A8F7D7-12E1-480E-AF94-7D0594ED11C9}" srcOrd="4" destOrd="0" presId="urn:microsoft.com/office/officeart/2005/8/layout/vList2"/>
    <dgm:cxn modelId="{9B1E7912-1BAD-4ECB-BDAD-529AE3059DE7}" type="presParOf" srcId="{93A0FB9B-0800-4044-B912-7F778C08E6ED}" destId="{29A97914-9699-4EF2-A8D5-08B91947F9F1}" srcOrd="5" destOrd="0" presId="urn:microsoft.com/office/officeart/2005/8/layout/vList2"/>
    <dgm:cxn modelId="{0CCB04C7-6AAC-42DF-AC11-F49DAFA4916F}" type="presParOf" srcId="{93A0FB9B-0800-4044-B912-7F778C08E6ED}" destId="{81A84202-6C79-45E5-97B8-30799F67BFE9}" srcOrd="6" destOrd="0" presId="urn:microsoft.com/office/officeart/2005/8/layout/vList2"/>
    <dgm:cxn modelId="{E43E70CD-53E7-4D5F-8BEB-D29A71A2501C}" type="presParOf" srcId="{93A0FB9B-0800-4044-B912-7F778C08E6ED}" destId="{9264201C-12D4-4261-89C4-ADB2A1AC731A}" srcOrd="7" destOrd="0" presId="urn:microsoft.com/office/officeart/2005/8/layout/vList2"/>
    <dgm:cxn modelId="{95FB608A-36AB-488A-A7D3-3B76CE322D5C}" type="presParOf" srcId="{93A0FB9B-0800-4044-B912-7F778C08E6ED}" destId="{FE801B50-1029-4759-BE92-AD51CF8E9D18}" srcOrd="8" destOrd="0" presId="urn:microsoft.com/office/officeart/2005/8/layout/vList2"/>
    <dgm:cxn modelId="{8904C4BE-450A-4C26-A0CF-16A71479304B}" type="presParOf" srcId="{93A0FB9B-0800-4044-B912-7F778C08E6ED}" destId="{FB005C85-7E67-49CB-8EC2-77AD5F76545A}" srcOrd="9" destOrd="0" presId="urn:microsoft.com/office/officeart/2005/8/layout/vList2"/>
    <dgm:cxn modelId="{1E9D829A-BE45-4FB1-AF26-18602CFA20A3}" type="presParOf" srcId="{93A0FB9B-0800-4044-B912-7F778C08E6ED}" destId="{B5036A26-A25C-4833-BFD6-2B713704AA3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F722D6-1E4E-4202-96C4-F03A26B174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86EE5AD-EBE2-4267-A525-1D89E7B59E31}">
      <dgm:prSet/>
      <dgm:spPr/>
      <dgm:t>
        <a:bodyPr/>
        <a:lstStyle/>
        <a:p>
          <a:r>
            <a:rPr lang="en-US"/>
            <a:t>The offer done by provider to the client</a:t>
          </a:r>
          <a:endParaRPr lang="cs-CZ"/>
        </a:p>
      </dgm:t>
    </dgm:pt>
    <dgm:pt modelId="{7A603530-6651-4489-93B9-A25F9D68C966}" type="parTrans" cxnId="{E583F06B-A525-4565-A863-DCD17996329D}">
      <dgm:prSet/>
      <dgm:spPr/>
      <dgm:t>
        <a:bodyPr/>
        <a:lstStyle/>
        <a:p>
          <a:endParaRPr lang="cs-CZ"/>
        </a:p>
      </dgm:t>
    </dgm:pt>
    <dgm:pt modelId="{640F48A7-FB53-4201-BBF8-D26DF7DF2D74}" type="sibTrans" cxnId="{E583F06B-A525-4565-A863-DCD17996329D}">
      <dgm:prSet/>
      <dgm:spPr/>
      <dgm:t>
        <a:bodyPr/>
        <a:lstStyle/>
        <a:p>
          <a:endParaRPr lang="cs-CZ"/>
        </a:p>
      </dgm:t>
    </dgm:pt>
    <dgm:pt modelId="{91807DE8-2983-4D77-AFDA-5015C6969A5A}">
      <dgm:prSet/>
      <dgm:spPr/>
      <dgm:t>
        <a:bodyPr/>
        <a:lstStyle/>
        <a:p>
          <a:r>
            <a:rPr lang="en-US"/>
            <a:t>What the provider is able to do to increase beneficiary of the client</a:t>
          </a:r>
          <a:endParaRPr lang="cs-CZ"/>
        </a:p>
      </dgm:t>
    </dgm:pt>
    <dgm:pt modelId="{C1C7D83C-5667-4DC5-9CDF-AB30483FBD6D}" type="parTrans" cxnId="{5A18DA41-3755-49A2-8A34-9814EBFA9DBD}">
      <dgm:prSet/>
      <dgm:spPr/>
      <dgm:t>
        <a:bodyPr/>
        <a:lstStyle/>
        <a:p>
          <a:endParaRPr lang="cs-CZ"/>
        </a:p>
      </dgm:t>
    </dgm:pt>
    <dgm:pt modelId="{808615D6-050D-44EB-A3CF-61D841A20622}" type="sibTrans" cxnId="{5A18DA41-3755-49A2-8A34-9814EBFA9DBD}">
      <dgm:prSet/>
      <dgm:spPr/>
      <dgm:t>
        <a:bodyPr/>
        <a:lstStyle/>
        <a:p>
          <a:endParaRPr lang="cs-CZ"/>
        </a:p>
      </dgm:t>
    </dgm:pt>
    <dgm:pt modelId="{FFC02D66-6374-40C3-B560-8BD2701ED564}">
      <dgm:prSet/>
      <dgm:spPr/>
      <dgm:t>
        <a:bodyPr/>
        <a:lstStyle/>
        <a:p>
          <a:r>
            <a:rPr lang="en-US"/>
            <a:t>Based on</a:t>
          </a:r>
          <a:endParaRPr lang="cs-CZ"/>
        </a:p>
      </dgm:t>
    </dgm:pt>
    <dgm:pt modelId="{32644354-C007-40F8-A1A7-13DC911001AB}" type="parTrans" cxnId="{BBDB262D-135F-4E4B-B389-5BF191D4F265}">
      <dgm:prSet/>
      <dgm:spPr/>
      <dgm:t>
        <a:bodyPr/>
        <a:lstStyle/>
        <a:p>
          <a:endParaRPr lang="cs-CZ"/>
        </a:p>
      </dgm:t>
    </dgm:pt>
    <dgm:pt modelId="{7BC0E299-4DD7-4886-B5A1-3F38F60D7819}" type="sibTrans" cxnId="{BBDB262D-135F-4E4B-B389-5BF191D4F265}">
      <dgm:prSet/>
      <dgm:spPr/>
      <dgm:t>
        <a:bodyPr/>
        <a:lstStyle/>
        <a:p>
          <a:endParaRPr lang="cs-CZ"/>
        </a:p>
      </dgm:t>
    </dgm:pt>
    <dgm:pt modelId="{C3040DB4-D2F5-43FB-AAD3-3F25D083F0BB}">
      <dgm:prSet/>
      <dgm:spPr/>
      <dgm:t>
        <a:bodyPr/>
        <a:lstStyle/>
        <a:p>
          <a:r>
            <a:rPr lang="en-US"/>
            <a:t>Knowledge </a:t>
          </a:r>
          <a:endParaRPr lang="cs-CZ"/>
        </a:p>
      </dgm:t>
    </dgm:pt>
    <dgm:pt modelId="{4825E571-B9CC-421C-ABF4-BA1DC58A042F}" type="parTrans" cxnId="{66DD09EF-D9D6-42C7-B232-CC9FE37E6862}">
      <dgm:prSet/>
      <dgm:spPr/>
      <dgm:t>
        <a:bodyPr/>
        <a:lstStyle/>
        <a:p>
          <a:endParaRPr lang="cs-CZ"/>
        </a:p>
      </dgm:t>
    </dgm:pt>
    <dgm:pt modelId="{E87E383E-3E60-4C2A-ABA5-6939B3DC4E0F}" type="sibTrans" cxnId="{66DD09EF-D9D6-42C7-B232-CC9FE37E6862}">
      <dgm:prSet/>
      <dgm:spPr/>
      <dgm:t>
        <a:bodyPr/>
        <a:lstStyle/>
        <a:p>
          <a:endParaRPr lang="cs-CZ"/>
        </a:p>
      </dgm:t>
    </dgm:pt>
    <dgm:pt modelId="{D87CBFD8-CC0A-4951-B6A7-4FBED9A4FAB5}">
      <dgm:prSet/>
      <dgm:spPr/>
      <dgm:t>
        <a:bodyPr/>
        <a:lstStyle/>
        <a:p>
          <a:r>
            <a:rPr lang="en-US"/>
            <a:t>Information </a:t>
          </a:r>
          <a:endParaRPr lang="cs-CZ"/>
        </a:p>
      </dgm:t>
    </dgm:pt>
    <dgm:pt modelId="{AF9F706F-88B5-4C1D-82D5-9867B20CF0F1}" type="parTrans" cxnId="{B27B079A-7D28-4D36-AB83-74F6675F2026}">
      <dgm:prSet/>
      <dgm:spPr/>
      <dgm:t>
        <a:bodyPr/>
        <a:lstStyle/>
        <a:p>
          <a:endParaRPr lang="cs-CZ"/>
        </a:p>
      </dgm:t>
    </dgm:pt>
    <dgm:pt modelId="{2A77FC06-7426-48D4-B152-5AB73D02CF12}" type="sibTrans" cxnId="{B27B079A-7D28-4D36-AB83-74F6675F2026}">
      <dgm:prSet/>
      <dgm:spPr/>
      <dgm:t>
        <a:bodyPr/>
        <a:lstStyle/>
        <a:p>
          <a:endParaRPr lang="cs-CZ"/>
        </a:p>
      </dgm:t>
    </dgm:pt>
    <dgm:pt modelId="{878CB884-4444-4600-95E3-635A9FBBF019}">
      <dgm:prSet/>
      <dgm:spPr/>
      <dgm:t>
        <a:bodyPr/>
        <a:lstStyle/>
        <a:p>
          <a:r>
            <a:rPr lang="en-US"/>
            <a:t>Similarities on the market</a:t>
          </a:r>
          <a:endParaRPr lang="cs-CZ"/>
        </a:p>
      </dgm:t>
    </dgm:pt>
    <dgm:pt modelId="{270B4F11-A8E0-4A54-92BF-DC3990E2E8D7}" type="parTrans" cxnId="{B5922F26-611C-41B6-B89B-510E25DE504B}">
      <dgm:prSet/>
      <dgm:spPr/>
      <dgm:t>
        <a:bodyPr/>
        <a:lstStyle/>
        <a:p>
          <a:endParaRPr lang="cs-CZ"/>
        </a:p>
      </dgm:t>
    </dgm:pt>
    <dgm:pt modelId="{AB7FFCB3-D063-48AA-85D8-8893C24C0F3D}" type="sibTrans" cxnId="{B5922F26-611C-41B6-B89B-510E25DE504B}">
      <dgm:prSet/>
      <dgm:spPr/>
      <dgm:t>
        <a:bodyPr/>
        <a:lstStyle/>
        <a:p>
          <a:endParaRPr lang="cs-CZ"/>
        </a:p>
      </dgm:t>
    </dgm:pt>
    <dgm:pt modelId="{C91F1796-10A3-4752-8BC4-5077049DDD23}">
      <dgm:prSet/>
      <dgm:spPr/>
      <dgm:t>
        <a:bodyPr/>
        <a:lstStyle/>
        <a:p>
          <a:r>
            <a:rPr lang="en-US"/>
            <a:t>What we can do for what price</a:t>
          </a:r>
          <a:endParaRPr lang="cs-CZ"/>
        </a:p>
      </dgm:t>
    </dgm:pt>
    <dgm:pt modelId="{3BC4B2DA-3CB3-45BA-A02D-8083FACCBAE9}" type="parTrans" cxnId="{E39775C5-9659-4A76-90D5-49B996BA08FF}">
      <dgm:prSet/>
      <dgm:spPr/>
      <dgm:t>
        <a:bodyPr/>
        <a:lstStyle/>
        <a:p>
          <a:endParaRPr lang="cs-CZ"/>
        </a:p>
      </dgm:t>
    </dgm:pt>
    <dgm:pt modelId="{5DB20FD7-A96D-407A-A0D2-B4D084928074}" type="sibTrans" cxnId="{E39775C5-9659-4A76-90D5-49B996BA08FF}">
      <dgm:prSet/>
      <dgm:spPr/>
      <dgm:t>
        <a:bodyPr/>
        <a:lstStyle/>
        <a:p>
          <a:endParaRPr lang="cs-CZ"/>
        </a:p>
      </dgm:t>
    </dgm:pt>
    <dgm:pt modelId="{8FA5155E-031F-4E11-AF04-2585D2762537}">
      <dgm:prSet/>
      <dgm:spPr/>
      <dgm:t>
        <a:bodyPr/>
        <a:lstStyle/>
        <a:p>
          <a:r>
            <a:rPr lang="en-US"/>
            <a:t>Must be formulated in the form understandable for the rervice receiver</a:t>
          </a:r>
          <a:endParaRPr lang="cs-CZ"/>
        </a:p>
      </dgm:t>
    </dgm:pt>
    <dgm:pt modelId="{D1D46965-690D-4946-BDBA-9A978C9ABE88}" type="parTrans" cxnId="{BF4A2311-6077-44D8-82B9-37A7FA8EB7DE}">
      <dgm:prSet/>
      <dgm:spPr/>
      <dgm:t>
        <a:bodyPr/>
        <a:lstStyle/>
        <a:p>
          <a:endParaRPr lang="cs-CZ"/>
        </a:p>
      </dgm:t>
    </dgm:pt>
    <dgm:pt modelId="{BB151D9C-AE03-4868-8AD2-E87B237628B1}" type="sibTrans" cxnId="{BF4A2311-6077-44D8-82B9-37A7FA8EB7DE}">
      <dgm:prSet/>
      <dgm:spPr/>
      <dgm:t>
        <a:bodyPr/>
        <a:lstStyle/>
        <a:p>
          <a:endParaRPr lang="cs-CZ"/>
        </a:p>
      </dgm:t>
    </dgm:pt>
    <dgm:pt modelId="{1891EBCB-53AC-4426-86EA-A53A799CDEE7}" type="pres">
      <dgm:prSet presAssocID="{2BF722D6-1E4E-4202-96C4-F03A26B174E6}" presName="linear" presStyleCnt="0">
        <dgm:presLayoutVars>
          <dgm:animLvl val="lvl"/>
          <dgm:resizeHandles val="exact"/>
        </dgm:presLayoutVars>
      </dgm:prSet>
      <dgm:spPr/>
    </dgm:pt>
    <dgm:pt modelId="{5B4518F7-30D9-4F15-914E-5824D5E3A1C4}" type="pres">
      <dgm:prSet presAssocID="{586EE5AD-EBE2-4267-A525-1D89E7B59E31}" presName="parentText" presStyleLbl="node1" presStyleIdx="0" presStyleCnt="5">
        <dgm:presLayoutVars>
          <dgm:chMax val="0"/>
          <dgm:bulletEnabled val="1"/>
        </dgm:presLayoutVars>
      </dgm:prSet>
      <dgm:spPr/>
    </dgm:pt>
    <dgm:pt modelId="{CE3B8135-0D51-4AED-9BCE-A252A661BF72}" type="pres">
      <dgm:prSet presAssocID="{640F48A7-FB53-4201-BBF8-D26DF7DF2D74}" presName="spacer" presStyleCnt="0"/>
      <dgm:spPr/>
    </dgm:pt>
    <dgm:pt modelId="{0C6B221C-BE65-4AAC-B725-85B9E71D067D}" type="pres">
      <dgm:prSet presAssocID="{91807DE8-2983-4D77-AFDA-5015C6969A5A}" presName="parentText" presStyleLbl="node1" presStyleIdx="1" presStyleCnt="5">
        <dgm:presLayoutVars>
          <dgm:chMax val="0"/>
          <dgm:bulletEnabled val="1"/>
        </dgm:presLayoutVars>
      </dgm:prSet>
      <dgm:spPr/>
    </dgm:pt>
    <dgm:pt modelId="{B827FC46-A5DD-4382-8C76-4FE68D01DEB9}" type="pres">
      <dgm:prSet presAssocID="{808615D6-050D-44EB-A3CF-61D841A20622}" presName="spacer" presStyleCnt="0"/>
      <dgm:spPr/>
    </dgm:pt>
    <dgm:pt modelId="{8392934D-F679-42FA-8BE7-7FE4618672B4}" type="pres">
      <dgm:prSet presAssocID="{FFC02D66-6374-40C3-B560-8BD2701ED564}" presName="parentText" presStyleLbl="node1" presStyleIdx="2" presStyleCnt="5">
        <dgm:presLayoutVars>
          <dgm:chMax val="0"/>
          <dgm:bulletEnabled val="1"/>
        </dgm:presLayoutVars>
      </dgm:prSet>
      <dgm:spPr/>
    </dgm:pt>
    <dgm:pt modelId="{CE251359-9E0E-4D6B-BEF7-1B0823009B9C}" type="pres">
      <dgm:prSet presAssocID="{FFC02D66-6374-40C3-B560-8BD2701ED564}" presName="childText" presStyleLbl="revTx" presStyleIdx="0" presStyleCnt="1">
        <dgm:presLayoutVars>
          <dgm:bulletEnabled val="1"/>
        </dgm:presLayoutVars>
      </dgm:prSet>
      <dgm:spPr/>
    </dgm:pt>
    <dgm:pt modelId="{6962E956-8F59-4AF0-93B3-1BA2AFFAA25A}" type="pres">
      <dgm:prSet presAssocID="{C91F1796-10A3-4752-8BC4-5077049DDD23}" presName="parentText" presStyleLbl="node1" presStyleIdx="3" presStyleCnt="5">
        <dgm:presLayoutVars>
          <dgm:chMax val="0"/>
          <dgm:bulletEnabled val="1"/>
        </dgm:presLayoutVars>
      </dgm:prSet>
      <dgm:spPr/>
    </dgm:pt>
    <dgm:pt modelId="{393B8D8C-8ED1-46A9-9274-077EB4E4E1E7}" type="pres">
      <dgm:prSet presAssocID="{5DB20FD7-A96D-407A-A0D2-B4D084928074}" presName="spacer" presStyleCnt="0"/>
      <dgm:spPr/>
    </dgm:pt>
    <dgm:pt modelId="{8BB6EB25-801A-4A79-B057-C63B73BC6CB7}" type="pres">
      <dgm:prSet presAssocID="{8FA5155E-031F-4E11-AF04-2585D2762537}" presName="parentText" presStyleLbl="node1" presStyleIdx="4" presStyleCnt="5">
        <dgm:presLayoutVars>
          <dgm:chMax val="0"/>
          <dgm:bulletEnabled val="1"/>
        </dgm:presLayoutVars>
      </dgm:prSet>
      <dgm:spPr/>
    </dgm:pt>
  </dgm:ptLst>
  <dgm:cxnLst>
    <dgm:cxn modelId="{42CA3407-C239-490F-8024-525386E42F1B}" type="presOf" srcId="{91807DE8-2983-4D77-AFDA-5015C6969A5A}" destId="{0C6B221C-BE65-4AAC-B725-85B9E71D067D}" srcOrd="0" destOrd="0" presId="urn:microsoft.com/office/officeart/2005/8/layout/vList2"/>
    <dgm:cxn modelId="{1D58DF07-4B30-467D-9C5F-9CA3CF930477}" type="presOf" srcId="{8FA5155E-031F-4E11-AF04-2585D2762537}" destId="{8BB6EB25-801A-4A79-B057-C63B73BC6CB7}" srcOrd="0" destOrd="0" presId="urn:microsoft.com/office/officeart/2005/8/layout/vList2"/>
    <dgm:cxn modelId="{BF4A2311-6077-44D8-82B9-37A7FA8EB7DE}" srcId="{2BF722D6-1E4E-4202-96C4-F03A26B174E6}" destId="{8FA5155E-031F-4E11-AF04-2585D2762537}" srcOrd="4" destOrd="0" parTransId="{D1D46965-690D-4946-BDBA-9A978C9ABE88}" sibTransId="{BB151D9C-AE03-4868-8AD2-E87B237628B1}"/>
    <dgm:cxn modelId="{B5922F26-611C-41B6-B89B-510E25DE504B}" srcId="{FFC02D66-6374-40C3-B560-8BD2701ED564}" destId="{878CB884-4444-4600-95E3-635A9FBBF019}" srcOrd="2" destOrd="0" parTransId="{270B4F11-A8E0-4A54-92BF-DC3990E2E8D7}" sibTransId="{AB7FFCB3-D063-48AA-85D8-8893C24C0F3D}"/>
    <dgm:cxn modelId="{BBDB262D-135F-4E4B-B389-5BF191D4F265}" srcId="{2BF722D6-1E4E-4202-96C4-F03A26B174E6}" destId="{FFC02D66-6374-40C3-B560-8BD2701ED564}" srcOrd="2" destOrd="0" parTransId="{32644354-C007-40F8-A1A7-13DC911001AB}" sibTransId="{7BC0E299-4DD7-4886-B5A1-3F38F60D7819}"/>
    <dgm:cxn modelId="{DCC0BB38-A4A6-4092-B8CE-B4910FAFD185}" type="presOf" srcId="{2BF722D6-1E4E-4202-96C4-F03A26B174E6}" destId="{1891EBCB-53AC-4426-86EA-A53A799CDEE7}" srcOrd="0" destOrd="0" presId="urn:microsoft.com/office/officeart/2005/8/layout/vList2"/>
    <dgm:cxn modelId="{FD8F5439-E74A-44A4-A16A-BFC134E65D41}" type="presOf" srcId="{D87CBFD8-CC0A-4951-B6A7-4FBED9A4FAB5}" destId="{CE251359-9E0E-4D6B-BEF7-1B0823009B9C}" srcOrd="0" destOrd="1" presId="urn:microsoft.com/office/officeart/2005/8/layout/vList2"/>
    <dgm:cxn modelId="{5A18DA41-3755-49A2-8A34-9814EBFA9DBD}" srcId="{2BF722D6-1E4E-4202-96C4-F03A26B174E6}" destId="{91807DE8-2983-4D77-AFDA-5015C6969A5A}" srcOrd="1" destOrd="0" parTransId="{C1C7D83C-5667-4DC5-9CDF-AB30483FBD6D}" sibTransId="{808615D6-050D-44EB-A3CF-61D841A20622}"/>
    <dgm:cxn modelId="{E583F06B-A525-4565-A863-DCD17996329D}" srcId="{2BF722D6-1E4E-4202-96C4-F03A26B174E6}" destId="{586EE5AD-EBE2-4267-A525-1D89E7B59E31}" srcOrd="0" destOrd="0" parTransId="{7A603530-6651-4489-93B9-A25F9D68C966}" sibTransId="{640F48A7-FB53-4201-BBF8-D26DF7DF2D74}"/>
    <dgm:cxn modelId="{09DDA559-9305-4968-AD9B-03AB2EE83AE7}" type="presOf" srcId="{FFC02D66-6374-40C3-B560-8BD2701ED564}" destId="{8392934D-F679-42FA-8BE7-7FE4618672B4}" srcOrd="0" destOrd="0" presId="urn:microsoft.com/office/officeart/2005/8/layout/vList2"/>
    <dgm:cxn modelId="{B27B079A-7D28-4D36-AB83-74F6675F2026}" srcId="{FFC02D66-6374-40C3-B560-8BD2701ED564}" destId="{D87CBFD8-CC0A-4951-B6A7-4FBED9A4FAB5}" srcOrd="1" destOrd="0" parTransId="{AF9F706F-88B5-4C1D-82D5-9867B20CF0F1}" sibTransId="{2A77FC06-7426-48D4-B152-5AB73D02CF12}"/>
    <dgm:cxn modelId="{20A66FA4-D5E3-4A17-AAFB-C85B7FF3821A}" type="presOf" srcId="{C3040DB4-D2F5-43FB-AAD3-3F25D083F0BB}" destId="{CE251359-9E0E-4D6B-BEF7-1B0823009B9C}" srcOrd="0" destOrd="0" presId="urn:microsoft.com/office/officeart/2005/8/layout/vList2"/>
    <dgm:cxn modelId="{EC87C9C0-8E0E-4CE7-85DF-AC7566096E76}" type="presOf" srcId="{878CB884-4444-4600-95E3-635A9FBBF019}" destId="{CE251359-9E0E-4D6B-BEF7-1B0823009B9C}" srcOrd="0" destOrd="2" presId="urn:microsoft.com/office/officeart/2005/8/layout/vList2"/>
    <dgm:cxn modelId="{E39775C5-9659-4A76-90D5-49B996BA08FF}" srcId="{2BF722D6-1E4E-4202-96C4-F03A26B174E6}" destId="{C91F1796-10A3-4752-8BC4-5077049DDD23}" srcOrd="3" destOrd="0" parTransId="{3BC4B2DA-3CB3-45BA-A02D-8083FACCBAE9}" sibTransId="{5DB20FD7-A96D-407A-A0D2-B4D084928074}"/>
    <dgm:cxn modelId="{93FB58ED-9FA4-40E7-B530-5B61FB0A7938}" type="presOf" srcId="{C91F1796-10A3-4752-8BC4-5077049DDD23}" destId="{6962E956-8F59-4AF0-93B3-1BA2AFFAA25A}" srcOrd="0" destOrd="0" presId="urn:microsoft.com/office/officeart/2005/8/layout/vList2"/>
    <dgm:cxn modelId="{66DD09EF-D9D6-42C7-B232-CC9FE37E6862}" srcId="{FFC02D66-6374-40C3-B560-8BD2701ED564}" destId="{C3040DB4-D2F5-43FB-AAD3-3F25D083F0BB}" srcOrd="0" destOrd="0" parTransId="{4825E571-B9CC-421C-ABF4-BA1DC58A042F}" sibTransId="{E87E383E-3E60-4C2A-ABA5-6939B3DC4E0F}"/>
    <dgm:cxn modelId="{DA35CCF1-076E-4327-BB2A-BCFA0299DC10}" type="presOf" srcId="{586EE5AD-EBE2-4267-A525-1D89E7B59E31}" destId="{5B4518F7-30D9-4F15-914E-5824D5E3A1C4}" srcOrd="0" destOrd="0" presId="urn:microsoft.com/office/officeart/2005/8/layout/vList2"/>
    <dgm:cxn modelId="{6D145A75-D6E3-4501-A3D0-1AC204D454D1}" type="presParOf" srcId="{1891EBCB-53AC-4426-86EA-A53A799CDEE7}" destId="{5B4518F7-30D9-4F15-914E-5824D5E3A1C4}" srcOrd="0" destOrd="0" presId="urn:microsoft.com/office/officeart/2005/8/layout/vList2"/>
    <dgm:cxn modelId="{A5144124-5277-469F-B157-646BE990AA73}" type="presParOf" srcId="{1891EBCB-53AC-4426-86EA-A53A799CDEE7}" destId="{CE3B8135-0D51-4AED-9BCE-A252A661BF72}" srcOrd="1" destOrd="0" presId="urn:microsoft.com/office/officeart/2005/8/layout/vList2"/>
    <dgm:cxn modelId="{8A33B7E9-8C54-42D6-A4A4-D28648B5CAF1}" type="presParOf" srcId="{1891EBCB-53AC-4426-86EA-A53A799CDEE7}" destId="{0C6B221C-BE65-4AAC-B725-85B9E71D067D}" srcOrd="2" destOrd="0" presId="urn:microsoft.com/office/officeart/2005/8/layout/vList2"/>
    <dgm:cxn modelId="{24247157-D6FB-4AFA-BC96-B44BC35EF9FF}" type="presParOf" srcId="{1891EBCB-53AC-4426-86EA-A53A799CDEE7}" destId="{B827FC46-A5DD-4382-8C76-4FE68D01DEB9}" srcOrd="3" destOrd="0" presId="urn:microsoft.com/office/officeart/2005/8/layout/vList2"/>
    <dgm:cxn modelId="{F8748C66-2545-4007-8525-68AC261271FB}" type="presParOf" srcId="{1891EBCB-53AC-4426-86EA-A53A799CDEE7}" destId="{8392934D-F679-42FA-8BE7-7FE4618672B4}" srcOrd="4" destOrd="0" presId="urn:microsoft.com/office/officeart/2005/8/layout/vList2"/>
    <dgm:cxn modelId="{71F3AF9A-D496-4C9E-BAAD-12A0D0D25042}" type="presParOf" srcId="{1891EBCB-53AC-4426-86EA-A53A799CDEE7}" destId="{CE251359-9E0E-4D6B-BEF7-1B0823009B9C}" srcOrd="5" destOrd="0" presId="urn:microsoft.com/office/officeart/2005/8/layout/vList2"/>
    <dgm:cxn modelId="{9FCEFB37-2216-4A82-B827-5C88B4AB1562}" type="presParOf" srcId="{1891EBCB-53AC-4426-86EA-A53A799CDEE7}" destId="{6962E956-8F59-4AF0-93B3-1BA2AFFAA25A}" srcOrd="6" destOrd="0" presId="urn:microsoft.com/office/officeart/2005/8/layout/vList2"/>
    <dgm:cxn modelId="{5384D8CD-BBC2-4E5F-85EE-C25B9018F28F}" type="presParOf" srcId="{1891EBCB-53AC-4426-86EA-A53A799CDEE7}" destId="{393B8D8C-8ED1-46A9-9274-077EB4E4E1E7}" srcOrd="7" destOrd="0" presId="urn:microsoft.com/office/officeart/2005/8/layout/vList2"/>
    <dgm:cxn modelId="{1DC674E5-ABE3-40A3-94A4-118C3AE53902}" type="presParOf" srcId="{1891EBCB-53AC-4426-86EA-A53A799CDEE7}" destId="{8BB6EB25-801A-4A79-B057-C63B73BC6CB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B99F5C-CF64-45F3-800C-8BED98AE66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E765B7D-5AEC-4162-9170-DFC075EE6F11}">
      <dgm:prSet/>
      <dgm:spPr/>
      <dgm:t>
        <a:bodyPr/>
        <a:lstStyle/>
        <a:p>
          <a:r>
            <a:rPr lang="en-US" b="0"/>
            <a:t>Basic entities and their roles</a:t>
          </a:r>
          <a:endParaRPr lang="cs-CZ"/>
        </a:p>
      </dgm:t>
    </dgm:pt>
    <dgm:pt modelId="{A49BD3F3-9EA2-4F82-BA34-23CC755825B0}" type="parTrans" cxnId="{44AB2A75-3364-4FCB-AFE2-AB7273BAE2DF}">
      <dgm:prSet/>
      <dgm:spPr/>
      <dgm:t>
        <a:bodyPr/>
        <a:lstStyle/>
        <a:p>
          <a:endParaRPr lang="cs-CZ"/>
        </a:p>
      </dgm:t>
    </dgm:pt>
    <dgm:pt modelId="{4C573095-DBDE-4F50-A3EF-ACF3640D8DF4}" type="sibTrans" cxnId="{44AB2A75-3364-4FCB-AFE2-AB7273BAE2DF}">
      <dgm:prSet/>
      <dgm:spPr/>
      <dgm:t>
        <a:bodyPr/>
        <a:lstStyle/>
        <a:p>
          <a:endParaRPr lang="cs-CZ"/>
        </a:p>
      </dgm:t>
    </dgm:pt>
    <dgm:pt modelId="{2C2460E5-7228-47C6-A06A-0B906751124B}">
      <dgm:prSet/>
      <dgm:spPr/>
      <dgm:t>
        <a:bodyPr/>
        <a:lstStyle/>
        <a:p>
          <a:r>
            <a:rPr lang="en-US" b="0"/>
            <a:t>Provider</a:t>
          </a:r>
          <a:endParaRPr lang="cs-CZ"/>
        </a:p>
      </dgm:t>
    </dgm:pt>
    <dgm:pt modelId="{6D691EF9-D67A-40FC-AED1-FBAF408AC61F}" type="parTrans" cxnId="{E61FAFA8-3A49-4424-80D8-4FB4DCDF251D}">
      <dgm:prSet/>
      <dgm:spPr/>
      <dgm:t>
        <a:bodyPr/>
        <a:lstStyle/>
        <a:p>
          <a:endParaRPr lang="cs-CZ"/>
        </a:p>
      </dgm:t>
    </dgm:pt>
    <dgm:pt modelId="{488DA43D-3F0F-4566-BC57-363BAAEC7B89}" type="sibTrans" cxnId="{E61FAFA8-3A49-4424-80D8-4FB4DCDF251D}">
      <dgm:prSet/>
      <dgm:spPr/>
      <dgm:t>
        <a:bodyPr/>
        <a:lstStyle/>
        <a:p>
          <a:endParaRPr lang="cs-CZ"/>
        </a:p>
      </dgm:t>
    </dgm:pt>
    <dgm:pt modelId="{D42A562B-B3A5-4A8B-8673-52A6B6362111}">
      <dgm:prSet/>
      <dgm:spPr/>
      <dgm:t>
        <a:bodyPr/>
        <a:lstStyle/>
        <a:p>
          <a:r>
            <a:rPr lang="en-US" b="0"/>
            <a:t>Client (Customer)</a:t>
          </a:r>
          <a:endParaRPr lang="cs-CZ"/>
        </a:p>
      </dgm:t>
    </dgm:pt>
    <dgm:pt modelId="{3ECD4050-1F5E-4BBE-A9F1-B57209FD0DD3}" type="parTrans" cxnId="{5C9A3D7F-DB0B-4324-9ADF-03A5A99C78A9}">
      <dgm:prSet/>
      <dgm:spPr/>
      <dgm:t>
        <a:bodyPr/>
        <a:lstStyle/>
        <a:p>
          <a:endParaRPr lang="cs-CZ"/>
        </a:p>
      </dgm:t>
    </dgm:pt>
    <dgm:pt modelId="{CCD3CBBC-5DB0-4D36-9C1C-227B59B3E29F}" type="sibTrans" cxnId="{5C9A3D7F-DB0B-4324-9ADF-03A5A99C78A9}">
      <dgm:prSet/>
      <dgm:spPr/>
      <dgm:t>
        <a:bodyPr/>
        <a:lstStyle/>
        <a:p>
          <a:endParaRPr lang="cs-CZ"/>
        </a:p>
      </dgm:t>
    </dgm:pt>
    <dgm:pt modelId="{74A6FC11-2851-410A-A059-2FA8648E008D}">
      <dgm:prSet/>
      <dgm:spPr/>
      <dgm:t>
        <a:bodyPr/>
        <a:lstStyle/>
        <a:p>
          <a:r>
            <a:rPr lang="en-US" b="0"/>
            <a:t>Target</a:t>
          </a:r>
          <a:endParaRPr lang="cs-CZ"/>
        </a:p>
      </dgm:t>
    </dgm:pt>
    <dgm:pt modelId="{296CB2CC-E39F-4F7A-AC9E-D1A4ED364B75}" type="parTrans" cxnId="{DD7FDBA2-E543-4219-9ABE-BC49D823A484}">
      <dgm:prSet/>
      <dgm:spPr/>
      <dgm:t>
        <a:bodyPr/>
        <a:lstStyle/>
        <a:p>
          <a:endParaRPr lang="cs-CZ"/>
        </a:p>
      </dgm:t>
    </dgm:pt>
    <dgm:pt modelId="{ADA18397-16F2-4812-B714-DF5323501279}" type="sibTrans" cxnId="{DD7FDBA2-E543-4219-9ABE-BC49D823A484}">
      <dgm:prSet/>
      <dgm:spPr/>
      <dgm:t>
        <a:bodyPr/>
        <a:lstStyle/>
        <a:p>
          <a:endParaRPr lang="cs-CZ"/>
        </a:p>
      </dgm:t>
    </dgm:pt>
    <dgm:pt modelId="{D1100581-5221-4E4E-9476-3AAD5B4CE4E9}">
      <dgm:prSet/>
      <dgm:spPr/>
      <dgm:t>
        <a:bodyPr/>
        <a:lstStyle/>
        <a:p>
          <a:r>
            <a:rPr lang="en-US" b="0"/>
            <a:t>Relation among them</a:t>
          </a:r>
          <a:endParaRPr lang="cs-CZ"/>
        </a:p>
      </dgm:t>
    </dgm:pt>
    <dgm:pt modelId="{6108BA27-06EC-4E07-A64F-420FACCD0C61}" type="parTrans" cxnId="{87E2B5DE-9718-49B6-9EEC-493586357409}">
      <dgm:prSet/>
      <dgm:spPr/>
      <dgm:t>
        <a:bodyPr/>
        <a:lstStyle/>
        <a:p>
          <a:endParaRPr lang="cs-CZ"/>
        </a:p>
      </dgm:t>
    </dgm:pt>
    <dgm:pt modelId="{DA87AD68-5B53-4C61-8E68-B2ACB97DD65D}" type="sibTrans" cxnId="{87E2B5DE-9718-49B6-9EEC-493586357409}">
      <dgm:prSet/>
      <dgm:spPr/>
      <dgm:t>
        <a:bodyPr/>
        <a:lstStyle/>
        <a:p>
          <a:endParaRPr lang="cs-CZ"/>
        </a:p>
      </dgm:t>
    </dgm:pt>
    <dgm:pt modelId="{4D054FC5-094C-42D5-876E-A24C4016EE8C}">
      <dgm:prSet/>
      <dgm:spPr/>
      <dgm:t>
        <a:bodyPr/>
        <a:lstStyle/>
        <a:p>
          <a:r>
            <a:rPr lang="en-US" b="0"/>
            <a:t>Mention and use principle</a:t>
          </a:r>
          <a:endParaRPr lang="cs-CZ"/>
        </a:p>
      </dgm:t>
    </dgm:pt>
    <dgm:pt modelId="{3C78CE8A-0DF1-43C4-8793-A3F3C9C1D47A}" type="parTrans" cxnId="{D72EB5C8-217A-4BFD-BEAF-5A5333F09532}">
      <dgm:prSet/>
      <dgm:spPr/>
      <dgm:t>
        <a:bodyPr/>
        <a:lstStyle/>
        <a:p>
          <a:endParaRPr lang="cs-CZ"/>
        </a:p>
      </dgm:t>
    </dgm:pt>
    <dgm:pt modelId="{762ECAF3-B20C-456D-9008-945AB485465F}" type="sibTrans" cxnId="{D72EB5C8-217A-4BFD-BEAF-5A5333F09532}">
      <dgm:prSet/>
      <dgm:spPr/>
      <dgm:t>
        <a:bodyPr/>
        <a:lstStyle/>
        <a:p>
          <a:endParaRPr lang="cs-CZ"/>
        </a:p>
      </dgm:t>
    </dgm:pt>
    <dgm:pt modelId="{821CFC6D-0C42-4198-BB20-7B96D1955770}">
      <dgm:prSet/>
      <dgm:spPr/>
      <dgm:t>
        <a:bodyPr/>
        <a:lstStyle/>
        <a:p>
          <a:r>
            <a:rPr lang="en-US" b="0"/>
            <a:t>Role of time</a:t>
          </a:r>
          <a:endParaRPr lang="cs-CZ"/>
        </a:p>
      </dgm:t>
    </dgm:pt>
    <dgm:pt modelId="{C29DC0D9-D33E-484B-82AF-FE813197AEF2}" type="parTrans" cxnId="{D6536D8A-D3D5-44CA-8A3D-5F82195AAB04}">
      <dgm:prSet/>
      <dgm:spPr/>
      <dgm:t>
        <a:bodyPr/>
        <a:lstStyle/>
        <a:p>
          <a:endParaRPr lang="cs-CZ"/>
        </a:p>
      </dgm:t>
    </dgm:pt>
    <dgm:pt modelId="{7FD4082C-27C3-4E06-92CE-F19C432FC551}" type="sibTrans" cxnId="{D6536D8A-D3D5-44CA-8A3D-5F82195AAB04}">
      <dgm:prSet/>
      <dgm:spPr/>
      <dgm:t>
        <a:bodyPr/>
        <a:lstStyle/>
        <a:p>
          <a:endParaRPr lang="cs-CZ"/>
        </a:p>
      </dgm:t>
    </dgm:pt>
    <dgm:pt modelId="{E6EB820E-471F-4629-93F7-16BA8F8AC9A5}" type="pres">
      <dgm:prSet presAssocID="{5CB99F5C-CF64-45F3-800C-8BED98AE664E}" presName="linear" presStyleCnt="0">
        <dgm:presLayoutVars>
          <dgm:animLvl val="lvl"/>
          <dgm:resizeHandles val="exact"/>
        </dgm:presLayoutVars>
      </dgm:prSet>
      <dgm:spPr/>
    </dgm:pt>
    <dgm:pt modelId="{82667A42-AD3A-4752-B0CC-10E2380B0876}" type="pres">
      <dgm:prSet presAssocID="{FE765B7D-5AEC-4162-9170-DFC075EE6F11}" presName="parentText" presStyleLbl="node1" presStyleIdx="0" presStyleCnt="4">
        <dgm:presLayoutVars>
          <dgm:chMax val="0"/>
          <dgm:bulletEnabled val="1"/>
        </dgm:presLayoutVars>
      </dgm:prSet>
      <dgm:spPr/>
    </dgm:pt>
    <dgm:pt modelId="{79D6DB43-4789-4042-AACA-3EDEF3AFD365}" type="pres">
      <dgm:prSet presAssocID="{FE765B7D-5AEC-4162-9170-DFC075EE6F11}" presName="childText" presStyleLbl="revTx" presStyleIdx="0" presStyleCnt="1">
        <dgm:presLayoutVars>
          <dgm:bulletEnabled val="1"/>
        </dgm:presLayoutVars>
      </dgm:prSet>
      <dgm:spPr/>
    </dgm:pt>
    <dgm:pt modelId="{BCFFE503-326B-4120-B50A-6B5B6C51222B}" type="pres">
      <dgm:prSet presAssocID="{D1100581-5221-4E4E-9476-3AAD5B4CE4E9}" presName="parentText" presStyleLbl="node1" presStyleIdx="1" presStyleCnt="4">
        <dgm:presLayoutVars>
          <dgm:chMax val="0"/>
          <dgm:bulletEnabled val="1"/>
        </dgm:presLayoutVars>
      </dgm:prSet>
      <dgm:spPr/>
    </dgm:pt>
    <dgm:pt modelId="{D185D2F0-1FEA-4AA4-8305-258D06915025}" type="pres">
      <dgm:prSet presAssocID="{DA87AD68-5B53-4C61-8E68-B2ACB97DD65D}" presName="spacer" presStyleCnt="0"/>
      <dgm:spPr/>
    </dgm:pt>
    <dgm:pt modelId="{AC3C91F3-3240-4D23-9EEC-FA5A2C585336}" type="pres">
      <dgm:prSet presAssocID="{4D054FC5-094C-42D5-876E-A24C4016EE8C}" presName="parentText" presStyleLbl="node1" presStyleIdx="2" presStyleCnt="4">
        <dgm:presLayoutVars>
          <dgm:chMax val="0"/>
          <dgm:bulletEnabled val="1"/>
        </dgm:presLayoutVars>
      </dgm:prSet>
      <dgm:spPr/>
    </dgm:pt>
    <dgm:pt modelId="{E84B1F8C-A76F-4096-B39C-4A9790F43770}" type="pres">
      <dgm:prSet presAssocID="{762ECAF3-B20C-456D-9008-945AB485465F}" presName="spacer" presStyleCnt="0"/>
      <dgm:spPr/>
    </dgm:pt>
    <dgm:pt modelId="{BF6BBC62-2833-4B30-88FF-CF114DC00101}" type="pres">
      <dgm:prSet presAssocID="{821CFC6D-0C42-4198-BB20-7B96D1955770}" presName="parentText" presStyleLbl="node1" presStyleIdx="3" presStyleCnt="4">
        <dgm:presLayoutVars>
          <dgm:chMax val="0"/>
          <dgm:bulletEnabled val="1"/>
        </dgm:presLayoutVars>
      </dgm:prSet>
      <dgm:spPr/>
    </dgm:pt>
  </dgm:ptLst>
  <dgm:cxnLst>
    <dgm:cxn modelId="{DD960A05-6E85-4120-A316-445F761ADAD4}" type="presOf" srcId="{74A6FC11-2851-410A-A059-2FA8648E008D}" destId="{79D6DB43-4789-4042-AACA-3EDEF3AFD365}" srcOrd="0" destOrd="2" presId="urn:microsoft.com/office/officeart/2005/8/layout/vList2"/>
    <dgm:cxn modelId="{44AB2A75-3364-4FCB-AFE2-AB7273BAE2DF}" srcId="{5CB99F5C-CF64-45F3-800C-8BED98AE664E}" destId="{FE765B7D-5AEC-4162-9170-DFC075EE6F11}" srcOrd="0" destOrd="0" parTransId="{A49BD3F3-9EA2-4F82-BA34-23CC755825B0}" sibTransId="{4C573095-DBDE-4F50-A3EF-ACF3640D8DF4}"/>
    <dgm:cxn modelId="{5C9A3D7F-DB0B-4324-9ADF-03A5A99C78A9}" srcId="{FE765B7D-5AEC-4162-9170-DFC075EE6F11}" destId="{D42A562B-B3A5-4A8B-8673-52A6B6362111}" srcOrd="1" destOrd="0" parTransId="{3ECD4050-1F5E-4BBE-A9F1-B57209FD0DD3}" sibTransId="{CCD3CBBC-5DB0-4D36-9C1C-227B59B3E29F}"/>
    <dgm:cxn modelId="{D6536D8A-D3D5-44CA-8A3D-5F82195AAB04}" srcId="{5CB99F5C-CF64-45F3-800C-8BED98AE664E}" destId="{821CFC6D-0C42-4198-BB20-7B96D1955770}" srcOrd="3" destOrd="0" parTransId="{C29DC0D9-D33E-484B-82AF-FE813197AEF2}" sibTransId="{7FD4082C-27C3-4E06-92CE-F19C432FC551}"/>
    <dgm:cxn modelId="{24699999-6C59-4FD5-AC6F-1E2AEC161338}" type="presOf" srcId="{821CFC6D-0C42-4198-BB20-7B96D1955770}" destId="{BF6BBC62-2833-4B30-88FF-CF114DC00101}" srcOrd="0" destOrd="0" presId="urn:microsoft.com/office/officeart/2005/8/layout/vList2"/>
    <dgm:cxn modelId="{DD7FDBA2-E543-4219-9ABE-BC49D823A484}" srcId="{FE765B7D-5AEC-4162-9170-DFC075EE6F11}" destId="{74A6FC11-2851-410A-A059-2FA8648E008D}" srcOrd="2" destOrd="0" parTransId="{296CB2CC-E39F-4F7A-AC9E-D1A4ED364B75}" sibTransId="{ADA18397-16F2-4812-B714-DF5323501279}"/>
    <dgm:cxn modelId="{E61FAFA8-3A49-4424-80D8-4FB4DCDF251D}" srcId="{FE765B7D-5AEC-4162-9170-DFC075EE6F11}" destId="{2C2460E5-7228-47C6-A06A-0B906751124B}" srcOrd="0" destOrd="0" parTransId="{6D691EF9-D67A-40FC-AED1-FBAF408AC61F}" sibTransId="{488DA43D-3F0F-4566-BC57-363BAAEC7B89}"/>
    <dgm:cxn modelId="{81CF5AB6-F6F9-4784-9E4A-470CE37B6549}" type="presOf" srcId="{2C2460E5-7228-47C6-A06A-0B906751124B}" destId="{79D6DB43-4789-4042-AACA-3EDEF3AFD365}" srcOrd="0" destOrd="0" presId="urn:microsoft.com/office/officeart/2005/8/layout/vList2"/>
    <dgm:cxn modelId="{8B9DA8BD-0346-4203-91BE-7DAAEE57547E}" type="presOf" srcId="{4D054FC5-094C-42D5-876E-A24C4016EE8C}" destId="{AC3C91F3-3240-4D23-9EEC-FA5A2C585336}" srcOrd="0" destOrd="0" presId="urn:microsoft.com/office/officeart/2005/8/layout/vList2"/>
    <dgm:cxn modelId="{6ED616C7-4780-4F67-9064-8BDE70325A76}" type="presOf" srcId="{5CB99F5C-CF64-45F3-800C-8BED98AE664E}" destId="{E6EB820E-471F-4629-93F7-16BA8F8AC9A5}" srcOrd="0" destOrd="0" presId="urn:microsoft.com/office/officeart/2005/8/layout/vList2"/>
    <dgm:cxn modelId="{D72EB5C8-217A-4BFD-BEAF-5A5333F09532}" srcId="{5CB99F5C-CF64-45F3-800C-8BED98AE664E}" destId="{4D054FC5-094C-42D5-876E-A24C4016EE8C}" srcOrd="2" destOrd="0" parTransId="{3C78CE8A-0DF1-43C4-8793-A3F3C9C1D47A}" sibTransId="{762ECAF3-B20C-456D-9008-945AB485465F}"/>
    <dgm:cxn modelId="{F7A7E2D4-D4F5-4B77-B402-FA45CFBA487C}" type="presOf" srcId="{D1100581-5221-4E4E-9476-3AAD5B4CE4E9}" destId="{BCFFE503-326B-4120-B50A-6B5B6C51222B}" srcOrd="0" destOrd="0" presId="urn:microsoft.com/office/officeart/2005/8/layout/vList2"/>
    <dgm:cxn modelId="{8BC25DDC-2831-4C96-A2B7-CBCEA2F8859C}" type="presOf" srcId="{FE765B7D-5AEC-4162-9170-DFC075EE6F11}" destId="{82667A42-AD3A-4752-B0CC-10E2380B0876}" srcOrd="0" destOrd="0" presId="urn:microsoft.com/office/officeart/2005/8/layout/vList2"/>
    <dgm:cxn modelId="{87E2B5DE-9718-49B6-9EEC-493586357409}" srcId="{5CB99F5C-CF64-45F3-800C-8BED98AE664E}" destId="{D1100581-5221-4E4E-9476-3AAD5B4CE4E9}" srcOrd="1" destOrd="0" parTransId="{6108BA27-06EC-4E07-A64F-420FACCD0C61}" sibTransId="{DA87AD68-5B53-4C61-8E68-B2ACB97DD65D}"/>
    <dgm:cxn modelId="{1910E6ED-B053-488F-91BC-58B5B000BDB7}" type="presOf" srcId="{D42A562B-B3A5-4A8B-8673-52A6B6362111}" destId="{79D6DB43-4789-4042-AACA-3EDEF3AFD365}" srcOrd="0" destOrd="1" presId="urn:microsoft.com/office/officeart/2005/8/layout/vList2"/>
    <dgm:cxn modelId="{5146B9CF-B7FA-4C04-B6FB-B892C9C87E9C}" type="presParOf" srcId="{E6EB820E-471F-4629-93F7-16BA8F8AC9A5}" destId="{82667A42-AD3A-4752-B0CC-10E2380B0876}" srcOrd="0" destOrd="0" presId="urn:microsoft.com/office/officeart/2005/8/layout/vList2"/>
    <dgm:cxn modelId="{C6435F71-9313-46D7-A247-73FC521CCE74}" type="presParOf" srcId="{E6EB820E-471F-4629-93F7-16BA8F8AC9A5}" destId="{79D6DB43-4789-4042-AACA-3EDEF3AFD365}" srcOrd="1" destOrd="0" presId="urn:microsoft.com/office/officeart/2005/8/layout/vList2"/>
    <dgm:cxn modelId="{40D01835-DF0D-4218-9588-3DBF8B2A73D7}" type="presParOf" srcId="{E6EB820E-471F-4629-93F7-16BA8F8AC9A5}" destId="{BCFFE503-326B-4120-B50A-6B5B6C51222B}" srcOrd="2" destOrd="0" presId="urn:microsoft.com/office/officeart/2005/8/layout/vList2"/>
    <dgm:cxn modelId="{0A925D28-6A07-4542-BAF7-3A0F2577B6B2}" type="presParOf" srcId="{E6EB820E-471F-4629-93F7-16BA8F8AC9A5}" destId="{D185D2F0-1FEA-4AA4-8305-258D06915025}" srcOrd="3" destOrd="0" presId="urn:microsoft.com/office/officeart/2005/8/layout/vList2"/>
    <dgm:cxn modelId="{114AA15D-4E73-4677-A908-CE105A855DB5}" type="presParOf" srcId="{E6EB820E-471F-4629-93F7-16BA8F8AC9A5}" destId="{AC3C91F3-3240-4D23-9EEC-FA5A2C585336}" srcOrd="4" destOrd="0" presId="urn:microsoft.com/office/officeart/2005/8/layout/vList2"/>
    <dgm:cxn modelId="{52C22297-BC3A-4758-B424-C57740BC982F}" type="presParOf" srcId="{E6EB820E-471F-4629-93F7-16BA8F8AC9A5}" destId="{E84B1F8C-A76F-4096-B39C-4A9790F43770}" srcOrd="5" destOrd="0" presId="urn:microsoft.com/office/officeart/2005/8/layout/vList2"/>
    <dgm:cxn modelId="{CF6872F8-5E07-4703-BEC8-43BFBA24F411}" type="presParOf" srcId="{E6EB820E-471F-4629-93F7-16BA8F8AC9A5}" destId="{BF6BBC62-2833-4B30-88FF-CF114DC0010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5C23C5-2080-4457-91E8-F1EBA39F34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A9036C33-B331-4FEA-8883-644B17DC1129}">
      <dgm:prSet/>
      <dgm:spPr/>
      <dgm:t>
        <a:bodyPr/>
        <a:lstStyle/>
        <a:p>
          <a:r>
            <a:rPr lang="en-US" b="0"/>
            <a:t>How we build service environment</a:t>
          </a:r>
          <a:endParaRPr lang="cs-CZ"/>
        </a:p>
      </dgm:t>
    </dgm:pt>
    <dgm:pt modelId="{60FAE973-C038-4B81-A1B9-E77303C4461F}" type="parTrans" cxnId="{25A2D7B3-930F-4494-8689-FC492905B293}">
      <dgm:prSet/>
      <dgm:spPr/>
      <dgm:t>
        <a:bodyPr/>
        <a:lstStyle/>
        <a:p>
          <a:endParaRPr lang="cs-CZ"/>
        </a:p>
      </dgm:t>
    </dgm:pt>
    <dgm:pt modelId="{50D6E0E3-DF7E-41CC-85F0-625CCBEF7CD4}" type="sibTrans" cxnId="{25A2D7B3-930F-4494-8689-FC492905B293}">
      <dgm:prSet/>
      <dgm:spPr/>
      <dgm:t>
        <a:bodyPr/>
        <a:lstStyle/>
        <a:p>
          <a:endParaRPr lang="cs-CZ"/>
        </a:p>
      </dgm:t>
    </dgm:pt>
    <dgm:pt modelId="{073F147A-5B83-4685-9605-C9E320E68C95}">
      <dgm:prSet/>
      <dgm:spPr/>
      <dgm:t>
        <a:bodyPr/>
        <a:lstStyle/>
        <a:p>
          <a:r>
            <a:rPr lang="en-US" b="0"/>
            <a:t>Basic features of the environment</a:t>
          </a:r>
          <a:endParaRPr lang="cs-CZ"/>
        </a:p>
      </dgm:t>
    </dgm:pt>
    <dgm:pt modelId="{B338F352-95A4-4AE9-84C7-6AF807155EF7}" type="parTrans" cxnId="{9055C5AB-DB77-4782-92ED-3CEA710529B7}">
      <dgm:prSet/>
      <dgm:spPr/>
      <dgm:t>
        <a:bodyPr/>
        <a:lstStyle/>
        <a:p>
          <a:endParaRPr lang="cs-CZ"/>
        </a:p>
      </dgm:t>
    </dgm:pt>
    <dgm:pt modelId="{47C30EBF-FBF6-49EC-A296-7BED5D3F1854}" type="sibTrans" cxnId="{9055C5AB-DB77-4782-92ED-3CEA710529B7}">
      <dgm:prSet/>
      <dgm:spPr/>
      <dgm:t>
        <a:bodyPr/>
        <a:lstStyle/>
        <a:p>
          <a:endParaRPr lang="cs-CZ"/>
        </a:p>
      </dgm:t>
    </dgm:pt>
    <dgm:pt modelId="{323CB310-248F-4008-B788-74AF2FFA5A12}">
      <dgm:prSet/>
      <dgm:spPr/>
      <dgm:t>
        <a:bodyPr/>
        <a:lstStyle/>
        <a:p>
          <a:r>
            <a:rPr lang="en-US" b="0"/>
            <a:t>Special cases of cooperation between service systems</a:t>
          </a:r>
          <a:endParaRPr lang="cs-CZ"/>
        </a:p>
      </dgm:t>
    </dgm:pt>
    <dgm:pt modelId="{3CA3D503-6308-41BC-A607-4838D49B9A3E}" type="parTrans" cxnId="{F7DFAF77-36A2-4AD9-B2BA-BB6C8A7ED70B}">
      <dgm:prSet/>
      <dgm:spPr/>
      <dgm:t>
        <a:bodyPr/>
        <a:lstStyle/>
        <a:p>
          <a:endParaRPr lang="cs-CZ"/>
        </a:p>
      </dgm:t>
    </dgm:pt>
    <dgm:pt modelId="{211FECC9-3A57-49E8-A0B1-18F03E24A4DE}" type="sibTrans" cxnId="{F7DFAF77-36A2-4AD9-B2BA-BB6C8A7ED70B}">
      <dgm:prSet/>
      <dgm:spPr/>
      <dgm:t>
        <a:bodyPr/>
        <a:lstStyle/>
        <a:p>
          <a:endParaRPr lang="cs-CZ"/>
        </a:p>
      </dgm:t>
    </dgm:pt>
    <dgm:pt modelId="{43E30BD1-C3CD-435C-82A8-143A0309BA64}">
      <dgm:prSet/>
      <dgm:spPr/>
      <dgm:t>
        <a:bodyPr/>
        <a:lstStyle/>
        <a:p>
          <a:r>
            <a:rPr lang="en-US" b="0"/>
            <a:t>Cooperating service systems</a:t>
          </a:r>
          <a:endParaRPr lang="cs-CZ"/>
        </a:p>
      </dgm:t>
    </dgm:pt>
    <dgm:pt modelId="{EF6C7A79-2021-4CFC-BA50-E2F55B702367}" type="parTrans" cxnId="{8D9A45CC-37A4-4E0A-AADB-8650C466E4C1}">
      <dgm:prSet/>
      <dgm:spPr/>
      <dgm:t>
        <a:bodyPr/>
        <a:lstStyle/>
        <a:p>
          <a:endParaRPr lang="cs-CZ"/>
        </a:p>
      </dgm:t>
    </dgm:pt>
    <dgm:pt modelId="{812B335D-6B7D-478E-9339-D0A4221C3873}" type="sibTrans" cxnId="{8D9A45CC-37A4-4E0A-AADB-8650C466E4C1}">
      <dgm:prSet/>
      <dgm:spPr/>
      <dgm:t>
        <a:bodyPr/>
        <a:lstStyle/>
        <a:p>
          <a:endParaRPr lang="cs-CZ"/>
        </a:p>
      </dgm:t>
    </dgm:pt>
    <dgm:pt modelId="{18CCB8C3-933C-4190-9675-55B9B4EE9A7E}">
      <dgm:prSet/>
      <dgm:spPr/>
      <dgm:t>
        <a:bodyPr/>
        <a:lstStyle/>
        <a:p>
          <a:r>
            <a:rPr lang="en-US" b="0"/>
            <a:t>Dual service system</a:t>
          </a:r>
          <a:endParaRPr lang="cs-CZ"/>
        </a:p>
      </dgm:t>
    </dgm:pt>
    <dgm:pt modelId="{070FA89C-E845-49CB-BBA9-6C3B93621E28}" type="parTrans" cxnId="{8CC5D197-931D-46AF-9935-3D9F0FD2D08A}">
      <dgm:prSet/>
      <dgm:spPr/>
      <dgm:t>
        <a:bodyPr/>
        <a:lstStyle/>
        <a:p>
          <a:endParaRPr lang="cs-CZ"/>
        </a:p>
      </dgm:t>
    </dgm:pt>
    <dgm:pt modelId="{D4FC3EB1-62D3-4EA3-9238-48B80D7BEBDA}" type="sibTrans" cxnId="{8CC5D197-931D-46AF-9935-3D9F0FD2D08A}">
      <dgm:prSet/>
      <dgm:spPr/>
      <dgm:t>
        <a:bodyPr/>
        <a:lstStyle/>
        <a:p>
          <a:endParaRPr lang="cs-CZ"/>
        </a:p>
      </dgm:t>
    </dgm:pt>
    <dgm:pt modelId="{9F759FC8-00C7-4EC9-B966-A2851FCCE7B9}" type="pres">
      <dgm:prSet presAssocID="{255C23C5-2080-4457-91E8-F1EBA39F34EF}" presName="linear" presStyleCnt="0">
        <dgm:presLayoutVars>
          <dgm:animLvl val="lvl"/>
          <dgm:resizeHandles val="exact"/>
        </dgm:presLayoutVars>
      </dgm:prSet>
      <dgm:spPr/>
    </dgm:pt>
    <dgm:pt modelId="{E0E2B676-CC09-4DF4-BD2A-C61C5E50C495}" type="pres">
      <dgm:prSet presAssocID="{A9036C33-B331-4FEA-8883-644B17DC1129}" presName="parentText" presStyleLbl="node1" presStyleIdx="0" presStyleCnt="3">
        <dgm:presLayoutVars>
          <dgm:chMax val="0"/>
          <dgm:bulletEnabled val="1"/>
        </dgm:presLayoutVars>
      </dgm:prSet>
      <dgm:spPr/>
    </dgm:pt>
    <dgm:pt modelId="{A7820F1E-1CC5-4DB0-862A-30CCBC52C58C}" type="pres">
      <dgm:prSet presAssocID="{50D6E0E3-DF7E-41CC-85F0-625CCBEF7CD4}" presName="spacer" presStyleCnt="0"/>
      <dgm:spPr/>
    </dgm:pt>
    <dgm:pt modelId="{A9E529C5-CA43-48BD-BF27-2C970755B9AE}" type="pres">
      <dgm:prSet presAssocID="{073F147A-5B83-4685-9605-C9E320E68C95}" presName="parentText" presStyleLbl="node1" presStyleIdx="1" presStyleCnt="3">
        <dgm:presLayoutVars>
          <dgm:chMax val="0"/>
          <dgm:bulletEnabled val="1"/>
        </dgm:presLayoutVars>
      </dgm:prSet>
      <dgm:spPr/>
    </dgm:pt>
    <dgm:pt modelId="{66B9E31A-5919-44D3-B6E9-4D78E5650AAD}" type="pres">
      <dgm:prSet presAssocID="{47C30EBF-FBF6-49EC-A296-7BED5D3F1854}" presName="spacer" presStyleCnt="0"/>
      <dgm:spPr/>
    </dgm:pt>
    <dgm:pt modelId="{5F9597CD-B462-42B8-90E8-B443AE72278F}" type="pres">
      <dgm:prSet presAssocID="{323CB310-248F-4008-B788-74AF2FFA5A12}" presName="parentText" presStyleLbl="node1" presStyleIdx="2" presStyleCnt="3">
        <dgm:presLayoutVars>
          <dgm:chMax val="0"/>
          <dgm:bulletEnabled val="1"/>
        </dgm:presLayoutVars>
      </dgm:prSet>
      <dgm:spPr/>
    </dgm:pt>
    <dgm:pt modelId="{D3F41DD8-B4B3-4638-897E-87FEF8C1F1B2}" type="pres">
      <dgm:prSet presAssocID="{323CB310-248F-4008-B788-74AF2FFA5A12}" presName="childText" presStyleLbl="revTx" presStyleIdx="0" presStyleCnt="1">
        <dgm:presLayoutVars>
          <dgm:bulletEnabled val="1"/>
        </dgm:presLayoutVars>
      </dgm:prSet>
      <dgm:spPr/>
    </dgm:pt>
  </dgm:ptLst>
  <dgm:cxnLst>
    <dgm:cxn modelId="{E7A8F81F-78CB-4CFF-ACD9-823750277219}" type="presOf" srcId="{323CB310-248F-4008-B788-74AF2FFA5A12}" destId="{5F9597CD-B462-42B8-90E8-B443AE72278F}" srcOrd="0" destOrd="0" presId="urn:microsoft.com/office/officeart/2005/8/layout/vList2"/>
    <dgm:cxn modelId="{0BCCE824-2DB1-4C5D-8FBB-65F5AF84965D}" type="presOf" srcId="{43E30BD1-C3CD-435C-82A8-143A0309BA64}" destId="{D3F41DD8-B4B3-4638-897E-87FEF8C1F1B2}" srcOrd="0" destOrd="0" presId="urn:microsoft.com/office/officeart/2005/8/layout/vList2"/>
    <dgm:cxn modelId="{F7DFAF77-36A2-4AD9-B2BA-BB6C8A7ED70B}" srcId="{255C23C5-2080-4457-91E8-F1EBA39F34EF}" destId="{323CB310-248F-4008-B788-74AF2FFA5A12}" srcOrd="2" destOrd="0" parTransId="{3CA3D503-6308-41BC-A607-4838D49B9A3E}" sibTransId="{211FECC9-3A57-49E8-A0B1-18F03E24A4DE}"/>
    <dgm:cxn modelId="{8CC5D197-931D-46AF-9935-3D9F0FD2D08A}" srcId="{323CB310-248F-4008-B788-74AF2FFA5A12}" destId="{18CCB8C3-933C-4190-9675-55B9B4EE9A7E}" srcOrd="1" destOrd="0" parTransId="{070FA89C-E845-49CB-BBA9-6C3B93621E28}" sibTransId="{D4FC3EB1-62D3-4EA3-9238-48B80D7BEBDA}"/>
    <dgm:cxn modelId="{9055C5AB-DB77-4782-92ED-3CEA710529B7}" srcId="{255C23C5-2080-4457-91E8-F1EBA39F34EF}" destId="{073F147A-5B83-4685-9605-C9E320E68C95}" srcOrd="1" destOrd="0" parTransId="{B338F352-95A4-4AE9-84C7-6AF807155EF7}" sibTransId="{47C30EBF-FBF6-49EC-A296-7BED5D3F1854}"/>
    <dgm:cxn modelId="{25A2D7B3-930F-4494-8689-FC492905B293}" srcId="{255C23C5-2080-4457-91E8-F1EBA39F34EF}" destId="{A9036C33-B331-4FEA-8883-644B17DC1129}" srcOrd="0" destOrd="0" parTransId="{60FAE973-C038-4B81-A1B9-E77303C4461F}" sibTransId="{50D6E0E3-DF7E-41CC-85F0-625CCBEF7CD4}"/>
    <dgm:cxn modelId="{233B86BC-8857-424E-A015-05F651F97FA8}" type="presOf" srcId="{073F147A-5B83-4685-9605-C9E320E68C95}" destId="{A9E529C5-CA43-48BD-BF27-2C970755B9AE}" srcOrd="0" destOrd="0" presId="urn:microsoft.com/office/officeart/2005/8/layout/vList2"/>
    <dgm:cxn modelId="{8D9A45CC-37A4-4E0A-AADB-8650C466E4C1}" srcId="{323CB310-248F-4008-B788-74AF2FFA5A12}" destId="{43E30BD1-C3CD-435C-82A8-143A0309BA64}" srcOrd="0" destOrd="0" parTransId="{EF6C7A79-2021-4CFC-BA50-E2F55B702367}" sibTransId="{812B335D-6B7D-478E-9339-D0A4221C3873}"/>
    <dgm:cxn modelId="{615FB5D6-CD1F-48B1-9AF2-9B6541F546F7}" type="presOf" srcId="{A9036C33-B331-4FEA-8883-644B17DC1129}" destId="{E0E2B676-CC09-4DF4-BD2A-C61C5E50C495}" srcOrd="0" destOrd="0" presId="urn:microsoft.com/office/officeart/2005/8/layout/vList2"/>
    <dgm:cxn modelId="{C989CEF7-135D-4CB1-A50F-37C2C7572277}" type="presOf" srcId="{255C23C5-2080-4457-91E8-F1EBA39F34EF}" destId="{9F759FC8-00C7-4EC9-B966-A2851FCCE7B9}" srcOrd="0" destOrd="0" presId="urn:microsoft.com/office/officeart/2005/8/layout/vList2"/>
    <dgm:cxn modelId="{C07C49FF-E64F-4F74-8E5B-81B7D2DBD1E7}" type="presOf" srcId="{18CCB8C3-933C-4190-9675-55B9B4EE9A7E}" destId="{D3F41DD8-B4B3-4638-897E-87FEF8C1F1B2}" srcOrd="0" destOrd="1" presId="urn:microsoft.com/office/officeart/2005/8/layout/vList2"/>
    <dgm:cxn modelId="{03F64ED7-C1FA-4F23-A51B-B3F28CD764B9}" type="presParOf" srcId="{9F759FC8-00C7-4EC9-B966-A2851FCCE7B9}" destId="{E0E2B676-CC09-4DF4-BD2A-C61C5E50C495}" srcOrd="0" destOrd="0" presId="urn:microsoft.com/office/officeart/2005/8/layout/vList2"/>
    <dgm:cxn modelId="{548FE1F1-F645-4EC2-8E27-449AC5CB2336}" type="presParOf" srcId="{9F759FC8-00C7-4EC9-B966-A2851FCCE7B9}" destId="{A7820F1E-1CC5-4DB0-862A-30CCBC52C58C}" srcOrd="1" destOrd="0" presId="urn:microsoft.com/office/officeart/2005/8/layout/vList2"/>
    <dgm:cxn modelId="{98480844-F37C-4842-A0AE-FDFAE711BA58}" type="presParOf" srcId="{9F759FC8-00C7-4EC9-B966-A2851FCCE7B9}" destId="{A9E529C5-CA43-48BD-BF27-2C970755B9AE}" srcOrd="2" destOrd="0" presId="urn:microsoft.com/office/officeart/2005/8/layout/vList2"/>
    <dgm:cxn modelId="{12D35BD0-0162-4A4D-BCBA-C2BCAEB8B88F}" type="presParOf" srcId="{9F759FC8-00C7-4EC9-B966-A2851FCCE7B9}" destId="{66B9E31A-5919-44D3-B6E9-4D78E5650AAD}" srcOrd="3" destOrd="0" presId="urn:microsoft.com/office/officeart/2005/8/layout/vList2"/>
    <dgm:cxn modelId="{4E078290-4723-4837-9E4E-4128D3B4C542}" type="presParOf" srcId="{9F759FC8-00C7-4EC9-B966-A2851FCCE7B9}" destId="{5F9597CD-B462-42B8-90E8-B443AE72278F}" srcOrd="4" destOrd="0" presId="urn:microsoft.com/office/officeart/2005/8/layout/vList2"/>
    <dgm:cxn modelId="{1EA78507-724B-4C53-A650-FD449E3E6D87}" type="presParOf" srcId="{9F759FC8-00C7-4EC9-B966-A2851FCCE7B9}" destId="{D3F41DD8-B4B3-4638-897E-87FEF8C1F1B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A74540-F446-462B-B4AA-BB1E6E7A57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8AF6EDE-5278-4D42-A18B-0C4938E4BFDC}">
      <dgm:prSet/>
      <dgm:spPr/>
      <dgm:t>
        <a:bodyPr/>
        <a:lstStyle/>
        <a:p>
          <a:r>
            <a:rPr lang="en-US"/>
            <a:t>Lets have some service system (S1) with provider, client and target defined</a:t>
          </a:r>
          <a:endParaRPr lang="cs-CZ"/>
        </a:p>
      </dgm:t>
    </dgm:pt>
    <dgm:pt modelId="{443BF581-60B5-42A9-9378-64363CFCCDF2}" type="parTrans" cxnId="{74126254-E9D4-44B6-B2BB-99378810102F}">
      <dgm:prSet/>
      <dgm:spPr/>
      <dgm:t>
        <a:bodyPr/>
        <a:lstStyle/>
        <a:p>
          <a:endParaRPr lang="cs-CZ"/>
        </a:p>
      </dgm:t>
    </dgm:pt>
    <dgm:pt modelId="{1275176F-6EF5-41EA-8200-45E21B2E65B9}" type="sibTrans" cxnId="{74126254-E9D4-44B6-B2BB-99378810102F}">
      <dgm:prSet/>
      <dgm:spPr/>
      <dgm:t>
        <a:bodyPr/>
        <a:lstStyle/>
        <a:p>
          <a:endParaRPr lang="cs-CZ"/>
        </a:p>
      </dgm:t>
    </dgm:pt>
    <dgm:pt modelId="{8C878C46-9AD2-4B60-9445-A4B3A3ED49B1}">
      <dgm:prSet/>
      <dgm:spPr/>
      <dgm:t>
        <a:bodyPr/>
        <a:lstStyle/>
        <a:p>
          <a:r>
            <a:rPr lang="en-US"/>
            <a:t>We say the system S1 cooperates with system S2 if</a:t>
          </a:r>
          <a:endParaRPr lang="cs-CZ"/>
        </a:p>
      </dgm:t>
    </dgm:pt>
    <dgm:pt modelId="{A22BA351-8E2F-4BA0-9A22-34041E310380}" type="parTrans" cxnId="{EE12DA13-58F5-468D-9500-E7D5E5F64404}">
      <dgm:prSet/>
      <dgm:spPr/>
      <dgm:t>
        <a:bodyPr/>
        <a:lstStyle/>
        <a:p>
          <a:endParaRPr lang="cs-CZ"/>
        </a:p>
      </dgm:t>
    </dgm:pt>
    <dgm:pt modelId="{CFC086D5-0636-4225-BF1C-4935A38C4C9E}" type="sibTrans" cxnId="{EE12DA13-58F5-468D-9500-E7D5E5F64404}">
      <dgm:prSet/>
      <dgm:spPr/>
      <dgm:t>
        <a:bodyPr/>
        <a:lstStyle/>
        <a:p>
          <a:endParaRPr lang="cs-CZ"/>
        </a:p>
      </dgm:t>
    </dgm:pt>
    <dgm:pt modelId="{822EF985-B353-4898-9123-D5B8484B21CF}">
      <dgm:prSet/>
      <dgm:spPr/>
      <dgm:t>
        <a:bodyPr/>
        <a:lstStyle/>
        <a:p>
          <a:r>
            <a:rPr lang="en-US"/>
            <a:t>Agent who plays the role of client in S1, plays role of provider in S2</a:t>
          </a:r>
          <a:endParaRPr lang="cs-CZ"/>
        </a:p>
      </dgm:t>
    </dgm:pt>
    <dgm:pt modelId="{9C428372-FFFA-4F92-9176-3F970C3E6D72}" type="parTrans" cxnId="{48FAC0CC-F2A5-4909-B845-C08F93761FB3}">
      <dgm:prSet/>
      <dgm:spPr/>
      <dgm:t>
        <a:bodyPr/>
        <a:lstStyle/>
        <a:p>
          <a:endParaRPr lang="cs-CZ"/>
        </a:p>
      </dgm:t>
    </dgm:pt>
    <dgm:pt modelId="{96ADCED8-FCAD-4FD6-9CCA-81CF0477E411}" type="sibTrans" cxnId="{48FAC0CC-F2A5-4909-B845-C08F93761FB3}">
      <dgm:prSet/>
      <dgm:spPr/>
      <dgm:t>
        <a:bodyPr/>
        <a:lstStyle/>
        <a:p>
          <a:endParaRPr lang="cs-CZ"/>
        </a:p>
      </dgm:t>
    </dgm:pt>
    <dgm:pt modelId="{7D3702B7-0816-4BF3-BDAD-A6B343EC355E}">
      <dgm:prSet/>
      <dgm:spPr/>
      <dgm:t>
        <a:bodyPr/>
        <a:lstStyle/>
        <a:p>
          <a:r>
            <a:rPr lang="en-US"/>
            <a:t>Agent who plays the role of provider in S1, plays role of client in S2</a:t>
          </a:r>
          <a:endParaRPr lang="cs-CZ"/>
        </a:p>
      </dgm:t>
    </dgm:pt>
    <dgm:pt modelId="{A4F578AE-5513-4FC8-89E6-6A8332C273B4}" type="parTrans" cxnId="{FD4D37AB-B007-4299-B850-C0CF143EA718}">
      <dgm:prSet/>
      <dgm:spPr/>
      <dgm:t>
        <a:bodyPr/>
        <a:lstStyle/>
        <a:p>
          <a:endParaRPr lang="cs-CZ"/>
        </a:p>
      </dgm:t>
    </dgm:pt>
    <dgm:pt modelId="{20CB251B-3F57-4DC5-BEBB-B6F60F128BC3}" type="sibTrans" cxnId="{FD4D37AB-B007-4299-B850-C0CF143EA718}">
      <dgm:prSet/>
      <dgm:spPr/>
      <dgm:t>
        <a:bodyPr/>
        <a:lstStyle/>
        <a:p>
          <a:endParaRPr lang="cs-CZ"/>
        </a:p>
      </dgm:t>
    </dgm:pt>
    <dgm:pt modelId="{BB4FA95C-C2BE-437C-B34A-561C5D269E6E}">
      <dgm:prSet/>
      <dgm:spPr/>
      <dgm:t>
        <a:bodyPr/>
        <a:lstStyle/>
        <a:p>
          <a:r>
            <a:rPr lang="en-US"/>
            <a:t>Benefits for the client in S2 depends on benefits for the client in S1 (or vice-versa)</a:t>
          </a:r>
          <a:endParaRPr lang="cs-CZ"/>
        </a:p>
      </dgm:t>
    </dgm:pt>
    <dgm:pt modelId="{B58EDAA9-9E0C-4B10-97BA-7A5F89BDABF0}" type="parTrans" cxnId="{CD5260EF-72F1-487A-8B94-B260155462A2}">
      <dgm:prSet/>
      <dgm:spPr/>
      <dgm:t>
        <a:bodyPr/>
        <a:lstStyle/>
        <a:p>
          <a:endParaRPr lang="cs-CZ"/>
        </a:p>
      </dgm:t>
    </dgm:pt>
    <dgm:pt modelId="{9856765D-CE12-49A8-9505-5B070FF2F117}" type="sibTrans" cxnId="{CD5260EF-72F1-487A-8B94-B260155462A2}">
      <dgm:prSet/>
      <dgm:spPr/>
      <dgm:t>
        <a:bodyPr/>
        <a:lstStyle/>
        <a:p>
          <a:endParaRPr lang="cs-CZ"/>
        </a:p>
      </dgm:t>
    </dgm:pt>
    <dgm:pt modelId="{9C91564F-B870-4BC9-A85B-62B21241273C}">
      <dgm:prSet/>
      <dgm:spPr/>
      <dgm:t>
        <a:bodyPr/>
        <a:lstStyle/>
        <a:p>
          <a:r>
            <a:rPr lang="en-US"/>
            <a:t>The target is not same</a:t>
          </a:r>
          <a:endParaRPr lang="cs-CZ"/>
        </a:p>
      </dgm:t>
    </dgm:pt>
    <dgm:pt modelId="{33FA27BD-51BE-42D8-B5C9-34EAE8C277F7}" type="parTrans" cxnId="{42A9482C-0164-496E-8899-28E97CCF778E}">
      <dgm:prSet/>
      <dgm:spPr/>
      <dgm:t>
        <a:bodyPr/>
        <a:lstStyle/>
        <a:p>
          <a:endParaRPr lang="cs-CZ"/>
        </a:p>
      </dgm:t>
    </dgm:pt>
    <dgm:pt modelId="{4740C64E-A350-4398-832C-E7EAAB789C81}" type="sibTrans" cxnId="{42A9482C-0164-496E-8899-28E97CCF778E}">
      <dgm:prSet/>
      <dgm:spPr/>
      <dgm:t>
        <a:bodyPr/>
        <a:lstStyle/>
        <a:p>
          <a:endParaRPr lang="cs-CZ"/>
        </a:p>
      </dgm:t>
    </dgm:pt>
    <dgm:pt modelId="{849EB9F8-6B9D-45E8-881A-1DA984FD1335}" type="pres">
      <dgm:prSet presAssocID="{C3A74540-F446-462B-B4AA-BB1E6E7A5728}" presName="linear" presStyleCnt="0">
        <dgm:presLayoutVars>
          <dgm:animLvl val="lvl"/>
          <dgm:resizeHandles val="exact"/>
        </dgm:presLayoutVars>
      </dgm:prSet>
      <dgm:spPr/>
    </dgm:pt>
    <dgm:pt modelId="{1C72A9D8-854E-4657-A8EF-D65FD0DA264E}" type="pres">
      <dgm:prSet presAssocID="{78AF6EDE-5278-4D42-A18B-0C4938E4BFDC}" presName="parentText" presStyleLbl="node1" presStyleIdx="0" presStyleCnt="2">
        <dgm:presLayoutVars>
          <dgm:chMax val="0"/>
          <dgm:bulletEnabled val="1"/>
        </dgm:presLayoutVars>
      </dgm:prSet>
      <dgm:spPr/>
    </dgm:pt>
    <dgm:pt modelId="{4ADBE646-4E5F-4AB2-A40C-23B8AC7CD782}" type="pres">
      <dgm:prSet presAssocID="{1275176F-6EF5-41EA-8200-45E21B2E65B9}" presName="spacer" presStyleCnt="0"/>
      <dgm:spPr/>
    </dgm:pt>
    <dgm:pt modelId="{F779C5F7-1F66-4C3A-9B96-9BE3AB9083D2}" type="pres">
      <dgm:prSet presAssocID="{8C878C46-9AD2-4B60-9445-A4B3A3ED49B1}" presName="parentText" presStyleLbl="node1" presStyleIdx="1" presStyleCnt="2">
        <dgm:presLayoutVars>
          <dgm:chMax val="0"/>
          <dgm:bulletEnabled val="1"/>
        </dgm:presLayoutVars>
      </dgm:prSet>
      <dgm:spPr/>
    </dgm:pt>
    <dgm:pt modelId="{540AA629-01C3-4E44-B097-45426F7916CC}" type="pres">
      <dgm:prSet presAssocID="{8C878C46-9AD2-4B60-9445-A4B3A3ED49B1}" presName="childText" presStyleLbl="revTx" presStyleIdx="0" presStyleCnt="1">
        <dgm:presLayoutVars>
          <dgm:bulletEnabled val="1"/>
        </dgm:presLayoutVars>
      </dgm:prSet>
      <dgm:spPr/>
    </dgm:pt>
  </dgm:ptLst>
  <dgm:cxnLst>
    <dgm:cxn modelId="{0601E408-CF82-437A-BE6E-60858CFEFCA1}" type="presOf" srcId="{BB4FA95C-C2BE-437C-B34A-561C5D269E6E}" destId="{540AA629-01C3-4E44-B097-45426F7916CC}" srcOrd="0" destOrd="2" presId="urn:microsoft.com/office/officeart/2005/8/layout/vList2"/>
    <dgm:cxn modelId="{EE12DA13-58F5-468D-9500-E7D5E5F64404}" srcId="{C3A74540-F446-462B-B4AA-BB1E6E7A5728}" destId="{8C878C46-9AD2-4B60-9445-A4B3A3ED49B1}" srcOrd="1" destOrd="0" parTransId="{A22BA351-8E2F-4BA0-9A22-34041E310380}" sibTransId="{CFC086D5-0636-4225-BF1C-4935A38C4C9E}"/>
    <dgm:cxn modelId="{CBB6CF20-F54E-47BA-B2AC-74F5537E45CC}" type="presOf" srcId="{9C91564F-B870-4BC9-A85B-62B21241273C}" destId="{540AA629-01C3-4E44-B097-45426F7916CC}" srcOrd="0" destOrd="3" presId="urn:microsoft.com/office/officeart/2005/8/layout/vList2"/>
    <dgm:cxn modelId="{42A9482C-0164-496E-8899-28E97CCF778E}" srcId="{8C878C46-9AD2-4B60-9445-A4B3A3ED49B1}" destId="{9C91564F-B870-4BC9-A85B-62B21241273C}" srcOrd="3" destOrd="0" parTransId="{33FA27BD-51BE-42D8-B5C9-34EAE8C277F7}" sibTransId="{4740C64E-A350-4398-832C-E7EAAB789C81}"/>
    <dgm:cxn modelId="{C84F8E2C-B12E-40E1-BDB3-63520C952DB0}" type="presOf" srcId="{822EF985-B353-4898-9123-D5B8484B21CF}" destId="{540AA629-01C3-4E44-B097-45426F7916CC}" srcOrd="0" destOrd="0" presId="urn:microsoft.com/office/officeart/2005/8/layout/vList2"/>
    <dgm:cxn modelId="{B556195B-D4C9-4FDA-B58A-7B68FBAC3D36}" type="presOf" srcId="{7D3702B7-0816-4BF3-BDAD-A6B343EC355E}" destId="{540AA629-01C3-4E44-B097-45426F7916CC}" srcOrd="0" destOrd="1" presId="urn:microsoft.com/office/officeart/2005/8/layout/vList2"/>
    <dgm:cxn modelId="{74126254-E9D4-44B6-B2BB-99378810102F}" srcId="{C3A74540-F446-462B-B4AA-BB1E6E7A5728}" destId="{78AF6EDE-5278-4D42-A18B-0C4938E4BFDC}" srcOrd="0" destOrd="0" parTransId="{443BF581-60B5-42A9-9378-64363CFCCDF2}" sibTransId="{1275176F-6EF5-41EA-8200-45E21B2E65B9}"/>
    <dgm:cxn modelId="{3E8C6377-EB04-4FE1-BC0E-09342AFB5894}" type="presOf" srcId="{78AF6EDE-5278-4D42-A18B-0C4938E4BFDC}" destId="{1C72A9D8-854E-4657-A8EF-D65FD0DA264E}" srcOrd="0" destOrd="0" presId="urn:microsoft.com/office/officeart/2005/8/layout/vList2"/>
    <dgm:cxn modelId="{5D3A4688-4EE6-46B4-A429-78C6743F5ED6}" type="presOf" srcId="{8C878C46-9AD2-4B60-9445-A4B3A3ED49B1}" destId="{F779C5F7-1F66-4C3A-9B96-9BE3AB9083D2}" srcOrd="0" destOrd="0" presId="urn:microsoft.com/office/officeart/2005/8/layout/vList2"/>
    <dgm:cxn modelId="{FD4D37AB-B007-4299-B850-C0CF143EA718}" srcId="{8C878C46-9AD2-4B60-9445-A4B3A3ED49B1}" destId="{7D3702B7-0816-4BF3-BDAD-A6B343EC355E}" srcOrd="1" destOrd="0" parTransId="{A4F578AE-5513-4FC8-89E6-6A8332C273B4}" sibTransId="{20CB251B-3F57-4DC5-BEBB-B6F60F128BC3}"/>
    <dgm:cxn modelId="{C02A60BD-72F5-4A86-B6C6-71F536287A6F}" type="presOf" srcId="{C3A74540-F446-462B-B4AA-BB1E6E7A5728}" destId="{849EB9F8-6B9D-45E8-881A-1DA984FD1335}" srcOrd="0" destOrd="0" presId="urn:microsoft.com/office/officeart/2005/8/layout/vList2"/>
    <dgm:cxn modelId="{48FAC0CC-F2A5-4909-B845-C08F93761FB3}" srcId="{8C878C46-9AD2-4B60-9445-A4B3A3ED49B1}" destId="{822EF985-B353-4898-9123-D5B8484B21CF}" srcOrd="0" destOrd="0" parTransId="{9C428372-FFFA-4F92-9176-3F970C3E6D72}" sibTransId="{96ADCED8-FCAD-4FD6-9CCA-81CF0477E411}"/>
    <dgm:cxn modelId="{CD5260EF-72F1-487A-8B94-B260155462A2}" srcId="{8C878C46-9AD2-4B60-9445-A4B3A3ED49B1}" destId="{BB4FA95C-C2BE-437C-B34A-561C5D269E6E}" srcOrd="2" destOrd="0" parTransId="{B58EDAA9-9E0C-4B10-97BA-7A5F89BDABF0}" sibTransId="{9856765D-CE12-49A8-9505-5B070FF2F117}"/>
    <dgm:cxn modelId="{1CF86A00-74E3-4A27-AEB9-06DC50C9228C}" type="presParOf" srcId="{849EB9F8-6B9D-45E8-881A-1DA984FD1335}" destId="{1C72A9D8-854E-4657-A8EF-D65FD0DA264E}" srcOrd="0" destOrd="0" presId="urn:microsoft.com/office/officeart/2005/8/layout/vList2"/>
    <dgm:cxn modelId="{40071E19-6BFA-4186-BFF5-1E957E007186}" type="presParOf" srcId="{849EB9F8-6B9D-45E8-881A-1DA984FD1335}" destId="{4ADBE646-4E5F-4AB2-A40C-23B8AC7CD782}" srcOrd="1" destOrd="0" presId="urn:microsoft.com/office/officeart/2005/8/layout/vList2"/>
    <dgm:cxn modelId="{AA7241B7-6855-4CFC-969A-34C4F8584E18}" type="presParOf" srcId="{849EB9F8-6B9D-45E8-881A-1DA984FD1335}" destId="{F779C5F7-1F66-4C3A-9B96-9BE3AB9083D2}" srcOrd="2" destOrd="0" presId="urn:microsoft.com/office/officeart/2005/8/layout/vList2"/>
    <dgm:cxn modelId="{50627004-6E29-4831-B6EB-9C7328AE3C7C}" type="presParOf" srcId="{849EB9F8-6B9D-45E8-881A-1DA984FD1335}" destId="{540AA629-01C3-4E44-B097-45426F7916C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D25AC2-EC9F-4ED7-9755-F5E790BD15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40BD9DE7-EBB3-47B0-ACE8-22CECB81E1BD}">
      <dgm:prSet/>
      <dgm:spPr/>
      <dgm:t>
        <a:bodyPr/>
        <a:lstStyle/>
        <a:p>
          <a:r>
            <a:rPr lang="en-US"/>
            <a:t>Lets have the prime service system S1</a:t>
          </a:r>
          <a:endParaRPr lang="cs-CZ"/>
        </a:p>
      </dgm:t>
    </dgm:pt>
    <dgm:pt modelId="{1F1C1A3B-234E-4C6B-91B3-19479B7BBBBC}" type="parTrans" cxnId="{4915274D-F844-474A-8EE3-E57BF3D5B3DB}">
      <dgm:prSet/>
      <dgm:spPr/>
      <dgm:t>
        <a:bodyPr/>
        <a:lstStyle/>
        <a:p>
          <a:endParaRPr lang="cs-CZ"/>
        </a:p>
      </dgm:t>
    </dgm:pt>
    <dgm:pt modelId="{2C54EA34-4D3D-4FF6-8BB5-97E47CBBC00B}" type="sibTrans" cxnId="{4915274D-F844-474A-8EE3-E57BF3D5B3DB}">
      <dgm:prSet/>
      <dgm:spPr/>
      <dgm:t>
        <a:bodyPr/>
        <a:lstStyle/>
        <a:p>
          <a:endParaRPr lang="cs-CZ"/>
        </a:p>
      </dgm:t>
    </dgm:pt>
    <dgm:pt modelId="{72BB8A95-99C3-439D-8DE0-54302B1FE5B1}">
      <dgm:prSet/>
      <dgm:spPr/>
      <dgm:t>
        <a:bodyPr/>
        <a:lstStyle/>
        <a:p>
          <a:r>
            <a:rPr lang="en-US"/>
            <a:t>Lets have a second service system S2, where</a:t>
          </a:r>
          <a:endParaRPr lang="cs-CZ"/>
        </a:p>
      </dgm:t>
    </dgm:pt>
    <dgm:pt modelId="{7B2F6308-CC25-4C2D-BD29-C0E2C6995D79}" type="parTrans" cxnId="{E524D58D-9CA2-42CA-93B6-7757D8EA16B5}">
      <dgm:prSet/>
      <dgm:spPr/>
      <dgm:t>
        <a:bodyPr/>
        <a:lstStyle/>
        <a:p>
          <a:endParaRPr lang="cs-CZ"/>
        </a:p>
      </dgm:t>
    </dgm:pt>
    <dgm:pt modelId="{049CCBD5-6A94-4588-B078-61B376393CDE}" type="sibTrans" cxnId="{E524D58D-9CA2-42CA-93B6-7757D8EA16B5}">
      <dgm:prSet/>
      <dgm:spPr/>
      <dgm:t>
        <a:bodyPr/>
        <a:lstStyle/>
        <a:p>
          <a:endParaRPr lang="cs-CZ"/>
        </a:p>
      </dgm:t>
    </dgm:pt>
    <dgm:pt modelId="{E02D53C2-1179-438A-B392-FA1A46F82BDC}">
      <dgm:prSet/>
      <dgm:spPr/>
      <dgm:t>
        <a:bodyPr/>
        <a:lstStyle/>
        <a:p>
          <a:r>
            <a:rPr lang="en-US"/>
            <a:t>Agent who plays the role of client in S1, plays role of provider in S2</a:t>
          </a:r>
          <a:endParaRPr lang="cs-CZ"/>
        </a:p>
      </dgm:t>
    </dgm:pt>
    <dgm:pt modelId="{76F272D4-78A2-4AC3-AD18-F12BEEEE6892}" type="parTrans" cxnId="{40FBD99B-2427-40D4-B30E-EF765A226653}">
      <dgm:prSet/>
      <dgm:spPr/>
      <dgm:t>
        <a:bodyPr/>
        <a:lstStyle/>
        <a:p>
          <a:endParaRPr lang="cs-CZ"/>
        </a:p>
      </dgm:t>
    </dgm:pt>
    <dgm:pt modelId="{FA804BEC-7D54-4585-825C-457A69277291}" type="sibTrans" cxnId="{40FBD99B-2427-40D4-B30E-EF765A226653}">
      <dgm:prSet/>
      <dgm:spPr/>
      <dgm:t>
        <a:bodyPr/>
        <a:lstStyle/>
        <a:p>
          <a:endParaRPr lang="cs-CZ"/>
        </a:p>
      </dgm:t>
    </dgm:pt>
    <dgm:pt modelId="{BB530569-C95A-4273-97BC-E0378CC9A3F7}">
      <dgm:prSet/>
      <dgm:spPr/>
      <dgm:t>
        <a:bodyPr/>
        <a:lstStyle/>
        <a:p>
          <a:r>
            <a:rPr lang="en-US"/>
            <a:t>Agent who plays the role of provider in S1, plays role of client in S2</a:t>
          </a:r>
          <a:endParaRPr lang="cs-CZ"/>
        </a:p>
      </dgm:t>
    </dgm:pt>
    <dgm:pt modelId="{76C6CF71-F1D8-4B60-86CB-378C63A56257}" type="parTrans" cxnId="{E8BD951F-C113-487D-9A86-5339DD8789A7}">
      <dgm:prSet/>
      <dgm:spPr/>
      <dgm:t>
        <a:bodyPr/>
        <a:lstStyle/>
        <a:p>
          <a:endParaRPr lang="cs-CZ"/>
        </a:p>
      </dgm:t>
    </dgm:pt>
    <dgm:pt modelId="{3C609EC4-83A1-47E9-B861-F21C178C303E}" type="sibTrans" cxnId="{E8BD951F-C113-487D-9A86-5339DD8789A7}">
      <dgm:prSet/>
      <dgm:spPr/>
      <dgm:t>
        <a:bodyPr/>
        <a:lstStyle/>
        <a:p>
          <a:endParaRPr lang="cs-CZ"/>
        </a:p>
      </dgm:t>
    </dgm:pt>
    <dgm:pt modelId="{B1130A30-0141-46CE-98E0-80E4996FB3B1}">
      <dgm:prSet/>
      <dgm:spPr/>
      <dgm:t>
        <a:bodyPr/>
        <a:lstStyle/>
        <a:p>
          <a:r>
            <a:rPr lang="en-US"/>
            <a:t>Benefits for the client in S2 depends on benefits for the client in S1 (or vice versa)</a:t>
          </a:r>
          <a:endParaRPr lang="cs-CZ"/>
        </a:p>
      </dgm:t>
    </dgm:pt>
    <dgm:pt modelId="{FD6E839D-5762-4897-B9B3-C6B5A133E1F7}" type="parTrans" cxnId="{8C7264C2-C157-43DE-8F35-E0C4EE38EB88}">
      <dgm:prSet/>
      <dgm:spPr/>
      <dgm:t>
        <a:bodyPr/>
        <a:lstStyle/>
        <a:p>
          <a:endParaRPr lang="cs-CZ"/>
        </a:p>
      </dgm:t>
    </dgm:pt>
    <dgm:pt modelId="{51D17EDA-32DB-43D9-BE59-F87F23D17AF2}" type="sibTrans" cxnId="{8C7264C2-C157-43DE-8F35-E0C4EE38EB88}">
      <dgm:prSet/>
      <dgm:spPr/>
      <dgm:t>
        <a:bodyPr/>
        <a:lstStyle/>
        <a:p>
          <a:endParaRPr lang="cs-CZ"/>
        </a:p>
      </dgm:t>
    </dgm:pt>
    <dgm:pt modelId="{273CAF06-4ACF-45E4-A116-A33E1520FDBD}">
      <dgm:prSet/>
      <dgm:spPr/>
      <dgm:t>
        <a:bodyPr/>
        <a:lstStyle/>
        <a:p>
          <a:r>
            <a:rPr lang="en-US"/>
            <a:t>Target is the same in S1 and S2 with the bidirectional value proposition</a:t>
          </a:r>
          <a:endParaRPr lang="cs-CZ"/>
        </a:p>
      </dgm:t>
    </dgm:pt>
    <dgm:pt modelId="{6DC47C21-A03F-4B27-BCD0-BFAF0E90C63E}" type="parTrans" cxnId="{5BD6FE4E-96AB-4E91-993A-3ED74444EE56}">
      <dgm:prSet/>
      <dgm:spPr/>
      <dgm:t>
        <a:bodyPr/>
        <a:lstStyle/>
        <a:p>
          <a:endParaRPr lang="cs-CZ"/>
        </a:p>
      </dgm:t>
    </dgm:pt>
    <dgm:pt modelId="{D85A2581-6427-4C65-81A1-53F36A4DF8D5}" type="sibTrans" cxnId="{5BD6FE4E-96AB-4E91-993A-3ED74444EE56}">
      <dgm:prSet/>
      <dgm:spPr/>
      <dgm:t>
        <a:bodyPr/>
        <a:lstStyle/>
        <a:p>
          <a:endParaRPr lang="cs-CZ"/>
        </a:p>
      </dgm:t>
    </dgm:pt>
    <dgm:pt modelId="{E3B9705E-EE35-459A-8B22-4672977B35CD}" type="pres">
      <dgm:prSet presAssocID="{04D25AC2-EC9F-4ED7-9755-F5E790BD153E}" presName="linear" presStyleCnt="0">
        <dgm:presLayoutVars>
          <dgm:animLvl val="lvl"/>
          <dgm:resizeHandles val="exact"/>
        </dgm:presLayoutVars>
      </dgm:prSet>
      <dgm:spPr/>
    </dgm:pt>
    <dgm:pt modelId="{2D22B68A-78CB-4B5C-A439-243BD02E7813}" type="pres">
      <dgm:prSet presAssocID="{40BD9DE7-EBB3-47B0-ACE8-22CECB81E1BD}" presName="parentText" presStyleLbl="node1" presStyleIdx="0" presStyleCnt="2">
        <dgm:presLayoutVars>
          <dgm:chMax val="0"/>
          <dgm:bulletEnabled val="1"/>
        </dgm:presLayoutVars>
      </dgm:prSet>
      <dgm:spPr/>
    </dgm:pt>
    <dgm:pt modelId="{6BBC65BD-9F0B-4DB9-BE76-E3A5665FAEED}" type="pres">
      <dgm:prSet presAssocID="{2C54EA34-4D3D-4FF6-8BB5-97E47CBBC00B}" presName="spacer" presStyleCnt="0"/>
      <dgm:spPr/>
    </dgm:pt>
    <dgm:pt modelId="{F66FDD62-FDD0-4D5A-B83D-E5C6CB1E2488}" type="pres">
      <dgm:prSet presAssocID="{72BB8A95-99C3-439D-8DE0-54302B1FE5B1}" presName="parentText" presStyleLbl="node1" presStyleIdx="1" presStyleCnt="2">
        <dgm:presLayoutVars>
          <dgm:chMax val="0"/>
          <dgm:bulletEnabled val="1"/>
        </dgm:presLayoutVars>
      </dgm:prSet>
      <dgm:spPr/>
    </dgm:pt>
    <dgm:pt modelId="{D785A11A-DD03-498F-858E-BD9510D64661}" type="pres">
      <dgm:prSet presAssocID="{72BB8A95-99C3-439D-8DE0-54302B1FE5B1}" presName="childText" presStyleLbl="revTx" presStyleIdx="0" presStyleCnt="1">
        <dgm:presLayoutVars>
          <dgm:bulletEnabled val="1"/>
        </dgm:presLayoutVars>
      </dgm:prSet>
      <dgm:spPr/>
    </dgm:pt>
  </dgm:ptLst>
  <dgm:cxnLst>
    <dgm:cxn modelId="{E8BD951F-C113-487D-9A86-5339DD8789A7}" srcId="{72BB8A95-99C3-439D-8DE0-54302B1FE5B1}" destId="{BB530569-C95A-4273-97BC-E0378CC9A3F7}" srcOrd="1" destOrd="0" parTransId="{76C6CF71-F1D8-4B60-86CB-378C63A56257}" sibTransId="{3C609EC4-83A1-47E9-B861-F21C178C303E}"/>
    <dgm:cxn modelId="{6FF24321-ED0E-48C2-895E-0FA2B72AAF8B}" type="presOf" srcId="{40BD9DE7-EBB3-47B0-ACE8-22CECB81E1BD}" destId="{2D22B68A-78CB-4B5C-A439-243BD02E7813}" srcOrd="0" destOrd="0" presId="urn:microsoft.com/office/officeart/2005/8/layout/vList2"/>
    <dgm:cxn modelId="{4915274D-F844-474A-8EE3-E57BF3D5B3DB}" srcId="{04D25AC2-EC9F-4ED7-9755-F5E790BD153E}" destId="{40BD9DE7-EBB3-47B0-ACE8-22CECB81E1BD}" srcOrd="0" destOrd="0" parTransId="{1F1C1A3B-234E-4C6B-91B3-19479B7BBBBC}" sibTransId="{2C54EA34-4D3D-4FF6-8BB5-97E47CBBC00B}"/>
    <dgm:cxn modelId="{AD8D864D-88BA-44D4-B8E6-A27DF87F42E2}" type="presOf" srcId="{BB530569-C95A-4273-97BC-E0378CC9A3F7}" destId="{D785A11A-DD03-498F-858E-BD9510D64661}" srcOrd="0" destOrd="1" presId="urn:microsoft.com/office/officeart/2005/8/layout/vList2"/>
    <dgm:cxn modelId="{5BD6FE4E-96AB-4E91-993A-3ED74444EE56}" srcId="{72BB8A95-99C3-439D-8DE0-54302B1FE5B1}" destId="{273CAF06-4ACF-45E4-A116-A33E1520FDBD}" srcOrd="3" destOrd="0" parTransId="{6DC47C21-A03F-4B27-BCD0-BFAF0E90C63E}" sibTransId="{D85A2581-6427-4C65-81A1-53F36A4DF8D5}"/>
    <dgm:cxn modelId="{F7FD7159-ACAC-41C7-8260-3BF8A9812592}" type="presOf" srcId="{72BB8A95-99C3-439D-8DE0-54302B1FE5B1}" destId="{F66FDD62-FDD0-4D5A-B83D-E5C6CB1E2488}" srcOrd="0" destOrd="0" presId="urn:microsoft.com/office/officeart/2005/8/layout/vList2"/>
    <dgm:cxn modelId="{37BB9A7A-D1D0-4A52-9391-34EE6038F527}" type="presOf" srcId="{B1130A30-0141-46CE-98E0-80E4996FB3B1}" destId="{D785A11A-DD03-498F-858E-BD9510D64661}" srcOrd="0" destOrd="2" presId="urn:microsoft.com/office/officeart/2005/8/layout/vList2"/>
    <dgm:cxn modelId="{C86B5986-80C2-44DC-8633-FAE28E44040A}" type="presOf" srcId="{273CAF06-4ACF-45E4-A116-A33E1520FDBD}" destId="{D785A11A-DD03-498F-858E-BD9510D64661}" srcOrd="0" destOrd="3" presId="urn:microsoft.com/office/officeart/2005/8/layout/vList2"/>
    <dgm:cxn modelId="{E524D58D-9CA2-42CA-93B6-7757D8EA16B5}" srcId="{04D25AC2-EC9F-4ED7-9755-F5E790BD153E}" destId="{72BB8A95-99C3-439D-8DE0-54302B1FE5B1}" srcOrd="1" destOrd="0" parTransId="{7B2F6308-CC25-4C2D-BD29-C0E2C6995D79}" sibTransId="{049CCBD5-6A94-4588-B078-61B376393CDE}"/>
    <dgm:cxn modelId="{46479098-787B-4D07-8E7E-F0A2E668C72F}" type="presOf" srcId="{E02D53C2-1179-438A-B392-FA1A46F82BDC}" destId="{D785A11A-DD03-498F-858E-BD9510D64661}" srcOrd="0" destOrd="0" presId="urn:microsoft.com/office/officeart/2005/8/layout/vList2"/>
    <dgm:cxn modelId="{40FBD99B-2427-40D4-B30E-EF765A226653}" srcId="{72BB8A95-99C3-439D-8DE0-54302B1FE5B1}" destId="{E02D53C2-1179-438A-B392-FA1A46F82BDC}" srcOrd="0" destOrd="0" parTransId="{76F272D4-78A2-4AC3-AD18-F12BEEEE6892}" sibTransId="{FA804BEC-7D54-4585-825C-457A69277291}"/>
    <dgm:cxn modelId="{63CD5CB3-EFAB-4675-A88E-5DC8CF720339}" type="presOf" srcId="{04D25AC2-EC9F-4ED7-9755-F5E790BD153E}" destId="{E3B9705E-EE35-459A-8B22-4672977B35CD}" srcOrd="0" destOrd="0" presId="urn:microsoft.com/office/officeart/2005/8/layout/vList2"/>
    <dgm:cxn modelId="{8C7264C2-C157-43DE-8F35-E0C4EE38EB88}" srcId="{72BB8A95-99C3-439D-8DE0-54302B1FE5B1}" destId="{B1130A30-0141-46CE-98E0-80E4996FB3B1}" srcOrd="2" destOrd="0" parTransId="{FD6E839D-5762-4897-B9B3-C6B5A133E1F7}" sibTransId="{51D17EDA-32DB-43D9-BE59-F87F23D17AF2}"/>
    <dgm:cxn modelId="{3DBA19B2-3567-4736-ACCD-0B5C3B05C96D}" type="presParOf" srcId="{E3B9705E-EE35-459A-8B22-4672977B35CD}" destId="{2D22B68A-78CB-4B5C-A439-243BD02E7813}" srcOrd="0" destOrd="0" presId="urn:microsoft.com/office/officeart/2005/8/layout/vList2"/>
    <dgm:cxn modelId="{BDE3313D-4D96-4DCD-9682-E08087CA2813}" type="presParOf" srcId="{E3B9705E-EE35-459A-8B22-4672977B35CD}" destId="{6BBC65BD-9F0B-4DB9-BE76-E3A5665FAEED}" srcOrd="1" destOrd="0" presId="urn:microsoft.com/office/officeart/2005/8/layout/vList2"/>
    <dgm:cxn modelId="{069C5399-1298-4C6D-B61D-A87A631EF109}" type="presParOf" srcId="{E3B9705E-EE35-459A-8B22-4672977B35CD}" destId="{F66FDD62-FDD0-4D5A-B83D-E5C6CB1E2488}" srcOrd="2" destOrd="0" presId="urn:microsoft.com/office/officeart/2005/8/layout/vList2"/>
    <dgm:cxn modelId="{FD5F5DD6-4C85-42C0-AE61-F09FC16B9400}" type="presParOf" srcId="{E3B9705E-EE35-459A-8B22-4672977B35CD}" destId="{D785A11A-DD03-498F-858E-BD9510D646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CF852A-4E81-44A3-9334-17005B9178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A8D77C0-E03A-4364-9D83-10EE61B5651E}">
      <dgm:prSet/>
      <dgm:spPr/>
      <dgm:t>
        <a:bodyPr/>
        <a:lstStyle/>
        <a:p>
          <a:r>
            <a:rPr lang="en-US" b="0"/>
            <a:t>Definition and differences</a:t>
          </a:r>
          <a:endParaRPr lang="cs-CZ"/>
        </a:p>
      </dgm:t>
    </dgm:pt>
    <dgm:pt modelId="{1DA5C7D0-D248-4653-A536-55861C7CDD84}" type="parTrans" cxnId="{42BD248C-FE6A-4ECF-B67F-79B77CF887B4}">
      <dgm:prSet/>
      <dgm:spPr/>
      <dgm:t>
        <a:bodyPr/>
        <a:lstStyle/>
        <a:p>
          <a:endParaRPr lang="cs-CZ"/>
        </a:p>
      </dgm:t>
    </dgm:pt>
    <dgm:pt modelId="{5409F6A8-C46F-49B0-B2D2-A019A802A6BE}" type="sibTrans" cxnId="{42BD248C-FE6A-4ECF-B67F-79B77CF887B4}">
      <dgm:prSet/>
      <dgm:spPr/>
      <dgm:t>
        <a:bodyPr/>
        <a:lstStyle/>
        <a:p>
          <a:endParaRPr lang="cs-CZ"/>
        </a:p>
      </dgm:t>
    </dgm:pt>
    <dgm:pt modelId="{D2D560E6-7C6C-4667-82BF-B80484498B24}">
      <dgm:prSet/>
      <dgm:spPr/>
      <dgm:t>
        <a:bodyPr/>
        <a:lstStyle/>
        <a:p>
          <a:r>
            <a:rPr lang="en-US" b="0"/>
            <a:t>Basic concepts and models</a:t>
          </a:r>
          <a:endParaRPr lang="cs-CZ"/>
        </a:p>
      </dgm:t>
    </dgm:pt>
    <dgm:pt modelId="{75B03A8E-243E-40D4-9093-65280C41E6B9}" type="parTrans" cxnId="{4E8CDA1E-A5A2-417D-A468-219A28165B93}">
      <dgm:prSet/>
      <dgm:spPr/>
      <dgm:t>
        <a:bodyPr/>
        <a:lstStyle/>
        <a:p>
          <a:endParaRPr lang="cs-CZ"/>
        </a:p>
      </dgm:t>
    </dgm:pt>
    <dgm:pt modelId="{E500BF75-4267-4310-A094-79BA5F40AE56}" type="sibTrans" cxnId="{4E8CDA1E-A5A2-417D-A468-219A28165B93}">
      <dgm:prSet/>
      <dgm:spPr/>
      <dgm:t>
        <a:bodyPr/>
        <a:lstStyle/>
        <a:p>
          <a:endParaRPr lang="cs-CZ"/>
        </a:p>
      </dgm:t>
    </dgm:pt>
    <dgm:pt modelId="{5A8F251A-52EA-4C31-8D30-CE1B88A2A1AF}">
      <dgm:prSet/>
      <dgm:spPr/>
      <dgm:t>
        <a:bodyPr/>
        <a:lstStyle/>
        <a:p>
          <a:r>
            <a:rPr lang="en-US" b="0"/>
            <a:t>Information about the price</a:t>
          </a:r>
          <a:endParaRPr lang="cs-CZ"/>
        </a:p>
      </dgm:t>
    </dgm:pt>
    <dgm:pt modelId="{823D4B3E-D11F-4E5F-A8C3-3C6779FE2B06}" type="parTrans" cxnId="{FBD403C7-E4E8-481E-BC15-8639F6216ACE}">
      <dgm:prSet/>
      <dgm:spPr/>
      <dgm:t>
        <a:bodyPr/>
        <a:lstStyle/>
        <a:p>
          <a:endParaRPr lang="cs-CZ"/>
        </a:p>
      </dgm:t>
    </dgm:pt>
    <dgm:pt modelId="{D8A5A908-FEFF-455F-B520-13657B183821}" type="sibTrans" cxnId="{FBD403C7-E4E8-481E-BC15-8639F6216ACE}">
      <dgm:prSet/>
      <dgm:spPr/>
      <dgm:t>
        <a:bodyPr/>
        <a:lstStyle/>
        <a:p>
          <a:endParaRPr lang="cs-CZ"/>
        </a:p>
      </dgm:t>
    </dgm:pt>
    <dgm:pt modelId="{AF7196F8-320B-4179-8450-A52391F968BD}">
      <dgm:prSet/>
      <dgm:spPr/>
      <dgm:t>
        <a:bodyPr/>
        <a:lstStyle/>
        <a:p>
          <a:r>
            <a:rPr lang="en-US" b="0"/>
            <a:t>Information about the quality</a:t>
          </a:r>
          <a:endParaRPr lang="cs-CZ"/>
        </a:p>
      </dgm:t>
    </dgm:pt>
    <dgm:pt modelId="{B3CEB4DE-FFBE-46C7-BDE4-3B9E890529F8}" type="parTrans" cxnId="{D9285029-86C0-4F38-B632-014849D96118}">
      <dgm:prSet/>
      <dgm:spPr/>
      <dgm:t>
        <a:bodyPr/>
        <a:lstStyle/>
        <a:p>
          <a:endParaRPr lang="cs-CZ"/>
        </a:p>
      </dgm:t>
    </dgm:pt>
    <dgm:pt modelId="{00C9EED1-9FB4-48BF-BCD1-9868B05D2197}" type="sibTrans" cxnId="{D9285029-86C0-4F38-B632-014849D96118}">
      <dgm:prSet/>
      <dgm:spPr/>
      <dgm:t>
        <a:bodyPr/>
        <a:lstStyle/>
        <a:p>
          <a:endParaRPr lang="cs-CZ"/>
        </a:p>
      </dgm:t>
    </dgm:pt>
    <dgm:pt modelId="{CC8E0F3B-8CA7-4C37-B91C-4E5577DB13DC}">
      <dgm:prSet/>
      <dgm:spPr/>
      <dgm:t>
        <a:bodyPr/>
        <a:lstStyle/>
        <a:p>
          <a:r>
            <a:rPr lang="en-US" b="0"/>
            <a:t>Auction models</a:t>
          </a:r>
          <a:endParaRPr lang="cs-CZ"/>
        </a:p>
      </dgm:t>
    </dgm:pt>
    <dgm:pt modelId="{08072BFC-EDB1-464D-AF16-A148DE022D5B}" type="parTrans" cxnId="{37EDFAE3-11DF-4678-809F-D1A038682366}">
      <dgm:prSet/>
      <dgm:spPr/>
      <dgm:t>
        <a:bodyPr/>
        <a:lstStyle/>
        <a:p>
          <a:endParaRPr lang="cs-CZ"/>
        </a:p>
      </dgm:t>
    </dgm:pt>
    <dgm:pt modelId="{15E91FA7-D3CC-4C2E-8B7C-AC6C1A6C5A5D}" type="sibTrans" cxnId="{37EDFAE3-11DF-4678-809F-D1A038682366}">
      <dgm:prSet/>
      <dgm:spPr/>
      <dgm:t>
        <a:bodyPr/>
        <a:lstStyle/>
        <a:p>
          <a:endParaRPr lang="cs-CZ"/>
        </a:p>
      </dgm:t>
    </dgm:pt>
    <dgm:pt modelId="{1AEC7AB0-DBA8-4801-84FD-B02D75752A9C}">
      <dgm:prSet/>
      <dgm:spPr/>
      <dgm:t>
        <a:bodyPr/>
        <a:lstStyle/>
        <a:p>
          <a:r>
            <a:rPr lang="en-US" b="0"/>
            <a:t>Moral hazard</a:t>
          </a:r>
          <a:endParaRPr lang="cs-CZ"/>
        </a:p>
      </dgm:t>
    </dgm:pt>
    <dgm:pt modelId="{2A4E7C79-6955-4DB4-A639-BE940CC7504D}" type="parTrans" cxnId="{ABF2A965-1773-47EC-89F3-225EE849B41E}">
      <dgm:prSet/>
      <dgm:spPr/>
      <dgm:t>
        <a:bodyPr/>
        <a:lstStyle/>
        <a:p>
          <a:endParaRPr lang="cs-CZ"/>
        </a:p>
      </dgm:t>
    </dgm:pt>
    <dgm:pt modelId="{9C395AF5-7002-4C40-832A-1AD0EF670138}" type="sibTrans" cxnId="{ABF2A965-1773-47EC-89F3-225EE849B41E}">
      <dgm:prSet/>
      <dgm:spPr/>
      <dgm:t>
        <a:bodyPr/>
        <a:lstStyle/>
        <a:p>
          <a:endParaRPr lang="cs-CZ"/>
        </a:p>
      </dgm:t>
    </dgm:pt>
    <dgm:pt modelId="{BE636D07-C24F-4449-99DC-DE56A0C20E9D}">
      <dgm:prSet/>
      <dgm:spPr/>
      <dgm:t>
        <a:bodyPr/>
        <a:lstStyle/>
        <a:p>
          <a:r>
            <a:rPr lang="en-US" b="0"/>
            <a:t>Role of IT in the Framework of Asymmetric information</a:t>
          </a:r>
          <a:endParaRPr lang="cs-CZ"/>
        </a:p>
      </dgm:t>
    </dgm:pt>
    <dgm:pt modelId="{B908755A-0E95-42A6-81AB-C9AD41BE902A}" type="parTrans" cxnId="{CB1CB0F4-4A16-41AE-8A48-A79696536EC0}">
      <dgm:prSet/>
      <dgm:spPr/>
      <dgm:t>
        <a:bodyPr/>
        <a:lstStyle/>
        <a:p>
          <a:endParaRPr lang="cs-CZ"/>
        </a:p>
      </dgm:t>
    </dgm:pt>
    <dgm:pt modelId="{DF43A91D-7DC2-4DA4-9632-B47A49AF18FA}" type="sibTrans" cxnId="{CB1CB0F4-4A16-41AE-8A48-A79696536EC0}">
      <dgm:prSet/>
      <dgm:spPr/>
      <dgm:t>
        <a:bodyPr/>
        <a:lstStyle/>
        <a:p>
          <a:endParaRPr lang="cs-CZ"/>
        </a:p>
      </dgm:t>
    </dgm:pt>
    <dgm:pt modelId="{32F59F73-6FBA-494B-859B-14772324D30D}" type="pres">
      <dgm:prSet presAssocID="{A7CF852A-4E81-44A3-9334-17005B91789E}" presName="linear" presStyleCnt="0">
        <dgm:presLayoutVars>
          <dgm:animLvl val="lvl"/>
          <dgm:resizeHandles val="exact"/>
        </dgm:presLayoutVars>
      </dgm:prSet>
      <dgm:spPr/>
    </dgm:pt>
    <dgm:pt modelId="{4E4D77F1-B32F-4978-812B-5DE6C272A360}" type="pres">
      <dgm:prSet presAssocID="{DA8D77C0-E03A-4364-9D83-10EE61B5651E}" presName="parentText" presStyleLbl="node1" presStyleIdx="0" presStyleCnt="5">
        <dgm:presLayoutVars>
          <dgm:chMax val="0"/>
          <dgm:bulletEnabled val="1"/>
        </dgm:presLayoutVars>
      </dgm:prSet>
      <dgm:spPr/>
    </dgm:pt>
    <dgm:pt modelId="{B35013F7-8CA0-4624-8A7E-7A3364F88646}" type="pres">
      <dgm:prSet presAssocID="{5409F6A8-C46F-49B0-B2D2-A019A802A6BE}" presName="spacer" presStyleCnt="0"/>
      <dgm:spPr/>
    </dgm:pt>
    <dgm:pt modelId="{ADF200D8-408C-4FC0-B3E5-F6121479E447}" type="pres">
      <dgm:prSet presAssocID="{D2D560E6-7C6C-4667-82BF-B80484498B24}" presName="parentText" presStyleLbl="node1" presStyleIdx="1" presStyleCnt="5">
        <dgm:presLayoutVars>
          <dgm:chMax val="0"/>
          <dgm:bulletEnabled val="1"/>
        </dgm:presLayoutVars>
      </dgm:prSet>
      <dgm:spPr/>
    </dgm:pt>
    <dgm:pt modelId="{91EEF4CF-30D5-407E-B82D-B2C3FAD130BD}" type="pres">
      <dgm:prSet presAssocID="{D2D560E6-7C6C-4667-82BF-B80484498B24}" presName="childText" presStyleLbl="revTx" presStyleIdx="0" presStyleCnt="1">
        <dgm:presLayoutVars>
          <dgm:bulletEnabled val="1"/>
        </dgm:presLayoutVars>
      </dgm:prSet>
      <dgm:spPr/>
    </dgm:pt>
    <dgm:pt modelId="{2CC19447-CA2D-40AA-B70E-6416E41AC287}" type="pres">
      <dgm:prSet presAssocID="{CC8E0F3B-8CA7-4C37-B91C-4E5577DB13DC}" presName="parentText" presStyleLbl="node1" presStyleIdx="2" presStyleCnt="5">
        <dgm:presLayoutVars>
          <dgm:chMax val="0"/>
          <dgm:bulletEnabled val="1"/>
        </dgm:presLayoutVars>
      </dgm:prSet>
      <dgm:spPr/>
    </dgm:pt>
    <dgm:pt modelId="{56C6DD3A-7BD4-489C-AAA7-8212BFEACAFE}" type="pres">
      <dgm:prSet presAssocID="{15E91FA7-D3CC-4C2E-8B7C-AC6C1A6C5A5D}" presName="spacer" presStyleCnt="0"/>
      <dgm:spPr/>
    </dgm:pt>
    <dgm:pt modelId="{0BE93C7E-9D1E-4EF1-8C72-78A246E5A357}" type="pres">
      <dgm:prSet presAssocID="{1AEC7AB0-DBA8-4801-84FD-B02D75752A9C}" presName="parentText" presStyleLbl="node1" presStyleIdx="3" presStyleCnt="5">
        <dgm:presLayoutVars>
          <dgm:chMax val="0"/>
          <dgm:bulletEnabled val="1"/>
        </dgm:presLayoutVars>
      </dgm:prSet>
      <dgm:spPr/>
    </dgm:pt>
    <dgm:pt modelId="{1D82FA02-46AE-48AE-9084-28F102AD694F}" type="pres">
      <dgm:prSet presAssocID="{9C395AF5-7002-4C40-832A-1AD0EF670138}" presName="spacer" presStyleCnt="0"/>
      <dgm:spPr/>
    </dgm:pt>
    <dgm:pt modelId="{D0B57C26-C4E9-4648-A882-BF25F80CEDF6}" type="pres">
      <dgm:prSet presAssocID="{BE636D07-C24F-4449-99DC-DE56A0C20E9D}" presName="parentText" presStyleLbl="node1" presStyleIdx="4" presStyleCnt="5">
        <dgm:presLayoutVars>
          <dgm:chMax val="0"/>
          <dgm:bulletEnabled val="1"/>
        </dgm:presLayoutVars>
      </dgm:prSet>
      <dgm:spPr/>
    </dgm:pt>
  </dgm:ptLst>
  <dgm:cxnLst>
    <dgm:cxn modelId="{DC3FBF1C-51C2-4CE4-A389-5E6B62ED593F}" type="presOf" srcId="{D2D560E6-7C6C-4667-82BF-B80484498B24}" destId="{ADF200D8-408C-4FC0-B3E5-F6121479E447}" srcOrd="0" destOrd="0" presId="urn:microsoft.com/office/officeart/2005/8/layout/vList2"/>
    <dgm:cxn modelId="{4E8CDA1E-A5A2-417D-A468-219A28165B93}" srcId="{A7CF852A-4E81-44A3-9334-17005B91789E}" destId="{D2D560E6-7C6C-4667-82BF-B80484498B24}" srcOrd="1" destOrd="0" parTransId="{75B03A8E-243E-40D4-9093-65280C41E6B9}" sibTransId="{E500BF75-4267-4310-A094-79BA5F40AE56}"/>
    <dgm:cxn modelId="{D9285029-86C0-4F38-B632-014849D96118}" srcId="{D2D560E6-7C6C-4667-82BF-B80484498B24}" destId="{AF7196F8-320B-4179-8450-A52391F968BD}" srcOrd="1" destOrd="0" parTransId="{B3CEB4DE-FFBE-46C7-BDE4-3B9E890529F8}" sibTransId="{00C9EED1-9FB4-48BF-BCD1-9868B05D2197}"/>
    <dgm:cxn modelId="{3CE78D39-00AE-4BF3-A760-B3D993F96372}" type="presOf" srcId="{AF7196F8-320B-4179-8450-A52391F968BD}" destId="{91EEF4CF-30D5-407E-B82D-B2C3FAD130BD}" srcOrd="0" destOrd="1" presId="urn:microsoft.com/office/officeart/2005/8/layout/vList2"/>
    <dgm:cxn modelId="{EC2D7E5D-ADB9-4358-B7D3-9E1F27032403}" type="presOf" srcId="{BE636D07-C24F-4449-99DC-DE56A0C20E9D}" destId="{D0B57C26-C4E9-4648-A882-BF25F80CEDF6}" srcOrd="0" destOrd="0" presId="urn:microsoft.com/office/officeart/2005/8/layout/vList2"/>
    <dgm:cxn modelId="{ABF2A965-1773-47EC-89F3-225EE849B41E}" srcId="{A7CF852A-4E81-44A3-9334-17005B91789E}" destId="{1AEC7AB0-DBA8-4801-84FD-B02D75752A9C}" srcOrd="3" destOrd="0" parTransId="{2A4E7C79-6955-4DB4-A639-BE940CC7504D}" sibTransId="{9C395AF5-7002-4C40-832A-1AD0EF670138}"/>
    <dgm:cxn modelId="{AF577267-1A7A-4B27-9868-C15780F76E92}" type="presOf" srcId="{CC8E0F3B-8CA7-4C37-B91C-4E5577DB13DC}" destId="{2CC19447-CA2D-40AA-B70E-6416E41AC287}" srcOrd="0" destOrd="0" presId="urn:microsoft.com/office/officeart/2005/8/layout/vList2"/>
    <dgm:cxn modelId="{42BD248C-FE6A-4ECF-B67F-79B77CF887B4}" srcId="{A7CF852A-4E81-44A3-9334-17005B91789E}" destId="{DA8D77C0-E03A-4364-9D83-10EE61B5651E}" srcOrd="0" destOrd="0" parTransId="{1DA5C7D0-D248-4653-A536-55861C7CDD84}" sibTransId="{5409F6A8-C46F-49B0-B2D2-A019A802A6BE}"/>
    <dgm:cxn modelId="{38FB60BA-2328-46D6-B6FA-F07959F57981}" type="presOf" srcId="{A7CF852A-4E81-44A3-9334-17005B91789E}" destId="{32F59F73-6FBA-494B-859B-14772324D30D}" srcOrd="0" destOrd="0" presId="urn:microsoft.com/office/officeart/2005/8/layout/vList2"/>
    <dgm:cxn modelId="{FBD403C7-E4E8-481E-BC15-8639F6216ACE}" srcId="{D2D560E6-7C6C-4667-82BF-B80484498B24}" destId="{5A8F251A-52EA-4C31-8D30-CE1B88A2A1AF}" srcOrd="0" destOrd="0" parTransId="{823D4B3E-D11F-4E5F-A8C3-3C6779FE2B06}" sibTransId="{D8A5A908-FEFF-455F-B520-13657B183821}"/>
    <dgm:cxn modelId="{9618BCD8-69B8-40E8-9A15-655E03E8D0C6}" type="presOf" srcId="{5A8F251A-52EA-4C31-8D30-CE1B88A2A1AF}" destId="{91EEF4CF-30D5-407E-B82D-B2C3FAD130BD}" srcOrd="0" destOrd="0" presId="urn:microsoft.com/office/officeart/2005/8/layout/vList2"/>
    <dgm:cxn modelId="{8FC433DE-A809-4A08-A431-158511ED2035}" type="presOf" srcId="{1AEC7AB0-DBA8-4801-84FD-B02D75752A9C}" destId="{0BE93C7E-9D1E-4EF1-8C72-78A246E5A357}" srcOrd="0" destOrd="0" presId="urn:microsoft.com/office/officeart/2005/8/layout/vList2"/>
    <dgm:cxn modelId="{37EDFAE3-11DF-4678-809F-D1A038682366}" srcId="{A7CF852A-4E81-44A3-9334-17005B91789E}" destId="{CC8E0F3B-8CA7-4C37-B91C-4E5577DB13DC}" srcOrd="2" destOrd="0" parTransId="{08072BFC-EDB1-464D-AF16-A148DE022D5B}" sibTransId="{15E91FA7-D3CC-4C2E-8B7C-AC6C1A6C5A5D}"/>
    <dgm:cxn modelId="{F0FB9AE4-1170-4FA6-9203-61EDD9752867}" type="presOf" srcId="{DA8D77C0-E03A-4364-9D83-10EE61B5651E}" destId="{4E4D77F1-B32F-4978-812B-5DE6C272A360}" srcOrd="0" destOrd="0" presId="urn:microsoft.com/office/officeart/2005/8/layout/vList2"/>
    <dgm:cxn modelId="{CB1CB0F4-4A16-41AE-8A48-A79696536EC0}" srcId="{A7CF852A-4E81-44A3-9334-17005B91789E}" destId="{BE636D07-C24F-4449-99DC-DE56A0C20E9D}" srcOrd="4" destOrd="0" parTransId="{B908755A-0E95-42A6-81AB-C9AD41BE902A}" sibTransId="{DF43A91D-7DC2-4DA4-9632-B47A49AF18FA}"/>
    <dgm:cxn modelId="{FE4764A9-012A-420E-BCB7-396B7AB36D24}" type="presParOf" srcId="{32F59F73-6FBA-494B-859B-14772324D30D}" destId="{4E4D77F1-B32F-4978-812B-5DE6C272A360}" srcOrd="0" destOrd="0" presId="urn:microsoft.com/office/officeart/2005/8/layout/vList2"/>
    <dgm:cxn modelId="{63F0831A-5A4D-4852-88EB-8C62C82471FD}" type="presParOf" srcId="{32F59F73-6FBA-494B-859B-14772324D30D}" destId="{B35013F7-8CA0-4624-8A7E-7A3364F88646}" srcOrd="1" destOrd="0" presId="urn:microsoft.com/office/officeart/2005/8/layout/vList2"/>
    <dgm:cxn modelId="{30E8AABF-C654-4EBA-9FE6-A4F43B88A367}" type="presParOf" srcId="{32F59F73-6FBA-494B-859B-14772324D30D}" destId="{ADF200D8-408C-4FC0-B3E5-F6121479E447}" srcOrd="2" destOrd="0" presId="urn:microsoft.com/office/officeart/2005/8/layout/vList2"/>
    <dgm:cxn modelId="{A5231709-FBA4-4111-BCE7-250F05303F40}" type="presParOf" srcId="{32F59F73-6FBA-494B-859B-14772324D30D}" destId="{91EEF4CF-30D5-407E-B82D-B2C3FAD130BD}" srcOrd="3" destOrd="0" presId="urn:microsoft.com/office/officeart/2005/8/layout/vList2"/>
    <dgm:cxn modelId="{82C25020-5B38-4FC0-B6E3-0FF823D457F7}" type="presParOf" srcId="{32F59F73-6FBA-494B-859B-14772324D30D}" destId="{2CC19447-CA2D-40AA-B70E-6416E41AC287}" srcOrd="4" destOrd="0" presId="urn:microsoft.com/office/officeart/2005/8/layout/vList2"/>
    <dgm:cxn modelId="{2A7031A5-4879-4509-8B7F-2BB39E533B60}" type="presParOf" srcId="{32F59F73-6FBA-494B-859B-14772324D30D}" destId="{56C6DD3A-7BD4-489C-AAA7-8212BFEACAFE}" srcOrd="5" destOrd="0" presId="urn:microsoft.com/office/officeart/2005/8/layout/vList2"/>
    <dgm:cxn modelId="{E5AB0304-7E09-4AEF-A2B1-A581E060A0CA}" type="presParOf" srcId="{32F59F73-6FBA-494B-859B-14772324D30D}" destId="{0BE93C7E-9D1E-4EF1-8C72-78A246E5A357}" srcOrd="6" destOrd="0" presId="urn:microsoft.com/office/officeart/2005/8/layout/vList2"/>
    <dgm:cxn modelId="{BC8E3B53-7869-4482-8298-DD544783EC9E}" type="presParOf" srcId="{32F59F73-6FBA-494B-859B-14772324D30D}" destId="{1D82FA02-46AE-48AE-9084-28F102AD694F}" srcOrd="7" destOrd="0" presId="urn:microsoft.com/office/officeart/2005/8/layout/vList2"/>
    <dgm:cxn modelId="{040B7CB5-A487-4BB1-8900-5B9CE4DF0C03}" type="presParOf" srcId="{32F59F73-6FBA-494B-859B-14772324D30D}" destId="{D0B57C26-C4E9-4648-A882-BF25F80CEDF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7DDAF0-38DB-468F-9CC1-FF4D284143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FD8A4DF-80D0-429D-A8AF-FDFCEAF9BA41}">
      <dgm:prSet/>
      <dgm:spPr/>
      <dgm:t>
        <a:bodyPr/>
        <a:lstStyle/>
        <a:p>
          <a:r>
            <a:rPr lang="en-US"/>
            <a:t>Seniors game</a:t>
          </a:r>
          <a:endParaRPr lang="cs-CZ"/>
        </a:p>
      </dgm:t>
    </dgm:pt>
    <dgm:pt modelId="{C9414868-5F26-489E-A0C1-B7E5EFFB377D}" type="parTrans" cxnId="{FB9F4241-C280-4492-839F-A038723BE7E4}">
      <dgm:prSet/>
      <dgm:spPr/>
      <dgm:t>
        <a:bodyPr/>
        <a:lstStyle/>
        <a:p>
          <a:endParaRPr lang="cs-CZ"/>
        </a:p>
      </dgm:t>
    </dgm:pt>
    <dgm:pt modelId="{DEA9FC00-5751-4738-B5C3-CDCBCD1034B5}" type="sibTrans" cxnId="{FB9F4241-C280-4492-839F-A038723BE7E4}">
      <dgm:prSet/>
      <dgm:spPr/>
      <dgm:t>
        <a:bodyPr/>
        <a:lstStyle/>
        <a:p>
          <a:endParaRPr lang="cs-CZ"/>
        </a:p>
      </dgm:t>
    </dgm:pt>
    <dgm:pt modelId="{ECC45F1C-303F-4EC1-A6A9-4318745038A0}">
      <dgm:prSet/>
      <dgm:spPr/>
      <dgm:t>
        <a:bodyPr/>
        <a:lstStyle/>
        <a:p>
          <a:r>
            <a:rPr lang="en-US"/>
            <a:t>Where to buy a particular good for the cheapest price</a:t>
          </a:r>
          <a:endParaRPr lang="cs-CZ"/>
        </a:p>
      </dgm:t>
    </dgm:pt>
    <dgm:pt modelId="{52E95332-5EF9-4066-AF78-920E59C3389C}" type="parTrans" cxnId="{0C2C7CA4-EC03-4138-9183-A8440604DD2A}">
      <dgm:prSet/>
      <dgm:spPr/>
      <dgm:t>
        <a:bodyPr/>
        <a:lstStyle/>
        <a:p>
          <a:endParaRPr lang="cs-CZ"/>
        </a:p>
      </dgm:t>
    </dgm:pt>
    <dgm:pt modelId="{471A6050-56E9-4F64-AF4F-977985730977}" type="sibTrans" cxnId="{0C2C7CA4-EC03-4138-9183-A8440604DD2A}">
      <dgm:prSet/>
      <dgm:spPr/>
      <dgm:t>
        <a:bodyPr/>
        <a:lstStyle/>
        <a:p>
          <a:endParaRPr lang="cs-CZ"/>
        </a:p>
      </dgm:t>
    </dgm:pt>
    <dgm:pt modelId="{055C39FF-F5AB-460A-B539-08857BAAB1E0}">
      <dgm:prSet/>
      <dgm:spPr/>
      <dgm:t>
        <a:bodyPr/>
        <a:lstStyle/>
        <a:p>
          <a:r>
            <a:rPr lang="en-US"/>
            <a:t>Assumptions</a:t>
          </a:r>
          <a:endParaRPr lang="cs-CZ"/>
        </a:p>
      </dgm:t>
    </dgm:pt>
    <dgm:pt modelId="{1C74FFD1-25E8-46FD-8D53-C33305C5195B}" type="parTrans" cxnId="{489E1735-368E-4134-82DD-19A7423FC305}">
      <dgm:prSet/>
      <dgm:spPr/>
      <dgm:t>
        <a:bodyPr/>
        <a:lstStyle/>
        <a:p>
          <a:endParaRPr lang="cs-CZ"/>
        </a:p>
      </dgm:t>
    </dgm:pt>
    <dgm:pt modelId="{0208CBE2-C45F-41C6-8DD2-964213B4FF07}" type="sibTrans" cxnId="{489E1735-368E-4134-82DD-19A7423FC305}">
      <dgm:prSet/>
      <dgm:spPr/>
      <dgm:t>
        <a:bodyPr/>
        <a:lstStyle/>
        <a:p>
          <a:endParaRPr lang="cs-CZ"/>
        </a:p>
      </dgm:t>
    </dgm:pt>
    <dgm:pt modelId="{016B6011-4BEA-46D8-B79F-5E26ED049556}">
      <dgm:prSet/>
      <dgm:spPr/>
      <dgm:t>
        <a:bodyPr/>
        <a:lstStyle/>
        <a:p>
          <a:r>
            <a:rPr lang="en-US"/>
            <a:t>The buyer knows all shops, where he can buy this product</a:t>
          </a:r>
          <a:endParaRPr lang="cs-CZ"/>
        </a:p>
      </dgm:t>
    </dgm:pt>
    <dgm:pt modelId="{0A7AF989-5A97-4AD5-B38D-616867D87A8E}" type="parTrans" cxnId="{5CB609FE-8201-48AE-96FB-9734944615C4}">
      <dgm:prSet/>
      <dgm:spPr/>
      <dgm:t>
        <a:bodyPr/>
        <a:lstStyle/>
        <a:p>
          <a:endParaRPr lang="cs-CZ"/>
        </a:p>
      </dgm:t>
    </dgm:pt>
    <dgm:pt modelId="{9EB2FB9A-68A1-46CA-B8DE-30BFAB0D6473}" type="sibTrans" cxnId="{5CB609FE-8201-48AE-96FB-9734944615C4}">
      <dgm:prSet/>
      <dgm:spPr/>
      <dgm:t>
        <a:bodyPr/>
        <a:lstStyle/>
        <a:p>
          <a:endParaRPr lang="cs-CZ"/>
        </a:p>
      </dgm:t>
    </dgm:pt>
    <dgm:pt modelId="{90F40DBC-4301-405F-BEA4-8DF03E539B6F}">
      <dgm:prSet/>
      <dgm:spPr/>
      <dgm:t>
        <a:bodyPr/>
        <a:lstStyle/>
        <a:p>
          <a:r>
            <a:rPr lang="en-US"/>
            <a:t>The buyer does not know the prices in the shops</a:t>
          </a:r>
          <a:endParaRPr lang="cs-CZ"/>
        </a:p>
      </dgm:t>
    </dgm:pt>
    <dgm:pt modelId="{A25F116C-7193-4CAB-A142-7ACF49164E17}" type="parTrans" cxnId="{9C1A7307-C237-4B72-936F-53F6C937EE41}">
      <dgm:prSet/>
      <dgm:spPr/>
      <dgm:t>
        <a:bodyPr/>
        <a:lstStyle/>
        <a:p>
          <a:endParaRPr lang="cs-CZ"/>
        </a:p>
      </dgm:t>
    </dgm:pt>
    <dgm:pt modelId="{F9082481-D214-445B-9D63-737EAEF55ACE}" type="sibTrans" cxnId="{9C1A7307-C237-4B72-936F-53F6C937EE41}">
      <dgm:prSet/>
      <dgm:spPr/>
      <dgm:t>
        <a:bodyPr/>
        <a:lstStyle/>
        <a:p>
          <a:endParaRPr lang="cs-CZ"/>
        </a:p>
      </dgm:t>
    </dgm:pt>
    <dgm:pt modelId="{9CB5C8D8-472D-44A6-8AB2-4647FF43D3CB}">
      <dgm:prSet/>
      <dgm:spPr/>
      <dgm:t>
        <a:bodyPr/>
        <a:lstStyle/>
        <a:p>
          <a:r>
            <a:rPr lang="en-US"/>
            <a:t>The buyer is willing to invest some costs to find the information about the cheapest price</a:t>
          </a:r>
          <a:endParaRPr lang="cs-CZ"/>
        </a:p>
      </dgm:t>
    </dgm:pt>
    <dgm:pt modelId="{63D7593D-662C-4B73-BFD8-85281FCBEA58}" type="parTrans" cxnId="{A32F0A86-C4E0-4D73-98CE-E619F47C4435}">
      <dgm:prSet/>
      <dgm:spPr/>
      <dgm:t>
        <a:bodyPr/>
        <a:lstStyle/>
        <a:p>
          <a:endParaRPr lang="cs-CZ"/>
        </a:p>
      </dgm:t>
    </dgm:pt>
    <dgm:pt modelId="{284B1A16-3601-4E5A-8E03-5CE1CF0007F1}" type="sibTrans" cxnId="{A32F0A86-C4E0-4D73-98CE-E619F47C4435}">
      <dgm:prSet/>
      <dgm:spPr/>
      <dgm:t>
        <a:bodyPr/>
        <a:lstStyle/>
        <a:p>
          <a:endParaRPr lang="cs-CZ"/>
        </a:p>
      </dgm:t>
    </dgm:pt>
    <dgm:pt modelId="{49FA547C-535A-4E08-96AD-2D1EBF5E351D}">
      <dgm:prSet/>
      <dgm:spPr/>
      <dgm:t>
        <a:bodyPr/>
        <a:lstStyle/>
        <a:p>
          <a:r>
            <a:rPr lang="en-US"/>
            <a:t>The amounts of those costs are limited</a:t>
          </a:r>
          <a:endParaRPr lang="cs-CZ"/>
        </a:p>
      </dgm:t>
    </dgm:pt>
    <dgm:pt modelId="{30EA7236-9D68-49AE-A5EE-74A777489828}" type="parTrans" cxnId="{B17A99F4-CA44-4D23-8EA2-8B7821342514}">
      <dgm:prSet/>
      <dgm:spPr/>
      <dgm:t>
        <a:bodyPr/>
        <a:lstStyle/>
        <a:p>
          <a:endParaRPr lang="cs-CZ"/>
        </a:p>
      </dgm:t>
    </dgm:pt>
    <dgm:pt modelId="{1769B707-CA66-4A1A-AE34-F1C123BDD1A9}" type="sibTrans" cxnId="{B17A99F4-CA44-4D23-8EA2-8B7821342514}">
      <dgm:prSet/>
      <dgm:spPr/>
      <dgm:t>
        <a:bodyPr/>
        <a:lstStyle/>
        <a:p>
          <a:endParaRPr lang="cs-CZ"/>
        </a:p>
      </dgm:t>
    </dgm:pt>
    <dgm:pt modelId="{3D6F39CA-E2D4-4882-807F-765FDC7D0614}">
      <dgm:prSet/>
      <dgm:spPr/>
      <dgm:t>
        <a:bodyPr/>
        <a:lstStyle/>
        <a:p>
          <a:r>
            <a:rPr lang="en-US"/>
            <a:t>What do we do now to solve this problem?</a:t>
          </a:r>
          <a:endParaRPr lang="cs-CZ"/>
        </a:p>
      </dgm:t>
    </dgm:pt>
    <dgm:pt modelId="{410498B6-8454-44A4-BAFC-02498F9473A8}" type="parTrans" cxnId="{2188A890-A8F6-4017-ACC0-3C76AB94CAAF}">
      <dgm:prSet/>
      <dgm:spPr/>
      <dgm:t>
        <a:bodyPr/>
        <a:lstStyle/>
        <a:p>
          <a:endParaRPr lang="cs-CZ"/>
        </a:p>
      </dgm:t>
    </dgm:pt>
    <dgm:pt modelId="{72D25313-3002-4ED5-A0C5-9D5A32C37086}" type="sibTrans" cxnId="{2188A890-A8F6-4017-ACC0-3C76AB94CAAF}">
      <dgm:prSet/>
      <dgm:spPr/>
      <dgm:t>
        <a:bodyPr/>
        <a:lstStyle/>
        <a:p>
          <a:endParaRPr lang="cs-CZ"/>
        </a:p>
      </dgm:t>
    </dgm:pt>
    <dgm:pt modelId="{66E5DFF3-2892-49AB-8FB8-D4C942531B7F}" type="pres">
      <dgm:prSet presAssocID="{C57DDAF0-38DB-468F-9CC1-FF4D284143DB}" presName="linear" presStyleCnt="0">
        <dgm:presLayoutVars>
          <dgm:animLvl val="lvl"/>
          <dgm:resizeHandles val="exact"/>
        </dgm:presLayoutVars>
      </dgm:prSet>
      <dgm:spPr/>
    </dgm:pt>
    <dgm:pt modelId="{05C311E7-D09F-4199-B9CD-A80028D556A5}" type="pres">
      <dgm:prSet presAssocID="{BFD8A4DF-80D0-429D-A8AF-FDFCEAF9BA41}" presName="parentText" presStyleLbl="node1" presStyleIdx="0" presStyleCnt="3">
        <dgm:presLayoutVars>
          <dgm:chMax val="0"/>
          <dgm:bulletEnabled val="1"/>
        </dgm:presLayoutVars>
      </dgm:prSet>
      <dgm:spPr/>
    </dgm:pt>
    <dgm:pt modelId="{AA5B6768-7DF6-48BA-A445-DD134875C72A}" type="pres">
      <dgm:prSet presAssocID="{BFD8A4DF-80D0-429D-A8AF-FDFCEAF9BA41}" presName="childText" presStyleLbl="revTx" presStyleIdx="0" presStyleCnt="2">
        <dgm:presLayoutVars>
          <dgm:bulletEnabled val="1"/>
        </dgm:presLayoutVars>
      </dgm:prSet>
      <dgm:spPr/>
    </dgm:pt>
    <dgm:pt modelId="{8FD7A3E3-A57D-48A2-8ED3-4526AF957F7B}" type="pres">
      <dgm:prSet presAssocID="{055C39FF-F5AB-460A-B539-08857BAAB1E0}" presName="parentText" presStyleLbl="node1" presStyleIdx="1" presStyleCnt="3">
        <dgm:presLayoutVars>
          <dgm:chMax val="0"/>
          <dgm:bulletEnabled val="1"/>
        </dgm:presLayoutVars>
      </dgm:prSet>
      <dgm:spPr/>
    </dgm:pt>
    <dgm:pt modelId="{05631EE3-E728-4CFD-8BF3-5CC7995407AE}" type="pres">
      <dgm:prSet presAssocID="{055C39FF-F5AB-460A-B539-08857BAAB1E0}" presName="childText" presStyleLbl="revTx" presStyleIdx="1" presStyleCnt="2">
        <dgm:presLayoutVars>
          <dgm:bulletEnabled val="1"/>
        </dgm:presLayoutVars>
      </dgm:prSet>
      <dgm:spPr/>
    </dgm:pt>
    <dgm:pt modelId="{F027457A-606C-4E46-A0FE-EF527DF5B3FD}" type="pres">
      <dgm:prSet presAssocID="{3D6F39CA-E2D4-4882-807F-765FDC7D0614}" presName="parentText" presStyleLbl="node1" presStyleIdx="2" presStyleCnt="3">
        <dgm:presLayoutVars>
          <dgm:chMax val="0"/>
          <dgm:bulletEnabled val="1"/>
        </dgm:presLayoutVars>
      </dgm:prSet>
      <dgm:spPr/>
    </dgm:pt>
  </dgm:ptLst>
  <dgm:cxnLst>
    <dgm:cxn modelId="{9C1A7307-C237-4B72-936F-53F6C937EE41}" srcId="{055C39FF-F5AB-460A-B539-08857BAAB1E0}" destId="{90F40DBC-4301-405F-BEA4-8DF03E539B6F}" srcOrd="1" destOrd="0" parTransId="{A25F116C-7193-4CAB-A142-7ACF49164E17}" sibTransId="{F9082481-D214-445B-9D63-737EAEF55ACE}"/>
    <dgm:cxn modelId="{8B18861A-4859-44CB-98E2-DDD541F5DD7E}" type="presOf" srcId="{C57DDAF0-38DB-468F-9CC1-FF4D284143DB}" destId="{66E5DFF3-2892-49AB-8FB8-D4C942531B7F}" srcOrd="0" destOrd="0" presId="urn:microsoft.com/office/officeart/2005/8/layout/vList2"/>
    <dgm:cxn modelId="{489E1735-368E-4134-82DD-19A7423FC305}" srcId="{C57DDAF0-38DB-468F-9CC1-FF4D284143DB}" destId="{055C39FF-F5AB-460A-B539-08857BAAB1E0}" srcOrd="1" destOrd="0" parTransId="{1C74FFD1-25E8-46FD-8D53-C33305C5195B}" sibTransId="{0208CBE2-C45F-41C6-8DD2-964213B4FF07}"/>
    <dgm:cxn modelId="{DA1E943E-4BC9-45DE-AB48-4248D2133E03}" type="presOf" srcId="{BFD8A4DF-80D0-429D-A8AF-FDFCEAF9BA41}" destId="{05C311E7-D09F-4199-B9CD-A80028D556A5}" srcOrd="0" destOrd="0" presId="urn:microsoft.com/office/officeart/2005/8/layout/vList2"/>
    <dgm:cxn modelId="{FB9F4241-C280-4492-839F-A038723BE7E4}" srcId="{C57DDAF0-38DB-468F-9CC1-FF4D284143DB}" destId="{BFD8A4DF-80D0-429D-A8AF-FDFCEAF9BA41}" srcOrd="0" destOrd="0" parTransId="{C9414868-5F26-489E-A0C1-B7E5EFFB377D}" sibTransId="{DEA9FC00-5751-4738-B5C3-CDCBCD1034B5}"/>
    <dgm:cxn modelId="{9103B965-A751-4780-878B-9C4D459F481B}" type="presOf" srcId="{3D6F39CA-E2D4-4882-807F-765FDC7D0614}" destId="{F027457A-606C-4E46-A0FE-EF527DF5B3FD}" srcOrd="0" destOrd="0" presId="urn:microsoft.com/office/officeart/2005/8/layout/vList2"/>
    <dgm:cxn modelId="{BB32817D-18AC-435B-BB98-2E8EA5D9EE60}" type="presOf" srcId="{90F40DBC-4301-405F-BEA4-8DF03E539B6F}" destId="{05631EE3-E728-4CFD-8BF3-5CC7995407AE}" srcOrd="0" destOrd="1" presId="urn:microsoft.com/office/officeart/2005/8/layout/vList2"/>
    <dgm:cxn modelId="{78170E80-DA59-40B4-8137-23805AFBDB57}" type="presOf" srcId="{49FA547C-535A-4E08-96AD-2D1EBF5E351D}" destId="{05631EE3-E728-4CFD-8BF3-5CC7995407AE}" srcOrd="0" destOrd="3" presId="urn:microsoft.com/office/officeart/2005/8/layout/vList2"/>
    <dgm:cxn modelId="{A32F0A86-C4E0-4D73-98CE-E619F47C4435}" srcId="{055C39FF-F5AB-460A-B539-08857BAAB1E0}" destId="{9CB5C8D8-472D-44A6-8AB2-4647FF43D3CB}" srcOrd="2" destOrd="0" parTransId="{63D7593D-662C-4B73-BFD8-85281FCBEA58}" sibTransId="{284B1A16-3601-4E5A-8E03-5CE1CF0007F1}"/>
    <dgm:cxn modelId="{2188A890-A8F6-4017-ACC0-3C76AB94CAAF}" srcId="{C57DDAF0-38DB-468F-9CC1-FF4D284143DB}" destId="{3D6F39CA-E2D4-4882-807F-765FDC7D0614}" srcOrd="2" destOrd="0" parTransId="{410498B6-8454-44A4-BAFC-02498F9473A8}" sibTransId="{72D25313-3002-4ED5-A0C5-9D5A32C37086}"/>
    <dgm:cxn modelId="{0C2C7CA4-EC03-4138-9183-A8440604DD2A}" srcId="{BFD8A4DF-80D0-429D-A8AF-FDFCEAF9BA41}" destId="{ECC45F1C-303F-4EC1-A6A9-4318745038A0}" srcOrd="0" destOrd="0" parTransId="{52E95332-5EF9-4066-AF78-920E59C3389C}" sibTransId="{471A6050-56E9-4F64-AF4F-977985730977}"/>
    <dgm:cxn modelId="{0B917DAA-180D-4F74-A23D-54D8C96D015A}" type="presOf" srcId="{016B6011-4BEA-46D8-B79F-5E26ED049556}" destId="{05631EE3-E728-4CFD-8BF3-5CC7995407AE}" srcOrd="0" destOrd="0" presId="urn:microsoft.com/office/officeart/2005/8/layout/vList2"/>
    <dgm:cxn modelId="{08DE1ECD-83D2-48C6-9694-091762EE410A}" type="presOf" srcId="{055C39FF-F5AB-460A-B539-08857BAAB1E0}" destId="{8FD7A3E3-A57D-48A2-8ED3-4526AF957F7B}" srcOrd="0" destOrd="0" presId="urn:microsoft.com/office/officeart/2005/8/layout/vList2"/>
    <dgm:cxn modelId="{9D2DACCD-6E35-4747-A5E4-5887E92329EA}" type="presOf" srcId="{9CB5C8D8-472D-44A6-8AB2-4647FF43D3CB}" destId="{05631EE3-E728-4CFD-8BF3-5CC7995407AE}" srcOrd="0" destOrd="2" presId="urn:microsoft.com/office/officeart/2005/8/layout/vList2"/>
    <dgm:cxn modelId="{132AB9F3-4C9D-4ADC-ABC0-8B507C109910}" type="presOf" srcId="{ECC45F1C-303F-4EC1-A6A9-4318745038A0}" destId="{AA5B6768-7DF6-48BA-A445-DD134875C72A}" srcOrd="0" destOrd="0" presId="urn:microsoft.com/office/officeart/2005/8/layout/vList2"/>
    <dgm:cxn modelId="{B17A99F4-CA44-4D23-8EA2-8B7821342514}" srcId="{055C39FF-F5AB-460A-B539-08857BAAB1E0}" destId="{49FA547C-535A-4E08-96AD-2D1EBF5E351D}" srcOrd="3" destOrd="0" parTransId="{30EA7236-9D68-49AE-A5EE-74A777489828}" sibTransId="{1769B707-CA66-4A1A-AE34-F1C123BDD1A9}"/>
    <dgm:cxn modelId="{5CB609FE-8201-48AE-96FB-9734944615C4}" srcId="{055C39FF-F5AB-460A-B539-08857BAAB1E0}" destId="{016B6011-4BEA-46D8-B79F-5E26ED049556}" srcOrd="0" destOrd="0" parTransId="{0A7AF989-5A97-4AD5-B38D-616867D87A8E}" sibTransId="{9EB2FB9A-68A1-46CA-B8DE-30BFAB0D6473}"/>
    <dgm:cxn modelId="{6A059039-E7A6-46F5-9F03-49BB229A07E3}" type="presParOf" srcId="{66E5DFF3-2892-49AB-8FB8-D4C942531B7F}" destId="{05C311E7-D09F-4199-B9CD-A80028D556A5}" srcOrd="0" destOrd="0" presId="urn:microsoft.com/office/officeart/2005/8/layout/vList2"/>
    <dgm:cxn modelId="{A513624C-61FA-4930-A53B-6287C191803F}" type="presParOf" srcId="{66E5DFF3-2892-49AB-8FB8-D4C942531B7F}" destId="{AA5B6768-7DF6-48BA-A445-DD134875C72A}" srcOrd="1" destOrd="0" presId="urn:microsoft.com/office/officeart/2005/8/layout/vList2"/>
    <dgm:cxn modelId="{2513232A-4A9B-423D-A725-DC4B8CFEF1B9}" type="presParOf" srcId="{66E5DFF3-2892-49AB-8FB8-D4C942531B7F}" destId="{8FD7A3E3-A57D-48A2-8ED3-4526AF957F7B}" srcOrd="2" destOrd="0" presId="urn:microsoft.com/office/officeart/2005/8/layout/vList2"/>
    <dgm:cxn modelId="{FABA58B0-B2E1-4616-B4D6-7A0A785427FF}" type="presParOf" srcId="{66E5DFF3-2892-49AB-8FB8-D4C942531B7F}" destId="{05631EE3-E728-4CFD-8BF3-5CC7995407AE}" srcOrd="3" destOrd="0" presId="urn:microsoft.com/office/officeart/2005/8/layout/vList2"/>
    <dgm:cxn modelId="{14FB8BA2-55CE-4285-878F-FCB0C9DDB5A1}" type="presParOf" srcId="{66E5DFF3-2892-49AB-8FB8-D4C942531B7F}" destId="{F027457A-606C-4E46-A0FE-EF527DF5B3F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18710D-9172-4678-8122-26CD53B7F7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C99174C-DF2A-4876-A730-28DE7CFB3C5C}">
      <dgm:prSet/>
      <dgm:spPr/>
      <dgm:t>
        <a:bodyPr/>
        <a:lstStyle/>
        <a:p>
          <a:r>
            <a:rPr lang="en-US"/>
            <a:t>The valuation of the time, needed for the finding of the information</a:t>
          </a:r>
          <a:endParaRPr lang="cs-CZ"/>
        </a:p>
      </dgm:t>
    </dgm:pt>
    <dgm:pt modelId="{5D903153-C880-4D41-A70E-E36396D2FB00}" type="parTrans" cxnId="{0F1C2EF4-D983-424B-ABEB-3835D9B533BC}">
      <dgm:prSet/>
      <dgm:spPr/>
      <dgm:t>
        <a:bodyPr/>
        <a:lstStyle/>
        <a:p>
          <a:endParaRPr lang="cs-CZ"/>
        </a:p>
      </dgm:t>
    </dgm:pt>
    <dgm:pt modelId="{16C2E107-1A47-4FA6-AC5B-42E109668CA0}" type="sibTrans" cxnId="{0F1C2EF4-D983-424B-ABEB-3835D9B533BC}">
      <dgm:prSet/>
      <dgm:spPr/>
      <dgm:t>
        <a:bodyPr/>
        <a:lstStyle/>
        <a:p>
          <a:endParaRPr lang="cs-CZ"/>
        </a:p>
      </dgm:t>
    </dgm:pt>
    <dgm:pt modelId="{A6B64DC7-375F-4D77-9526-655D8C6BB085}">
      <dgm:prSet/>
      <dgm:spPr/>
      <dgm:t>
        <a:bodyPr/>
        <a:lstStyle/>
        <a:p>
          <a:r>
            <a:rPr lang="en-US"/>
            <a:t>The costs for the searching must be same or less than expected profit</a:t>
          </a:r>
          <a:endParaRPr lang="cs-CZ"/>
        </a:p>
      </dgm:t>
    </dgm:pt>
    <dgm:pt modelId="{41AC83FE-3343-4EBA-866E-F323D0CD24E7}" type="parTrans" cxnId="{AB2C80CE-471A-42C7-B2EC-5780E5DFFB43}">
      <dgm:prSet/>
      <dgm:spPr/>
      <dgm:t>
        <a:bodyPr/>
        <a:lstStyle/>
        <a:p>
          <a:endParaRPr lang="cs-CZ"/>
        </a:p>
      </dgm:t>
    </dgm:pt>
    <dgm:pt modelId="{FEDDB104-C975-4192-A641-6BFC6534833A}" type="sibTrans" cxnId="{AB2C80CE-471A-42C7-B2EC-5780E5DFFB43}">
      <dgm:prSet/>
      <dgm:spPr/>
      <dgm:t>
        <a:bodyPr/>
        <a:lstStyle/>
        <a:p>
          <a:endParaRPr lang="cs-CZ"/>
        </a:p>
      </dgm:t>
    </dgm:pt>
    <dgm:pt modelId="{EACE8C42-1B6A-425A-BF5D-5A75DD8F6B24}">
      <dgm:prSet/>
      <dgm:spPr/>
      <dgm:t>
        <a:bodyPr/>
        <a:lstStyle/>
        <a:p>
          <a:r>
            <a:rPr lang="en-US"/>
            <a:t>Conclusions</a:t>
          </a:r>
          <a:endParaRPr lang="cs-CZ"/>
        </a:p>
      </dgm:t>
    </dgm:pt>
    <dgm:pt modelId="{B84DCD48-B11F-4544-8DF1-A73157060E1A}" type="parTrans" cxnId="{147EBB49-23A0-417E-B977-9563E024A30D}">
      <dgm:prSet/>
      <dgm:spPr/>
      <dgm:t>
        <a:bodyPr/>
        <a:lstStyle/>
        <a:p>
          <a:endParaRPr lang="cs-CZ"/>
        </a:p>
      </dgm:t>
    </dgm:pt>
    <dgm:pt modelId="{A71BE358-8569-48FB-960E-5F721EDA5108}" type="sibTrans" cxnId="{147EBB49-23A0-417E-B977-9563E024A30D}">
      <dgm:prSet/>
      <dgm:spPr/>
      <dgm:t>
        <a:bodyPr/>
        <a:lstStyle/>
        <a:p>
          <a:endParaRPr lang="cs-CZ"/>
        </a:p>
      </dgm:t>
    </dgm:pt>
    <dgm:pt modelId="{99ADFBBC-98D8-464B-8451-6206872DDF99}">
      <dgm:prSet/>
      <dgm:spPr/>
      <dgm:t>
        <a:bodyPr/>
        <a:lstStyle/>
        <a:p>
          <a:r>
            <a:rPr lang="en-US"/>
            <a:t>The costs for the searching are individual</a:t>
          </a:r>
          <a:endParaRPr lang="cs-CZ"/>
        </a:p>
      </dgm:t>
    </dgm:pt>
    <dgm:pt modelId="{E64DAB25-BF9D-4744-931F-EDE4AA51A8C6}" type="parTrans" cxnId="{CE6A4E18-81AB-4F73-A163-2E9D58C9A2AA}">
      <dgm:prSet/>
      <dgm:spPr/>
      <dgm:t>
        <a:bodyPr/>
        <a:lstStyle/>
        <a:p>
          <a:endParaRPr lang="cs-CZ"/>
        </a:p>
      </dgm:t>
    </dgm:pt>
    <dgm:pt modelId="{16E89C69-B502-40B8-87E5-8335D25AF4EB}" type="sibTrans" cxnId="{CE6A4E18-81AB-4F73-A163-2E9D58C9A2AA}">
      <dgm:prSet/>
      <dgm:spPr/>
      <dgm:t>
        <a:bodyPr/>
        <a:lstStyle/>
        <a:p>
          <a:endParaRPr lang="cs-CZ"/>
        </a:p>
      </dgm:t>
    </dgm:pt>
    <dgm:pt modelId="{903ADF3C-8C71-4A74-83FC-CF98E5AEC590}">
      <dgm:prSet/>
      <dgm:spPr/>
      <dgm:t>
        <a:bodyPr/>
        <a:lstStyle/>
        <a:p>
          <a:r>
            <a:rPr lang="en-US"/>
            <a:t>The reduction of the problem to the price difference is wrong</a:t>
          </a:r>
          <a:endParaRPr lang="cs-CZ"/>
        </a:p>
      </dgm:t>
    </dgm:pt>
    <dgm:pt modelId="{32DAC655-0250-4753-B681-FF55D1EA633F}" type="parTrans" cxnId="{DF495B56-9FBD-4513-827B-9D40906AC0C3}">
      <dgm:prSet/>
      <dgm:spPr/>
      <dgm:t>
        <a:bodyPr/>
        <a:lstStyle/>
        <a:p>
          <a:endParaRPr lang="cs-CZ"/>
        </a:p>
      </dgm:t>
    </dgm:pt>
    <dgm:pt modelId="{ABC3D20B-DD51-4B67-B954-C205CC4AAE11}" type="sibTrans" cxnId="{DF495B56-9FBD-4513-827B-9D40906AC0C3}">
      <dgm:prSet/>
      <dgm:spPr/>
      <dgm:t>
        <a:bodyPr/>
        <a:lstStyle/>
        <a:p>
          <a:endParaRPr lang="cs-CZ"/>
        </a:p>
      </dgm:t>
    </dgm:pt>
    <dgm:pt modelId="{D3791498-DA47-42E4-90DF-584882D1FAEB}">
      <dgm:prSet/>
      <dgm:spPr/>
      <dgm:t>
        <a:bodyPr/>
        <a:lstStyle/>
        <a:p>
          <a:r>
            <a:rPr lang="en-US"/>
            <a:t>The value is also important</a:t>
          </a:r>
          <a:endParaRPr lang="cs-CZ"/>
        </a:p>
      </dgm:t>
    </dgm:pt>
    <dgm:pt modelId="{AE3691F3-7497-48F9-863D-7A6ABA55DE01}" type="parTrans" cxnId="{634F6752-2A4B-43EC-A9AF-FFCBDEB2A5B4}">
      <dgm:prSet/>
      <dgm:spPr/>
      <dgm:t>
        <a:bodyPr/>
        <a:lstStyle/>
        <a:p>
          <a:endParaRPr lang="cs-CZ"/>
        </a:p>
      </dgm:t>
    </dgm:pt>
    <dgm:pt modelId="{9C7B65C0-67E1-48F4-886B-42D876EC86B4}" type="sibTrans" cxnId="{634F6752-2A4B-43EC-A9AF-FFCBDEB2A5B4}">
      <dgm:prSet/>
      <dgm:spPr/>
      <dgm:t>
        <a:bodyPr/>
        <a:lstStyle/>
        <a:p>
          <a:endParaRPr lang="cs-CZ"/>
        </a:p>
      </dgm:t>
    </dgm:pt>
    <dgm:pt modelId="{C9995643-8E95-4292-8C4B-D6E61824B1CB}">
      <dgm:prSet/>
      <dgm:spPr/>
      <dgm:t>
        <a:bodyPr/>
        <a:lstStyle/>
        <a:p>
          <a:r>
            <a:rPr lang="en-US"/>
            <a:t>The analysis of the problem is too simple</a:t>
          </a:r>
          <a:endParaRPr lang="cs-CZ"/>
        </a:p>
      </dgm:t>
    </dgm:pt>
    <dgm:pt modelId="{34EF68A7-1F0E-4D96-B2B5-F1A4D5B301AC}" type="parTrans" cxnId="{01E002DE-D8F2-4352-AFFE-55FC290F0BC4}">
      <dgm:prSet/>
      <dgm:spPr/>
      <dgm:t>
        <a:bodyPr/>
        <a:lstStyle/>
        <a:p>
          <a:endParaRPr lang="cs-CZ"/>
        </a:p>
      </dgm:t>
    </dgm:pt>
    <dgm:pt modelId="{57E2DC3E-80AC-4844-97AC-CB8EFCB32920}" type="sibTrans" cxnId="{01E002DE-D8F2-4352-AFFE-55FC290F0BC4}">
      <dgm:prSet/>
      <dgm:spPr/>
      <dgm:t>
        <a:bodyPr/>
        <a:lstStyle/>
        <a:p>
          <a:endParaRPr lang="cs-CZ"/>
        </a:p>
      </dgm:t>
    </dgm:pt>
    <dgm:pt modelId="{79A0931B-6B18-40ED-A21E-5476928BD90B}">
      <dgm:prSet/>
      <dgm:spPr/>
      <dgm:t>
        <a:bodyPr/>
        <a:lstStyle/>
        <a:p>
          <a:r>
            <a:rPr lang="en-US"/>
            <a:t>IT rapidly decline the searching costs</a:t>
          </a:r>
          <a:endParaRPr lang="cs-CZ"/>
        </a:p>
      </dgm:t>
    </dgm:pt>
    <dgm:pt modelId="{A9DF7C7A-B025-434B-A30C-68EE2F6B6D00}" type="parTrans" cxnId="{AE3F070B-DDD0-4018-BD74-D8D68419856A}">
      <dgm:prSet/>
      <dgm:spPr/>
      <dgm:t>
        <a:bodyPr/>
        <a:lstStyle/>
        <a:p>
          <a:endParaRPr lang="cs-CZ"/>
        </a:p>
      </dgm:t>
    </dgm:pt>
    <dgm:pt modelId="{1A9AB883-639A-4EDD-B4BE-BDA25A6439AE}" type="sibTrans" cxnId="{AE3F070B-DDD0-4018-BD74-D8D68419856A}">
      <dgm:prSet/>
      <dgm:spPr/>
      <dgm:t>
        <a:bodyPr/>
        <a:lstStyle/>
        <a:p>
          <a:endParaRPr lang="cs-CZ"/>
        </a:p>
      </dgm:t>
    </dgm:pt>
    <dgm:pt modelId="{A1F53298-CB52-4969-9683-DAB063219048}" type="pres">
      <dgm:prSet presAssocID="{AE18710D-9172-4678-8122-26CD53B7F7B3}" presName="linear" presStyleCnt="0">
        <dgm:presLayoutVars>
          <dgm:animLvl val="lvl"/>
          <dgm:resizeHandles val="exact"/>
        </dgm:presLayoutVars>
      </dgm:prSet>
      <dgm:spPr/>
    </dgm:pt>
    <dgm:pt modelId="{D9C3007D-02BA-4689-8970-5ED771A4EF1F}" type="pres">
      <dgm:prSet presAssocID="{1C99174C-DF2A-4876-A730-28DE7CFB3C5C}" presName="parentText" presStyleLbl="node1" presStyleIdx="0" presStyleCnt="3">
        <dgm:presLayoutVars>
          <dgm:chMax val="0"/>
          <dgm:bulletEnabled val="1"/>
        </dgm:presLayoutVars>
      </dgm:prSet>
      <dgm:spPr/>
    </dgm:pt>
    <dgm:pt modelId="{15A99180-F30F-4F4F-9643-FCBF310B295C}" type="pres">
      <dgm:prSet presAssocID="{16C2E107-1A47-4FA6-AC5B-42E109668CA0}" presName="spacer" presStyleCnt="0"/>
      <dgm:spPr/>
    </dgm:pt>
    <dgm:pt modelId="{20623A8D-4CA5-401E-A99F-8360A181E3E4}" type="pres">
      <dgm:prSet presAssocID="{A6B64DC7-375F-4D77-9526-655D8C6BB085}" presName="parentText" presStyleLbl="node1" presStyleIdx="1" presStyleCnt="3">
        <dgm:presLayoutVars>
          <dgm:chMax val="0"/>
          <dgm:bulletEnabled val="1"/>
        </dgm:presLayoutVars>
      </dgm:prSet>
      <dgm:spPr/>
    </dgm:pt>
    <dgm:pt modelId="{4F004567-9403-41D3-89FC-B6ADA485FB3F}" type="pres">
      <dgm:prSet presAssocID="{FEDDB104-C975-4192-A641-6BFC6534833A}" presName="spacer" presStyleCnt="0"/>
      <dgm:spPr/>
    </dgm:pt>
    <dgm:pt modelId="{CD4FB5AD-C436-4150-B36F-0FF98BCD79AD}" type="pres">
      <dgm:prSet presAssocID="{EACE8C42-1B6A-425A-BF5D-5A75DD8F6B24}" presName="parentText" presStyleLbl="node1" presStyleIdx="2" presStyleCnt="3">
        <dgm:presLayoutVars>
          <dgm:chMax val="0"/>
          <dgm:bulletEnabled val="1"/>
        </dgm:presLayoutVars>
      </dgm:prSet>
      <dgm:spPr/>
    </dgm:pt>
    <dgm:pt modelId="{6E6CB5C2-34D5-4472-AA97-BF232ACAF049}" type="pres">
      <dgm:prSet presAssocID="{EACE8C42-1B6A-425A-BF5D-5A75DD8F6B24}" presName="childText" presStyleLbl="revTx" presStyleIdx="0" presStyleCnt="1">
        <dgm:presLayoutVars>
          <dgm:bulletEnabled val="1"/>
        </dgm:presLayoutVars>
      </dgm:prSet>
      <dgm:spPr/>
    </dgm:pt>
  </dgm:ptLst>
  <dgm:cxnLst>
    <dgm:cxn modelId="{AE3F070B-DDD0-4018-BD74-D8D68419856A}" srcId="{EACE8C42-1B6A-425A-BF5D-5A75DD8F6B24}" destId="{79A0931B-6B18-40ED-A21E-5476928BD90B}" srcOrd="3" destOrd="0" parTransId="{A9DF7C7A-B025-434B-A30C-68EE2F6B6D00}" sibTransId="{1A9AB883-639A-4EDD-B4BE-BDA25A6439AE}"/>
    <dgm:cxn modelId="{96A16E0D-C95E-4CC2-9D9F-DE7A8118C25D}" type="presOf" srcId="{903ADF3C-8C71-4A74-83FC-CF98E5AEC590}" destId="{6E6CB5C2-34D5-4472-AA97-BF232ACAF049}" srcOrd="0" destOrd="1" presId="urn:microsoft.com/office/officeart/2005/8/layout/vList2"/>
    <dgm:cxn modelId="{CE6A4E18-81AB-4F73-A163-2E9D58C9A2AA}" srcId="{EACE8C42-1B6A-425A-BF5D-5A75DD8F6B24}" destId="{99ADFBBC-98D8-464B-8451-6206872DDF99}" srcOrd="0" destOrd="0" parTransId="{E64DAB25-BF9D-4744-931F-EDE4AA51A8C6}" sibTransId="{16E89C69-B502-40B8-87E5-8335D25AF4EB}"/>
    <dgm:cxn modelId="{9E7DDE26-724D-4949-A32C-F646067D1C20}" type="presOf" srcId="{A6B64DC7-375F-4D77-9526-655D8C6BB085}" destId="{20623A8D-4CA5-401E-A99F-8360A181E3E4}" srcOrd="0" destOrd="0" presId="urn:microsoft.com/office/officeart/2005/8/layout/vList2"/>
    <dgm:cxn modelId="{48648D66-E884-4C73-9EAB-E5AE2E7FB920}" type="presOf" srcId="{79A0931B-6B18-40ED-A21E-5476928BD90B}" destId="{6E6CB5C2-34D5-4472-AA97-BF232ACAF049}" srcOrd="0" destOrd="4" presId="urn:microsoft.com/office/officeart/2005/8/layout/vList2"/>
    <dgm:cxn modelId="{8B740449-49CB-4868-A508-1657408C00F5}" type="presOf" srcId="{AE18710D-9172-4678-8122-26CD53B7F7B3}" destId="{A1F53298-CB52-4969-9683-DAB063219048}" srcOrd="0" destOrd="0" presId="urn:microsoft.com/office/officeart/2005/8/layout/vList2"/>
    <dgm:cxn modelId="{147EBB49-23A0-417E-B977-9563E024A30D}" srcId="{AE18710D-9172-4678-8122-26CD53B7F7B3}" destId="{EACE8C42-1B6A-425A-BF5D-5A75DD8F6B24}" srcOrd="2" destOrd="0" parTransId="{B84DCD48-B11F-4544-8DF1-A73157060E1A}" sibTransId="{A71BE358-8569-48FB-960E-5F721EDA5108}"/>
    <dgm:cxn modelId="{FF1B294E-84D4-4301-9EDE-B9ACB64B4BC8}" type="presOf" srcId="{1C99174C-DF2A-4876-A730-28DE7CFB3C5C}" destId="{D9C3007D-02BA-4689-8970-5ED771A4EF1F}" srcOrd="0" destOrd="0" presId="urn:microsoft.com/office/officeart/2005/8/layout/vList2"/>
    <dgm:cxn modelId="{634F6752-2A4B-43EC-A9AF-FFCBDEB2A5B4}" srcId="{903ADF3C-8C71-4A74-83FC-CF98E5AEC590}" destId="{D3791498-DA47-42E4-90DF-584882D1FAEB}" srcOrd="0" destOrd="0" parTransId="{AE3691F3-7497-48F9-863D-7A6ABA55DE01}" sibTransId="{9C7B65C0-67E1-48F4-886B-42D876EC86B4}"/>
    <dgm:cxn modelId="{DF495B56-9FBD-4513-827B-9D40906AC0C3}" srcId="{EACE8C42-1B6A-425A-BF5D-5A75DD8F6B24}" destId="{903ADF3C-8C71-4A74-83FC-CF98E5AEC590}" srcOrd="1" destOrd="0" parTransId="{32DAC655-0250-4753-B681-FF55D1EA633F}" sibTransId="{ABC3D20B-DD51-4B67-B954-C205CC4AAE11}"/>
    <dgm:cxn modelId="{633F7093-A9F3-43E5-880E-BC944CA2DA63}" type="presOf" srcId="{EACE8C42-1B6A-425A-BF5D-5A75DD8F6B24}" destId="{CD4FB5AD-C436-4150-B36F-0FF98BCD79AD}" srcOrd="0" destOrd="0" presId="urn:microsoft.com/office/officeart/2005/8/layout/vList2"/>
    <dgm:cxn modelId="{AB2C80CE-471A-42C7-B2EC-5780E5DFFB43}" srcId="{AE18710D-9172-4678-8122-26CD53B7F7B3}" destId="{A6B64DC7-375F-4D77-9526-655D8C6BB085}" srcOrd="1" destOrd="0" parTransId="{41AC83FE-3343-4EBA-866E-F323D0CD24E7}" sibTransId="{FEDDB104-C975-4192-A641-6BFC6534833A}"/>
    <dgm:cxn modelId="{01E002DE-D8F2-4352-AFFE-55FC290F0BC4}" srcId="{EACE8C42-1B6A-425A-BF5D-5A75DD8F6B24}" destId="{C9995643-8E95-4292-8C4B-D6E61824B1CB}" srcOrd="2" destOrd="0" parTransId="{34EF68A7-1F0E-4D96-B2B5-F1A4D5B301AC}" sibTransId="{57E2DC3E-80AC-4844-97AC-CB8EFCB32920}"/>
    <dgm:cxn modelId="{DA3CE8ED-37F2-4D8D-817F-26E0DCD0411A}" type="presOf" srcId="{99ADFBBC-98D8-464B-8451-6206872DDF99}" destId="{6E6CB5C2-34D5-4472-AA97-BF232ACAF049}" srcOrd="0" destOrd="0" presId="urn:microsoft.com/office/officeart/2005/8/layout/vList2"/>
    <dgm:cxn modelId="{B0925CF3-F064-4E4E-9C05-56D2DEF0629B}" type="presOf" srcId="{C9995643-8E95-4292-8C4B-D6E61824B1CB}" destId="{6E6CB5C2-34D5-4472-AA97-BF232ACAF049}" srcOrd="0" destOrd="3" presId="urn:microsoft.com/office/officeart/2005/8/layout/vList2"/>
    <dgm:cxn modelId="{0F1C2EF4-D983-424B-ABEB-3835D9B533BC}" srcId="{AE18710D-9172-4678-8122-26CD53B7F7B3}" destId="{1C99174C-DF2A-4876-A730-28DE7CFB3C5C}" srcOrd="0" destOrd="0" parTransId="{5D903153-C880-4D41-A70E-E36396D2FB00}" sibTransId="{16C2E107-1A47-4FA6-AC5B-42E109668CA0}"/>
    <dgm:cxn modelId="{C24FD0F6-9C7F-450A-A57E-93CFF39DBFD4}" type="presOf" srcId="{D3791498-DA47-42E4-90DF-584882D1FAEB}" destId="{6E6CB5C2-34D5-4472-AA97-BF232ACAF049}" srcOrd="0" destOrd="2" presId="urn:microsoft.com/office/officeart/2005/8/layout/vList2"/>
    <dgm:cxn modelId="{02BE1BEB-97E8-4DB3-9CAC-4CE4300DA215}" type="presParOf" srcId="{A1F53298-CB52-4969-9683-DAB063219048}" destId="{D9C3007D-02BA-4689-8970-5ED771A4EF1F}" srcOrd="0" destOrd="0" presId="urn:microsoft.com/office/officeart/2005/8/layout/vList2"/>
    <dgm:cxn modelId="{9C4C5640-C542-4C42-9311-585865B670DB}" type="presParOf" srcId="{A1F53298-CB52-4969-9683-DAB063219048}" destId="{15A99180-F30F-4F4F-9643-FCBF310B295C}" srcOrd="1" destOrd="0" presId="urn:microsoft.com/office/officeart/2005/8/layout/vList2"/>
    <dgm:cxn modelId="{1312567F-D23C-4F2B-A6A4-44742596CCEC}" type="presParOf" srcId="{A1F53298-CB52-4969-9683-DAB063219048}" destId="{20623A8D-4CA5-401E-A99F-8360A181E3E4}" srcOrd="2" destOrd="0" presId="urn:microsoft.com/office/officeart/2005/8/layout/vList2"/>
    <dgm:cxn modelId="{F7A887A3-0336-498F-94EE-8BAAF7386251}" type="presParOf" srcId="{A1F53298-CB52-4969-9683-DAB063219048}" destId="{4F004567-9403-41D3-89FC-B6ADA485FB3F}" srcOrd="3" destOrd="0" presId="urn:microsoft.com/office/officeart/2005/8/layout/vList2"/>
    <dgm:cxn modelId="{42284C57-2B47-4E2D-A8B1-E0FECA9351E3}" type="presParOf" srcId="{A1F53298-CB52-4969-9683-DAB063219048}" destId="{CD4FB5AD-C436-4150-B36F-0FF98BCD79AD}" srcOrd="4" destOrd="0" presId="urn:microsoft.com/office/officeart/2005/8/layout/vList2"/>
    <dgm:cxn modelId="{B767ACBB-8968-4C4B-A72A-FAC7676345CC}" type="presParOf" srcId="{A1F53298-CB52-4969-9683-DAB063219048}" destId="{6E6CB5C2-34D5-4472-AA97-BF232ACAF04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FBF65-0F4E-4052-AAB9-9557F598E4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DAE91E9-EECE-4702-B0B5-5A760C49DFFD}">
      <dgm:prSet/>
      <dgm:spPr/>
      <dgm:t>
        <a:bodyPr/>
        <a:lstStyle/>
        <a:p>
          <a:r>
            <a:rPr lang="en-US" b="0"/>
            <a:t>Product economy and basic consequences</a:t>
          </a:r>
          <a:endParaRPr lang="cs-CZ"/>
        </a:p>
      </dgm:t>
    </dgm:pt>
    <dgm:pt modelId="{C4F4A29F-11DB-442C-AB45-05504A95DECA}" type="parTrans" cxnId="{D57EB8E0-B3EE-4422-BDAE-1F0BC0BC98B8}">
      <dgm:prSet/>
      <dgm:spPr/>
      <dgm:t>
        <a:bodyPr/>
        <a:lstStyle/>
        <a:p>
          <a:endParaRPr lang="cs-CZ"/>
        </a:p>
      </dgm:t>
    </dgm:pt>
    <dgm:pt modelId="{3990E92C-8F38-4595-A5E6-F93A0C70C465}" type="sibTrans" cxnId="{D57EB8E0-B3EE-4422-BDAE-1F0BC0BC98B8}">
      <dgm:prSet/>
      <dgm:spPr/>
      <dgm:t>
        <a:bodyPr/>
        <a:lstStyle/>
        <a:p>
          <a:endParaRPr lang="cs-CZ"/>
        </a:p>
      </dgm:t>
    </dgm:pt>
    <dgm:pt modelId="{5AEEE613-0B0F-469B-91EB-DD3417A56949}">
      <dgm:prSet/>
      <dgm:spPr/>
      <dgm:t>
        <a:bodyPr/>
        <a:lstStyle/>
        <a:p>
          <a:r>
            <a:rPr lang="en-US" b="0"/>
            <a:t>Development of service economy, why it is important</a:t>
          </a:r>
          <a:endParaRPr lang="cs-CZ"/>
        </a:p>
      </dgm:t>
    </dgm:pt>
    <dgm:pt modelId="{0F828BF2-29A7-4B96-ACDD-13DC29B0B10C}" type="parTrans" cxnId="{8E3CE936-E00D-4950-BBAB-CE855FE9BD6E}">
      <dgm:prSet/>
      <dgm:spPr/>
      <dgm:t>
        <a:bodyPr/>
        <a:lstStyle/>
        <a:p>
          <a:endParaRPr lang="cs-CZ"/>
        </a:p>
      </dgm:t>
    </dgm:pt>
    <dgm:pt modelId="{0C00D6E7-6CA1-48A2-BD4F-13AC731879AA}" type="sibTrans" cxnId="{8E3CE936-E00D-4950-BBAB-CE855FE9BD6E}">
      <dgm:prSet/>
      <dgm:spPr/>
      <dgm:t>
        <a:bodyPr/>
        <a:lstStyle/>
        <a:p>
          <a:endParaRPr lang="cs-CZ"/>
        </a:p>
      </dgm:t>
    </dgm:pt>
    <dgm:pt modelId="{00845BAB-6445-4ADB-A350-B67FB9ED70E0}">
      <dgm:prSet/>
      <dgm:spPr/>
      <dgm:t>
        <a:bodyPr/>
        <a:lstStyle/>
        <a:p>
          <a:r>
            <a:rPr lang="en-US" b="0"/>
            <a:t>Role of service in global economy</a:t>
          </a:r>
          <a:endParaRPr lang="cs-CZ"/>
        </a:p>
      </dgm:t>
    </dgm:pt>
    <dgm:pt modelId="{60CE9F3F-6DD9-4BEC-A893-FF78BC0485C8}" type="parTrans" cxnId="{08CFF08E-3E74-41DD-92E2-50DA1BD7DAFC}">
      <dgm:prSet/>
      <dgm:spPr/>
      <dgm:t>
        <a:bodyPr/>
        <a:lstStyle/>
        <a:p>
          <a:endParaRPr lang="cs-CZ"/>
        </a:p>
      </dgm:t>
    </dgm:pt>
    <dgm:pt modelId="{5902E6DC-8189-4368-B67F-7BA0F49844E7}" type="sibTrans" cxnId="{08CFF08E-3E74-41DD-92E2-50DA1BD7DAFC}">
      <dgm:prSet/>
      <dgm:spPr/>
      <dgm:t>
        <a:bodyPr/>
        <a:lstStyle/>
        <a:p>
          <a:endParaRPr lang="cs-CZ"/>
        </a:p>
      </dgm:t>
    </dgm:pt>
    <dgm:pt modelId="{54FA52BF-0C7D-4752-8E41-D58FD1143212}">
      <dgm:prSet/>
      <dgm:spPr/>
      <dgm:t>
        <a:bodyPr/>
        <a:lstStyle/>
        <a:p>
          <a:r>
            <a:rPr lang="en-US" b="0"/>
            <a:t>Why everything is a service?</a:t>
          </a:r>
          <a:endParaRPr lang="cs-CZ"/>
        </a:p>
      </dgm:t>
    </dgm:pt>
    <dgm:pt modelId="{0CA54617-B559-403F-8534-3EC33B67122F}" type="parTrans" cxnId="{CB269D20-149D-4D42-9CF9-60A74F2444A0}">
      <dgm:prSet/>
      <dgm:spPr/>
      <dgm:t>
        <a:bodyPr/>
        <a:lstStyle/>
        <a:p>
          <a:endParaRPr lang="cs-CZ"/>
        </a:p>
      </dgm:t>
    </dgm:pt>
    <dgm:pt modelId="{15FAAE44-9F05-4DB4-9DBF-964D2789ECC0}" type="sibTrans" cxnId="{CB269D20-149D-4D42-9CF9-60A74F2444A0}">
      <dgm:prSet/>
      <dgm:spPr/>
      <dgm:t>
        <a:bodyPr/>
        <a:lstStyle/>
        <a:p>
          <a:endParaRPr lang="cs-CZ"/>
        </a:p>
      </dgm:t>
    </dgm:pt>
    <dgm:pt modelId="{18102E3B-785F-482E-AE62-D76EA2D518D8}" type="pres">
      <dgm:prSet presAssocID="{6D7FBF65-0F4E-4052-AAB9-9557F598E4B9}" presName="linear" presStyleCnt="0">
        <dgm:presLayoutVars>
          <dgm:animLvl val="lvl"/>
          <dgm:resizeHandles val="exact"/>
        </dgm:presLayoutVars>
      </dgm:prSet>
      <dgm:spPr/>
    </dgm:pt>
    <dgm:pt modelId="{C5B9336E-5D4D-425A-A245-911B615F1CC1}" type="pres">
      <dgm:prSet presAssocID="{DDAE91E9-EECE-4702-B0B5-5A760C49DFFD}" presName="parentText" presStyleLbl="node1" presStyleIdx="0" presStyleCnt="4">
        <dgm:presLayoutVars>
          <dgm:chMax val="0"/>
          <dgm:bulletEnabled val="1"/>
        </dgm:presLayoutVars>
      </dgm:prSet>
      <dgm:spPr/>
    </dgm:pt>
    <dgm:pt modelId="{1C580382-67BC-44F1-B1BA-4D7622B7E018}" type="pres">
      <dgm:prSet presAssocID="{3990E92C-8F38-4595-A5E6-F93A0C70C465}" presName="spacer" presStyleCnt="0"/>
      <dgm:spPr/>
    </dgm:pt>
    <dgm:pt modelId="{B2A7706F-EEA4-4D46-9C20-208A2373F0E4}" type="pres">
      <dgm:prSet presAssocID="{5AEEE613-0B0F-469B-91EB-DD3417A56949}" presName="parentText" presStyleLbl="node1" presStyleIdx="1" presStyleCnt="4">
        <dgm:presLayoutVars>
          <dgm:chMax val="0"/>
          <dgm:bulletEnabled val="1"/>
        </dgm:presLayoutVars>
      </dgm:prSet>
      <dgm:spPr/>
    </dgm:pt>
    <dgm:pt modelId="{A866C2DA-22EE-4C80-AF94-0F6077DEE540}" type="pres">
      <dgm:prSet presAssocID="{0C00D6E7-6CA1-48A2-BD4F-13AC731879AA}" presName="spacer" presStyleCnt="0"/>
      <dgm:spPr/>
    </dgm:pt>
    <dgm:pt modelId="{56E71F74-1B17-49D1-A5AA-A9210BDE9D8F}" type="pres">
      <dgm:prSet presAssocID="{00845BAB-6445-4ADB-A350-B67FB9ED70E0}" presName="parentText" presStyleLbl="node1" presStyleIdx="2" presStyleCnt="4">
        <dgm:presLayoutVars>
          <dgm:chMax val="0"/>
          <dgm:bulletEnabled val="1"/>
        </dgm:presLayoutVars>
      </dgm:prSet>
      <dgm:spPr/>
    </dgm:pt>
    <dgm:pt modelId="{96391BE1-2DB4-4FC0-895E-D1950B1093C2}" type="pres">
      <dgm:prSet presAssocID="{5902E6DC-8189-4368-B67F-7BA0F49844E7}" presName="spacer" presStyleCnt="0"/>
      <dgm:spPr/>
    </dgm:pt>
    <dgm:pt modelId="{906E398E-14C6-4EEA-8942-B22C44E98CD2}" type="pres">
      <dgm:prSet presAssocID="{54FA52BF-0C7D-4752-8E41-D58FD1143212}" presName="parentText" presStyleLbl="node1" presStyleIdx="3" presStyleCnt="4">
        <dgm:presLayoutVars>
          <dgm:chMax val="0"/>
          <dgm:bulletEnabled val="1"/>
        </dgm:presLayoutVars>
      </dgm:prSet>
      <dgm:spPr/>
    </dgm:pt>
  </dgm:ptLst>
  <dgm:cxnLst>
    <dgm:cxn modelId="{704F210D-D645-48EB-B48E-937A19A3D2E0}" type="presOf" srcId="{6D7FBF65-0F4E-4052-AAB9-9557F598E4B9}" destId="{18102E3B-785F-482E-AE62-D76EA2D518D8}" srcOrd="0" destOrd="0" presId="urn:microsoft.com/office/officeart/2005/8/layout/vList2"/>
    <dgm:cxn modelId="{CB269D20-149D-4D42-9CF9-60A74F2444A0}" srcId="{6D7FBF65-0F4E-4052-AAB9-9557F598E4B9}" destId="{54FA52BF-0C7D-4752-8E41-D58FD1143212}" srcOrd="3" destOrd="0" parTransId="{0CA54617-B559-403F-8534-3EC33B67122F}" sibTransId="{15FAAE44-9F05-4DB4-9DBF-964D2789ECC0}"/>
    <dgm:cxn modelId="{8E3CE936-E00D-4950-BBAB-CE855FE9BD6E}" srcId="{6D7FBF65-0F4E-4052-AAB9-9557F598E4B9}" destId="{5AEEE613-0B0F-469B-91EB-DD3417A56949}" srcOrd="1" destOrd="0" parTransId="{0F828BF2-29A7-4B96-ACDD-13DC29B0B10C}" sibTransId="{0C00D6E7-6CA1-48A2-BD4F-13AC731879AA}"/>
    <dgm:cxn modelId="{D95BD062-1799-4451-8929-6C07BC2DA7FA}" type="presOf" srcId="{00845BAB-6445-4ADB-A350-B67FB9ED70E0}" destId="{56E71F74-1B17-49D1-A5AA-A9210BDE9D8F}" srcOrd="0" destOrd="0" presId="urn:microsoft.com/office/officeart/2005/8/layout/vList2"/>
    <dgm:cxn modelId="{183C2548-9F84-4436-B187-E354F09F413F}" type="presOf" srcId="{DDAE91E9-EECE-4702-B0B5-5A760C49DFFD}" destId="{C5B9336E-5D4D-425A-A245-911B615F1CC1}" srcOrd="0" destOrd="0" presId="urn:microsoft.com/office/officeart/2005/8/layout/vList2"/>
    <dgm:cxn modelId="{C5235353-92C7-4AAF-8304-9E4D067B9447}" type="presOf" srcId="{5AEEE613-0B0F-469B-91EB-DD3417A56949}" destId="{B2A7706F-EEA4-4D46-9C20-208A2373F0E4}" srcOrd="0" destOrd="0" presId="urn:microsoft.com/office/officeart/2005/8/layout/vList2"/>
    <dgm:cxn modelId="{08CFF08E-3E74-41DD-92E2-50DA1BD7DAFC}" srcId="{6D7FBF65-0F4E-4052-AAB9-9557F598E4B9}" destId="{00845BAB-6445-4ADB-A350-B67FB9ED70E0}" srcOrd="2" destOrd="0" parTransId="{60CE9F3F-6DD9-4BEC-A893-FF78BC0485C8}" sibTransId="{5902E6DC-8189-4368-B67F-7BA0F49844E7}"/>
    <dgm:cxn modelId="{5A7509CE-42A2-4BC4-866D-D5CE5CF9E836}" type="presOf" srcId="{54FA52BF-0C7D-4752-8E41-D58FD1143212}" destId="{906E398E-14C6-4EEA-8942-B22C44E98CD2}" srcOrd="0" destOrd="0" presId="urn:microsoft.com/office/officeart/2005/8/layout/vList2"/>
    <dgm:cxn modelId="{D57EB8E0-B3EE-4422-BDAE-1F0BC0BC98B8}" srcId="{6D7FBF65-0F4E-4052-AAB9-9557F598E4B9}" destId="{DDAE91E9-EECE-4702-B0B5-5A760C49DFFD}" srcOrd="0" destOrd="0" parTransId="{C4F4A29F-11DB-442C-AB45-05504A95DECA}" sibTransId="{3990E92C-8F38-4595-A5E6-F93A0C70C465}"/>
    <dgm:cxn modelId="{C9D3252C-532A-4B41-9C09-A265C2E03038}" type="presParOf" srcId="{18102E3B-785F-482E-AE62-D76EA2D518D8}" destId="{C5B9336E-5D4D-425A-A245-911B615F1CC1}" srcOrd="0" destOrd="0" presId="urn:microsoft.com/office/officeart/2005/8/layout/vList2"/>
    <dgm:cxn modelId="{F3D0AB1A-9E7F-488A-9711-D07015F0FF46}" type="presParOf" srcId="{18102E3B-785F-482E-AE62-D76EA2D518D8}" destId="{1C580382-67BC-44F1-B1BA-4D7622B7E018}" srcOrd="1" destOrd="0" presId="urn:microsoft.com/office/officeart/2005/8/layout/vList2"/>
    <dgm:cxn modelId="{F8730E86-D7CD-4902-8003-69768FFB3F49}" type="presParOf" srcId="{18102E3B-785F-482E-AE62-D76EA2D518D8}" destId="{B2A7706F-EEA4-4D46-9C20-208A2373F0E4}" srcOrd="2" destOrd="0" presId="urn:microsoft.com/office/officeart/2005/8/layout/vList2"/>
    <dgm:cxn modelId="{0C1D4878-CBA6-494B-ABD4-39219B992D88}" type="presParOf" srcId="{18102E3B-785F-482E-AE62-D76EA2D518D8}" destId="{A866C2DA-22EE-4C80-AF94-0F6077DEE540}" srcOrd="3" destOrd="0" presId="urn:microsoft.com/office/officeart/2005/8/layout/vList2"/>
    <dgm:cxn modelId="{4988B8CE-9977-4812-8177-E196392FEB8B}" type="presParOf" srcId="{18102E3B-785F-482E-AE62-D76EA2D518D8}" destId="{56E71F74-1B17-49D1-A5AA-A9210BDE9D8F}" srcOrd="4" destOrd="0" presId="urn:microsoft.com/office/officeart/2005/8/layout/vList2"/>
    <dgm:cxn modelId="{5D029129-9F49-4223-855C-CAC0B762ECE6}" type="presParOf" srcId="{18102E3B-785F-482E-AE62-D76EA2D518D8}" destId="{96391BE1-2DB4-4FC0-895E-D1950B1093C2}" srcOrd="5" destOrd="0" presId="urn:microsoft.com/office/officeart/2005/8/layout/vList2"/>
    <dgm:cxn modelId="{B3C4F9A3-DBB8-4F50-BE9D-5EFBE3160988}" type="presParOf" srcId="{18102E3B-785F-482E-AE62-D76EA2D518D8}" destId="{906E398E-14C6-4EEA-8942-B22C44E98C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C3A709-4033-43D1-BC50-7F19DD2885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77CA330-0E0F-4230-899F-782C0103AF65}">
      <dgm:prSet/>
      <dgm:spPr/>
      <dgm:t>
        <a:bodyPr/>
        <a:lstStyle/>
        <a:p>
          <a:r>
            <a:rPr lang="en-US"/>
            <a:t>If you are buying some product or services, how you can be sure about its quality?</a:t>
          </a:r>
          <a:endParaRPr lang="cs-CZ"/>
        </a:p>
      </dgm:t>
    </dgm:pt>
    <dgm:pt modelId="{727E60E2-785C-4779-909C-1408AC2851BA}" type="parTrans" cxnId="{2B5D045E-17AD-469B-8288-20BCB8E987E9}">
      <dgm:prSet/>
      <dgm:spPr/>
      <dgm:t>
        <a:bodyPr/>
        <a:lstStyle/>
        <a:p>
          <a:endParaRPr lang="cs-CZ"/>
        </a:p>
      </dgm:t>
    </dgm:pt>
    <dgm:pt modelId="{6000981C-739F-48BD-82AD-246719891F99}" type="sibTrans" cxnId="{2B5D045E-17AD-469B-8288-20BCB8E987E9}">
      <dgm:prSet/>
      <dgm:spPr/>
      <dgm:t>
        <a:bodyPr/>
        <a:lstStyle/>
        <a:p>
          <a:endParaRPr lang="cs-CZ"/>
        </a:p>
      </dgm:t>
    </dgm:pt>
    <dgm:pt modelId="{EAFA4E7F-2381-49BA-AF91-ACA65DD3B2B9}">
      <dgm:prSet/>
      <dgm:spPr/>
      <dgm:t>
        <a:bodyPr/>
        <a:lstStyle/>
        <a:p>
          <a:r>
            <a:rPr lang="en-US"/>
            <a:t>Guarantee</a:t>
          </a:r>
          <a:endParaRPr lang="cs-CZ"/>
        </a:p>
      </dgm:t>
    </dgm:pt>
    <dgm:pt modelId="{D69B9396-3608-4B17-A9E7-9692AAE4F575}" type="parTrans" cxnId="{A73EF11B-CF4F-4E07-B73D-E8F9B3E1D592}">
      <dgm:prSet/>
      <dgm:spPr/>
      <dgm:t>
        <a:bodyPr/>
        <a:lstStyle/>
        <a:p>
          <a:endParaRPr lang="cs-CZ"/>
        </a:p>
      </dgm:t>
    </dgm:pt>
    <dgm:pt modelId="{A5A5D0AB-3829-434A-AA21-AB032E20B084}" type="sibTrans" cxnId="{A73EF11B-CF4F-4E07-B73D-E8F9B3E1D592}">
      <dgm:prSet/>
      <dgm:spPr/>
      <dgm:t>
        <a:bodyPr/>
        <a:lstStyle/>
        <a:p>
          <a:endParaRPr lang="cs-CZ"/>
        </a:p>
      </dgm:t>
    </dgm:pt>
    <dgm:pt modelId="{0B75842F-9727-44D4-A99D-3AB60C49F6A1}">
      <dgm:prSet/>
      <dgm:spPr/>
      <dgm:t>
        <a:bodyPr/>
        <a:lstStyle/>
        <a:p>
          <a:r>
            <a:rPr lang="en-US"/>
            <a:t>Insurance for the product failure</a:t>
          </a:r>
          <a:endParaRPr lang="cs-CZ"/>
        </a:p>
      </dgm:t>
    </dgm:pt>
    <dgm:pt modelId="{B7831126-A2A3-43B7-AECE-F935DFE31F45}" type="parTrans" cxnId="{76169C20-58E7-4C72-9E7A-60938E741668}">
      <dgm:prSet/>
      <dgm:spPr/>
      <dgm:t>
        <a:bodyPr/>
        <a:lstStyle/>
        <a:p>
          <a:endParaRPr lang="cs-CZ"/>
        </a:p>
      </dgm:t>
    </dgm:pt>
    <dgm:pt modelId="{B299E09C-886F-4506-8084-32D9B723E6CE}" type="sibTrans" cxnId="{76169C20-58E7-4C72-9E7A-60938E741668}">
      <dgm:prSet/>
      <dgm:spPr/>
      <dgm:t>
        <a:bodyPr/>
        <a:lstStyle/>
        <a:p>
          <a:endParaRPr lang="cs-CZ"/>
        </a:p>
      </dgm:t>
    </dgm:pt>
    <dgm:pt modelId="{5D8D742A-0907-4E0C-BFD2-5CCE0470B12D}">
      <dgm:prSet/>
      <dgm:spPr/>
      <dgm:t>
        <a:bodyPr/>
        <a:lstStyle/>
        <a:p>
          <a:r>
            <a:rPr lang="en-US"/>
            <a:t>Impulse for the producer to improve the quality</a:t>
          </a:r>
          <a:endParaRPr lang="cs-CZ"/>
        </a:p>
      </dgm:t>
    </dgm:pt>
    <dgm:pt modelId="{433D38F4-893B-4BA0-84DE-8C4A7C8403AC}" type="parTrans" cxnId="{84383C81-06CC-402E-A8ED-6730F5BE099C}">
      <dgm:prSet/>
      <dgm:spPr/>
      <dgm:t>
        <a:bodyPr/>
        <a:lstStyle/>
        <a:p>
          <a:endParaRPr lang="cs-CZ"/>
        </a:p>
      </dgm:t>
    </dgm:pt>
    <dgm:pt modelId="{4ECBB59E-8FDE-4288-8DBB-44B6A8442E41}" type="sibTrans" cxnId="{84383C81-06CC-402E-A8ED-6730F5BE099C}">
      <dgm:prSet/>
      <dgm:spPr/>
      <dgm:t>
        <a:bodyPr/>
        <a:lstStyle/>
        <a:p>
          <a:endParaRPr lang="cs-CZ"/>
        </a:p>
      </dgm:t>
    </dgm:pt>
    <dgm:pt modelId="{E673725C-A7C6-42A7-B32D-5A44A4C58D5B}">
      <dgm:prSet/>
      <dgm:spPr/>
      <dgm:t>
        <a:bodyPr/>
        <a:lstStyle/>
        <a:p>
          <a:r>
            <a:rPr lang="en-US"/>
            <a:t>Has information value – indicator of the product quality</a:t>
          </a:r>
          <a:endParaRPr lang="cs-CZ"/>
        </a:p>
      </dgm:t>
    </dgm:pt>
    <dgm:pt modelId="{E2B7E5F1-086E-4DC7-9023-18C31B482F82}" type="parTrans" cxnId="{8DF8268C-7F8B-4AAC-A190-1BE8E2ABC5A2}">
      <dgm:prSet/>
      <dgm:spPr/>
      <dgm:t>
        <a:bodyPr/>
        <a:lstStyle/>
        <a:p>
          <a:endParaRPr lang="cs-CZ"/>
        </a:p>
      </dgm:t>
    </dgm:pt>
    <dgm:pt modelId="{9C9FDEE8-9BC1-405F-86B5-F1E685174338}" type="sibTrans" cxnId="{8DF8268C-7F8B-4AAC-A190-1BE8E2ABC5A2}">
      <dgm:prSet/>
      <dgm:spPr/>
      <dgm:t>
        <a:bodyPr/>
        <a:lstStyle/>
        <a:p>
          <a:endParaRPr lang="cs-CZ"/>
        </a:p>
      </dgm:t>
    </dgm:pt>
    <dgm:pt modelId="{B2B2ABDD-8AED-4C44-95C9-DEFF53A031A3}">
      <dgm:prSet/>
      <dgm:spPr/>
      <dgm:t>
        <a:bodyPr/>
        <a:lstStyle/>
        <a:p>
          <a:r>
            <a:rPr lang="en-US"/>
            <a:t>Direct influence to the producer reputation</a:t>
          </a:r>
          <a:endParaRPr lang="cs-CZ"/>
        </a:p>
      </dgm:t>
    </dgm:pt>
    <dgm:pt modelId="{507DDE0E-9DF8-47C3-9969-AB601FCF4376}" type="parTrans" cxnId="{788FCE8E-1166-4F8B-A122-F5DB5001769C}">
      <dgm:prSet/>
      <dgm:spPr/>
      <dgm:t>
        <a:bodyPr/>
        <a:lstStyle/>
        <a:p>
          <a:endParaRPr lang="cs-CZ"/>
        </a:p>
      </dgm:t>
    </dgm:pt>
    <dgm:pt modelId="{EFECADC0-A340-413F-981B-E7250223D125}" type="sibTrans" cxnId="{788FCE8E-1166-4F8B-A122-F5DB5001769C}">
      <dgm:prSet/>
      <dgm:spPr/>
      <dgm:t>
        <a:bodyPr/>
        <a:lstStyle/>
        <a:p>
          <a:endParaRPr lang="cs-CZ"/>
        </a:p>
      </dgm:t>
    </dgm:pt>
    <dgm:pt modelId="{CAB999F1-40F8-4B5A-9615-E2DDEF098054}">
      <dgm:prSet/>
      <dgm:spPr/>
      <dgm:t>
        <a:bodyPr/>
        <a:lstStyle/>
        <a:p>
          <a:r>
            <a:rPr lang="en-US"/>
            <a:t>Selecting (extended) guarantee can be used for the customer discrimination</a:t>
          </a:r>
          <a:endParaRPr lang="cs-CZ"/>
        </a:p>
      </dgm:t>
    </dgm:pt>
    <dgm:pt modelId="{8293C504-DA4F-47BC-AD5F-1FFACC66BD00}" type="parTrans" cxnId="{3F1C27C4-9E71-4062-B496-43E6A2B835B0}">
      <dgm:prSet/>
      <dgm:spPr/>
      <dgm:t>
        <a:bodyPr/>
        <a:lstStyle/>
        <a:p>
          <a:endParaRPr lang="cs-CZ"/>
        </a:p>
      </dgm:t>
    </dgm:pt>
    <dgm:pt modelId="{6041BD7F-D4D8-4409-BBDF-D8498D302163}" type="sibTrans" cxnId="{3F1C27C4-9E71-4062-B496-43E6A2B835B0}">
      <dgm:prSet/>
      <dgm:spPr/>
      <dgm:t>
        <a:bodyPr/>
        <a:lstStyle/>
        <a:p>
          <a:endParaRPr lang="cs-CZ"/>
        </a:p>
      </dgm:t>
    </dgm:pt>
    <dgm:pt modelId="{96F428AE-2B49-4F63-9C2E-657CFAB0EEBD}" type="pres">
      <dgm:prSet presAssocID="{ACC3A709-4033-43D1-BC50-7F19DD2885FD}" presName="linear" presStyleCnt="0">
        <dgm:presLayoutVars>
          <dgm:animLvl val="lvl"/>
          <dgm:resizeHandles val="exact"/>
        </dgm:presLayoutVars>
      </dgm:prSet>
      <dgm:spPr/>
    </dgm:pt>
    <dgm:pt modelId="{D2E1BB45-B7C1-4FB2-9999-31FA94E43DB0}" type="pres">
      <dgm:prSet presAssocID="{C77CA330-0E0F-4230-899F-782C0103AF65}" presName="parentText" presStyleLbl="node1" presStyleIdx="0" presStyleCnt="2">
        <dgm:presLayoutVars>
          <dgm:chMax val="0"/>
          <dgm:bulletEnabled val="1"/>
        </dgm:presLayoutVars>
      </dgm:prSet>
      <dgm:spPr/>
    </dgm:pt>
    <dgm:pt modelId="{FC4F7E24-1439-41CF-9897-1D1C48D884AE}" type="pres">
      <dgm:prSet presAssocID="{6000981C-739F-48BD-82AD-246719891F99}" presName="spacer" presStyleCnt="0"/>
      <dgm:spPr/>
    </dgm:pt>
    <dgm:pt modelId="{E2F2A5DA-E082-4AE1-8584-8B37E875E0D7}" type="pres">
      <dgm:prSet presAssocID="{EAFA4E7F-2381-49BA-AF91-ACA65DD3B2B9}" presName="parentText" presStyleLbl="node1" presStyleIdx="1" presStyleCnt="2">
        <dgm:presLayoutVars>
          <dgm:chMax val="0"/>
          <dgm:bulletEnabled val="1"/>
        </dgm:presLayoutVars>
      </dgm:prSet>
      <dgm:spPr/>
    </dgm:pt>
    <dgm:pt modelId="{4C36F379-4F6D-431C-AF57-3A9436632633}" type="pres">
      <dgm:prSet presAssocID="{EAFA4E7F-2381-49BA-AF91-ACA65DD3B2B9}" presName="childText" presStyleLbl="revTx" presStyleIdx="0" presStyleCnt="1">
        <dgm:presLayoutVars>
          <dgm:bulletEnabled val="1"/>
        </dgm:presLayoutVars>
      </dgm:prSet>
      <dgm:spPr/>
    </dgm:pt>
  </dgm:ptLst>
  <dgm:cxnLst>
    <dgm:cxn modelId="{A73EF11B-CF4F-4E07-B73D-E8F9B3E1D592}" srcId="{ACC3A709-4033-43D1-BC50-7F19DD2885FD}" destId="{EAFA4E7F-2381-49BA-AF91-ACA65DD3B2B9}" srcOrd="1" destOrd="0" parTransId="{D69B9396-3608-4B17-A9E7-9692AAE4F575}" sibTransId="{A5A5D0AB-3829-434A-AA21-AB032E20B084}"/>
    <dgm:cxn modelId="{76169C20-58E7-4C72-9E7A-60938E741668}" srcId="{EAFA4E7F-2381-49BA-AF91-ACA65DD3B2B9}" destId="{0B75842F-9727-44D4-A99D-3AB60C49F6A1}" srcOrd="0" destOrd="0" parTransId="{B7831126-A2A3-43B7-AECE-F935DFE31F45}" sibTransId="{B299E09C-886F-4506-8084-32D9B723E6CE}"/>
    <dgm:cxn modelId="{68328E28-404E-4E35-8E39-6D13CA0D38AF}" type="presOf" srcId="{5D8D742A-0907-4E0C-BFD2-5CCE0470B12D}" destId="{4C36F379-4F6D-431C-AF57-3A9436632633}" srcOrd="0" destOrd="1" presId="urn:microsoft.com/office/officeart/2005/8/layout/vList2"/>
    <dgm:cxn modelId="{2B5D045E-17AD-469B-8288-20BCB8E987E9}" srcId="{ACC3A709-4033-43D1-BC50-7F19DD2885FD}" destId="{C77CA330-0E0F-4230-899F-782C0103AF65}" srcOrd="0" destOrd="0" parTransId="{727E60E2-785C-4779-909C-1408AC2851BA}" sibTransId="{6000981C-739F-48BD-82AD-246719891F99}"/>
    <dgm:cxn modelId="{F3F6204D-F195-43E8-8411-70CFAB1A742D}" type="presOf" srcId="{0B75842F-9727-44D4-A99D-3AB60C49F6A1}" destId="{4C36F379-4F6D-431C-AF57-3A9436632633}" srcOrd="0" destOrd="0" presId="urn:microsoft.com/office/officeart/2005/8/layout/vList2"/>
    <dgm:cxn modelId="{9F849359-9473-498A-967A-DD96A0E95ADC}" type="presOf" srcId="{C77CA330-0E0F-4230-899F-782C0103AF65}" destId="{D2E1BB45-B7C1-4FB2-9999-31FA94E43DB0}" srcOrd="0" destOrd="0" presId="urn:microsoft.com/office/officeart/2005/8/layout/vList2"/>
    <dgm:cxn modelId="{BC67807D-D944-43B4-BC8D-0C2C9F460F44}" type="presOf" srcId="{ACC3A709-4033-43D1-BC50-7F19DD2885FD}" destId="{96F428AE-2B49-4F63-9C2E-657CFAB0EEBD}" srcOrd="0" destOrd="0" presId="urn:microsoft.com/office/officeart/2005/8/layout/vList2"/>
    <dgm:cxn modelId="{84383C81-06CC-402E-A8ED-6730F5BE099C}" srcId="{EAFA4E7F-2381-49BA-AF91-ACA65DD3B2B9}" destId="{5D8D742A-0907-4E0C-BFD2-5CCE0470B12D}" srcOrd="1" destOrd="0" parTransId="{433D38F4-893B-4BA0-84DE-8C4A7C8403AC}" sibTransId="{4ECBB59E-8FDE-4288-8DBB-44B6A8442E41}"/>
    <dgm:cxn modelId="{6A5DA086-0091-48A1-A2F1-4BF07AC3D515}" type="presOf" srcId="{B2B2ABDD-8AED-4C44-95C9-DEFF53A031A3}" destId="{4C36F379-4F6D-431C-AF57-3A9436632633}" srcOrd="0" destOrd="3" presId="urn:microsoft.com/office/officeart/2005/8/layout/vList2"/>
    <dgm:cxn modelId="{8DF8268C-7F8B-4AAC-A190-1BE8E2ABC5A2}" srcId="{EAFA4E7F-2381-49BA-AF91-ACA65DD3B2B9}" destId="{E673725C-A7C6-42A7-B32D-5A44A4C58D5B}" srcOrd="2" destOrd="0" parTransId="{E2B7E5F1-086E-4DC7-9023-18C31B482F82}" sibTransId="{9C9FDEE8-9BC1-405F-86B5-F1E685174338}"/>
    <dgm:cxn modelId="{788FCE8E-1166-4F8B-A122-F5DB5001769C}" srcId="{EAFA4E7F-2381-49BA-AF91-ACA65DD3B2B9}" destId="{B2B2ABDD-8AED-4C44-95C9-DEFF53A031A3}" srcOrd="3" destOrd="0" parTransId="{507DDE0E-9DF8-47C3-9969-AB601FCF4376}" sibTransId="{EFECADC0-A340-413F-981B-E7250223D125}"/>
    <dgm:cxn modelId="{E14D83A0-A35C-4AC5-8578-9F20FB687362}" type="presOf" srcId="{EAFA4E7F-2381-49BA-AF91-ACA65DD3B2B9}" destId="{E2F2A5DA-E082-4AE1-8584-8B37E875E0D7}" srcOrd="0" destOrd="0" presId="urn:microsoft.com/office/officeart/2005/8/layout/vList2"/>
    <dgm:cxn modelId="{3F1C27C4-9E71-4062-B496-43E6A2B835B0}" srcId="{EAFA4E7F-2381-49BA-AF91-ACA65DD3B2B9}" destId="{CAB999F1-40F8-4B5A-9615-E2DDEF098054}" srcOrd="4" destOrd="0" parTransId="{8293C504-DA4F-47BC-AD5F-1FFACC66BD00}" sibTransId="{6041BD7F-D4D8-4409-BBDF-D8498D302163}"/>
    <dgm:cxn modelId="{6C09ABCA-0DD4-4385-97BF-32418B11BA4D}" type="presOf" srcId="{E673725C-A7C6-42A7-B32D-5A44A4C58D5B}" destId="{4C36F379-4F6D-431C-AF57-3A9436632633}" srcOrd="0" destOrd="2" presId="urn:microsoft.com/office/officeart/2005/8/layout/vList2"/>
    <dgm:cxn modelId="{BD85C0FD-AF74-4D8E-A584-5795DB47AC2B}" type="presOf" srcId="{CAB999F1-40F8-4B5A-9615-E2DDEF098054}" destId="{4C36F379-4F6D-431C-AF57-3A9436632633}" srcOrd="0" destOrd="4" presId="urn:microsoft.com/office/officeart/2005/8/layout/vList2"/>
    <dgm:cxn modelId="{77DD8983-681E-41D4-B34A-1D2808AF28C6}" type="presParOf" srcId="{96F428AE-2B49-4F63-9C2E-657CFAB0EEBD}" destId="{D2E1BB45-B7C1-4FB2-9999-31FA94E43DB0}" srcOrd="0" destOrd="0" presId="urn:microsoft.com/office/officeart/2005/8/layout/vList2"/>
    <dgm:cxn modelId="{0181C5EB-E9D3-42BC-BF0B-5457FCC6ED62}" type="presParOf" srcId="{96F428AE-2B49-4F63-9C2E-657CFAB0EEBD}" destId="{FC4F7E24-1439-41CF-9897-1D1C48D884AE}" srcOrd="1" destOrd="0" presId="urn:microsoft.com/office/officeart/2005/8/layout/vList2"/>
    <dgm:cxn modelId="{96497D16-30A9-43B8-A14B-84FA6DA3D2BC}" type="presParOf" srcId="{96F428AE-2B49-4F63-9C2E-657CFAB0EEBD}" destId="{E2F2A5DA-E082-4AE1-8584-8B37E875E0D7}" srcOrd="2" destOrd="0" presId="urn:microsoft.com/office/officeart/2005/8/layout/vList2"/>
    <dgm:cxn modelId="{907E397D-2EC8-4437-8869-CBD6433EDCFF}" type="presParOf" srcId="{96F428AE-2B49-4F63-9C2E-657CFAB0EEBD}" destId="{4C36F379-4F6D-431C-AF57-3A94366326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5CC4B5-B386-4A22-ADFC-C8A8A85C1C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97C6424-33D4-4FAA-8406-7B8CF95F868E}">
      <dgm:prSet/>
      <dgm:spPr/>
      <dgm:t>
        <a:bodyPr/>
        <a:lstStyle/>
        <a:p>
          <a:r>
            <a:rPr lang="en-US"/>
            <a:t>a tendency to take undue risks because the costs are not borne by the party taking the risk</a:t>
          </a:r>
          <a:endParaRPr lang="cs-CZ"/>
        </a:p>
      </dgm:t>
    </dgm:pt>
    <dgm:pt modelId="{5797D12F-E57B-4212-B4A1-1E2D8D40CC2E}" type="parTrans" cxnId="{BDD7024C-9425-4A24-A138-1E20BF395ECF}">
      <dgm:prSet/>
      <dgm:spPr/>
      <dgm:t>
        <a:bodyPr/>
        <a:lstStyle/>
        <a:p>
          <a:endParaRPr lang="cs-CZ"/>
        </a:p>
      </dgm:t>
    </dgm:pt>
    <dgm:pt modelId="{4F2D49F7-6AE7-4123-984F-DFD423BEA7D3}" type="sibTrans" cxnId="{BDD7024C-9425-4A24-A138-1E20BF395ECF}">
      <dgm:prSet/>
      <dgm:spPr/>
      <dgm:t>
        <a:bodyPr/>
        <a:lstStyle/>
        <a:p>
          <a:endParaRPr lang="cs-CZ"/>
        </a:p>
      </dgm:t>
    </dgm:pt>
    <dgm:pt modelId="{2303C334-8A76-480C-9CBE-98D16E900F6F}">
      <dgm:prSet/>
      <dgm:spPr/>
      <dgm:t>
        <a:bodyPr/>
        <a:lstStyle/>
        <a:p>
          <a:r>
            <a:rPr lang="en-US"/>
            <a:t>The customer is able to affect an event he is insured against, but the seller has no power to monitor or affect this event.</a:t>
          </a:r>
          <a:endParaRPr lang="cs-CZ"/>
        </a:p>
      </dgm:t>
    </dgm:pt>
    <dgm:pt modelId="{050FCBEE-6F09-4138-B6AC-C0A15C6E969F}" type="parTrans" cxnId="{AAACD701-0E28-408A-A58A-CC8247A4CB8C}">
      <dgm:prSet/>
      <dgm:spPr/>
      <dgm:t>
        <a:bodyPr/>
        <a:lstStyle/>
        <a:p>
          <a:endParaRPr lang="cs-CZ"/>
        </a:p>
      </dgm:t>
    </dgm:pt>
    <dgm:pt modelId="{E29617A6-83D8-4D5C-9DF5-FEE38FE507CE}" type="sibTrans" cxnId="{AAACD701-0E28-408A-A58A-CC8247A4CB8C}">
      <dgm:prSet/>
      <dgm:spPr/>
      <dgm:t>
        <a:bodyPr/>
        <a:lstStyle/>
        <a:p>
          <a:endParaRPr lang="cs-CZ"/>
        </a:p>
      </dgm:t>
    </dgm:pt>
    <dgm:pt modelId="{A4E39583-2B65-405E-BFFA-F7697DD4BAD7}">
      <dgm:prSet/>
      <dgm:spPr/>
      <dgm:t>
        <a:bodyPr/>
        <a:lstStyle/>
        <a:p>
          <a:r>
            <a:rPr lang="en-US"/>
            <a:t>Insurance company do not know how you use your car</a:t>
          </a:r>
          <a:endParaRPr lang="cs-CZ"/>
        </a:p>
      </dgm:t>
    </dgm:pt>
    <dgm:pt modelId="{FFAB86C2-C231-4596-914D-48D8E633700A}" type="parTrans" cxnId="{2AE2CEBE-9795-428E-942A-2332324E0465}">
      <dgm:prSet/>
      <dgm:spPr/>
      <dgm:t>
        <a:bodyPr/>
        <a:lstStyle/>
        <a:p>
          <a:endParaRPr lang="cs-CZ"/>
        </a:p>
      </dgm:t>
    </dgm:pt>
    <dgm:pt modelId="{02B70438-7935-44A6-B0C3-2F8F8277D5DC}" type="sibTrans" cxnId="{2AE2CEBE-9795-428E-942A-2332324E0465}">
      <dgm:prSet/>
      <dgm:spPr/>
      <dgm:t>
        <a:bodyPr/>
        <a:lstStyle/>
        <a:p>
          <a:endParaRPr lang="cs-CZ"/>
        </a:p>
      </dgm:t>
    </dgm:pt>
    <dgm:pt modelId="{72627B96-E45B-4902-A544-82481D24A6FA}">
      <dgm:prSet/>
      <dgm:spPr/>
      <dgm:t>
        <a:bodyPr/>
        <a:lstStyle/>
        <a:p>
          <a:r>
            <a:rPr lang="en-US"/>
            <a:t>ERP supplier has limited information about customers IT security</a:t>
          </a:r>
          <a:endParaRPr lang="cs-CZ"/>
        </a:p>
      </dgm:t>
    </dgm:pt>
    <dgm:pt modelId="{E3ECBDC3-8B85-4B5F-AE2B-FD0CD02BA9EE}" type="parTrans" cxnId="{0CD6C888-F3F5-457D-9113-A7CB67A9E5AE}">
      <dgm:prSet/>
      <dgm:spPr/>
      <dgm:t>
        <a:bodyPr/>
        <a:lstStyle/>
        <a:p>
          <a:endParaRPr lang="cs-CZ"/>
        </a:p>
      </dgm:t>
    </dgm:pt>
    <dgm:pt modelId="{CF5F9B1C-CB36-4BCF-8773-54FBBDB244EF}" type="sibTrans" cxnId="{0CD6C888-F3F5-457D-9113-A7CB67A9E5AE}">
      <dgm:prSet/>
      <dgm:spPr/>
      <dgm:t>
        <a:bodyPr/>
        <a:lstStyle/>
        <a:p>
          <a:endParaRPr lang="cs-CZ"/>
        </a:p>
      </dgm:t>
    </dgm:pt>
    <dgm:pt modelId="{B53D92A3-2327-4369-95F4-9D9D07E56449}">
      <dgm:prSet/>
      <dgm:spPr/>
      <dgm:t>
        <a:bodyPr/>
        <a:lstStyle/>
        <a:p>
          <a:r>
            <a:rPr lang="en-US"/>
            <a:t>Double moral hazard</a:t>
          </a:r>
          <a:endParaRPr lang="cs-CZ"/>
        </a:p>
      </dgm:t>
    </dgm:pt>
    <dgm:pt modelId="{540539E1-8AE0-49FA-AB6C-E14B09697A05}" type="parTrans" cxnId="{87348DFD-308F-4838-BE01-31A2B7754C4C}">
      <dgm:prSet/>
      <dgm:spPr/>
      <dgm:t>
        <a:bodyPr/>
        <a:lstStyle/>
        <a:p>
          <a:endParaRPr lang="cs-CZ"/>
        </a:p>
      </dgm:t>
    </dgm:pt>
    <dgm:pt modelId="{0C8B5256-6EAA-490F-9CEB-E5D64A0BEE6E}" type="sibTrans" cxnId="{87348DFD-308F-4838-BE01-31A2B7754C4C}">
      <dgm:prSet/>
      <dgm:spPr/>
      <dgm:t>
        <a:bodyPr/>
        <a:lstStyle/>
        <a:p>
          <a:endParaRPr lang="cs-CZ"/>
        </a:p>
      </dgm:t>
    </dgm:pt>
    <dgm:pt modelId="{EA2B565D-2F0F-4EEC-AB97-BEC08C998DEF}">
      <dgm:prSet/>
      <dgm:spPr/>
      <dgm:t>
        <a:bodyPr/>
        <a:lstStyle/>
        <a:p>
          <a:r>
            <a:rPr lang="en-US"/>
            <a:t>Supplier gives only limited or minimal guarantee</a:t>
          </a:r>
          <a:endParaRPr lang="cs-CZ"/>
        </a:p>
      </dgm:t>
    </dgm:pt>
    <dgm:pt modelId="{5821CA18-2477-4763-A778-914F4525116D}" type="parTrans" cxnId="{CD632CE3-CA7E-4056-AFEB-4FA2B862F04D}">
      <dgm:prSet/>
      <dgm:spPr/>
      <dgm:t>
        <a:bodyPr/>
        <a:lstStyle/>
        <a:p>
          <a:endParaRPr lang="cs-CZ"/>
        </a:p>
      </dgm:t>
    </dgm:pt>
    <dgm:pt modelId="{2E4D9EC0-F462-4486-BE0B-3366BB4EE34A}" type="sibTrans" cxnId="{CD632CE3-CA7E-4056-AFEB-4FA2B862F04D}">
      <dgm:prSet/>
      <dgm:spPr/>
      <dgm:t>
        <a:bodyPr/>
        <a:lstStyle/>
        <a:p>
          <a:endParaRPr lang="cs-CZ"/>
        </a:p>
      </dgm:t>
    </dgm:pt>
    <dgm:pt modelId="{C419DBCD-6828-4DEA-986B-563D18C3B86B}">
      <dgm:prSet/>
      <dgm:spPr/>
      <dgm:t>
        <a:bodyPr/>
        <a:lstStyle/>
        <a:p>
          <a:r>
            <a:rPr lang="en-US"/>
            <a:t>Customers information about product quality is limited</a:t>
          </a:r>
          <a:endParaRPr lang="cs-CZ"/>
        </a:p>
      </dgm:t>
    </dgm:pt>
    <dgm:pt modelId="{15922E7B-0C95-466D-BBF3-69779C272839}" type="parTrans" cxnId="{A6CBB3FE-461E-4EDB-89AC-EEB612BCBD55}">
      <dgm:prSet/>
      <dgm:spPr/>
      <dgm:t>
        <a:bodyPr/>
        <a:lstStyle/>
        <a:p>
          <a:endParaRPr lang="cs-CZ"/>
        </a:p>
      </dgm:t>
    </dgm:pt>
    <dgm:pt modelId="{5535A3E2-7C4E-45CA-A9BA-79BFD04F8D59}" type="sibTrans" cxnId="{A6CBB3FE-461E-4EDB-89AC-EEB612BCBD55}">
      <dgm:prSet/>
      <dgm:spPr/>
      <dgm:t>
        <a:bodyPr/>
        <a:lstStyle/>
        <a:p>
          <a:endParaRPr lang="cs-CZ"/>
        </a:p>
      </dgm:t>
    </dgm:pt>
    <dgm:pt modelId="{8B7245F1-F77A-4864-924A-F9AEBB842153}" type="pres">
      <dgm:prSet presAssocID="{855CC4B5-B386-4A22-ADFC-C8A8A85C1CFC}" presName="linear" presStyleCnt="0">
        <dgm:presLayoutVars>
          <dgm:animLvl val="lvl"/>
          <dgm:resizeHandles val="exact"/>
        </dgm:presLayoutVars>
      </dgm:prSet>
      <dgm:spPr/>
    </dgm:pt>
    <dgm:pt modelId="{3F687582-6310-46AB-8950-BEF291A2FD4C}" type="pres">
      <dgm:prSet presAssocID="{797C6424-33D4-4FAA-8406-7B8CF95F868E}" presName="parentText" presStyleLbl="node1" presStyleIdx="0" presStyleCnt="3">
        <dgm:presLayoutVars>
          <dgm:chMax val="0"/>
          <dgm:bulletEnabled val="1"/>
        </dgm:presLayoutVars>
      </dgm:prSet>
      <dgm:spPr/>
    </dgm:pt>
    <dgm:pt modelId="{BD899E6B-503B-4D67-86A2-E4D02A5EA2D3}" type="pres">
      <dgm:prSet presAssocID="{4F2D49F7-6AE7-4123-984F-DFD423BEA7D3}" presName="spacer" presStyleCnt="0"/>
      <dgm:spPr/>
    </dgm:pt>
    <dgm:pt modelId="{BE1B415B-9A7A-47D7-8048-6EAF34F36E48}" type="pres">
      <dgm:prSet presAssocID="{2303C334-8A76-480C-9CBE-98D16E900F6F}" presName="parentText" presStyleLbl="node1" presStyleIdx="1" presStyleCnt="3">
        <dgm:presLayoutVars>
          <dgm:chMax val="0"/>
          <dgm:bulletEnabled val="1"/>
        </dgm:presLayoutVars>
      </dgm:prSet>
      <dgm:spPr/>
    </dgm:pt>
    <dgm:pt modelId="{42F43BF0-A782-46C6-9CDA-8697337D3740}" type="pres">
      <dgm:prSet presAssocID="{2303C334-8A76-480C-9CBE-98D16E900F6F}" presName="childText" presStyleLbl="revTx" presStyleIdx="0" presStyleCnt="2">
        <dgm:presLayoutVars>
          <dgm:bulletEnabled val="1"/>
        </dgm:presLayoutVars>
      </dgm:prSet>
      <dgm:spPr/>
    </dgm:pt>
    <dgm:pt modelId="{A65F9FF0-C481-48DB-B3AC-0E099A3191D3}" type="pres">
      <dgm:prSet presAssocID="{B53D92A3-2327-4369-95F4-9D9D07E56449}" presName="parentText" presStyleLbl="node1" presStyleIdx="2" presStyleCnt="3">
        <dgm:presLayoutVars>
          <dgm:chMax val="0"/>
          <dgm:bulletEnabled val="1"/>
        </dgm:presLayoutVars>
      </dgm:prSet>
      <dgm:spPr/>
    </dgm:pt>
    <dgm:pt modelId="{FA5DB6B6-3D11-4E67-91C8-35324EF8C178}" type="pres">
      <dgm:prSet presAssocID="{B53D92A3-2327-4369-95F4-9D9D07E56449}" presName="childText" presStyleLbl="revTx" presStyleIdx="1" presStyleCnt="2">
        <dgm:presLayoutVars>
          <dgm:bulletEnabled val="1"/>
        </dgm:presLayoutVars>
      </dgm:prSet>
      <dgm:spPr/>
    </dgm:pt>
  </dgm:ptLst>
  <dgm:cxnLst>
    <dgm:cxn modelId="{AAACD701-0E28-408A-A58A-CC8247A4CB8C}" srcId="{855CC4B5-B386-4A22-ADFC-C8A8A85C1CFC}" destId="{2303C334-8A76-480C-9CBE-98D16E900F6F}" srcOrd="1" destOrd="0" parTransId="{050FCBEE-6F09-4138-B6AC-C0A15C6E969F}" sibTransId="{E29617A6-83D8-4D5C-9DF5-FEE38FE507CE}"/>
    <dgm:cxn modelId="{5C7E4435-AD65-41AC-BEA9-A828D7CDCC41}" type="presOf" srcId="{B53D92A3-2327-4369-95F4-9D9D07E56449}" destId="{A65F9FF0-C481-48DB-B3AC-0E099A3191D3}" srcOrd="0" destOrd="0" presId="urn:microsoft.com/office/officeart/2005/8/layout/vList2"/>
    <dgm:cxn modelId="{9A2A2947-F757-4562-89DB-34679DED6919}" type="presOf" srcId="{2303C334-8A76-480C-9CBE-98D16E900F6F}" destId="{BE1B415B-9A7A-47D7-8048-6EAF34F36E48}" srcOrd="0" destOrd="0" presId="urn:microsoft.com/office/officeart/2005/8/layout/vList2"/>
    <dgm:cxn modelId="{BDD7024C-9425-4A24-A138-1E20BF395ECF}" srcId="{855CC4B5-B386-4A22-ADFC-C8A8A85C1CFC}" destId="{797C6424-33D4-4FAA-8406-7B8CF95F868E}" srcOrd="0" destOrd="0" parTransId="{5797D12F-E57B-4212-B4A1-1E2D8D40CC2E}" sibTransId="{4F2D49F7-6AE7-4123-984F-DFD423BEA7D3}"/>
    <dgm:cxn modelId="{85065478-E892-474D-8309-A5BFCC944E37}" type="presOf" srcId="{72627B96-E45B-4902-A544-82481D24A6FA}" destId="{42F43BF0-A782-46C6-9CDA-8697337D3740}" srcOrd="0" destOrd="1" presId="urn:microsoft.com/office/officeart/2005/8/layout/vList2"/>
    <dgm:cxn modelId="{0CD6C888-F3F5-457D-9113-A7CB67A9E5AE}" srcId="{2303C334-8A76-480C-9CBE-98D16E900F6F}" destId="{72627B96-E45B-4902-A544-82481D24A6FA}" srcOrd="1" destOrd="0" parTransId="{E3ECBDC3-8B85-4B5F-AE2B-FD0CD02BA9EE}" sibTransId="{CF5F9B1C-CB36-4BCF-8773-54FBBDB244EF}"/>
    <dgm:cxn modelId="{2AE2CEBE-9795-428E-942A-2332324E0465}" srcId="{2303C334-8A76-480C-9CBE-98D16E900F6F}" destId="{A4E39583-2B65-405E-BFFA-F7697DD4BAD7}" srcOrd="0" destOrd="0" parTransId="{FFAB86C2-C231-4596-914D-48D8E633700A}" sibTransId="{02B70438-7935-44A6-B0C3-2F8F8277D5DC}"/>
    <dgm:cxn modelId="{137D00C6-433A-49C5-A062-66ADB6382F33}" type="presOf" srcId="{855CC4B5-B386-4A22-ADFC-C8A8A85C1CFC}" destId="{8B7245F1-F77A-4864-924A-F9AEBB842153}" srcOrd="0" destOrd="0" presId="urn:microsoft.com/office/officeart/2005/8/layout/vList2"/>
    <dgm:cxn modelId="{392096D1-77F3-4ECA-BD60-4C327B78B428}" type="presOf" srcId="{EA2B565D-2F0F-4EEC-AB97-BEC08C998DEF}" destId="{FA5DB6B6-3D11-4E67-91C8-35324EF8C178}" srcOrd="0" destOrd="0" presId="urn:microsoft.com/office/officeart/2005/8/layout/vList2"/>
    <dgm:cxn modelId="{CD632CE3-CA7E-4056-AFEB-4FA2B862F04D}" srcId="{B53D92A3-2327-4369-95F4-9D9D07E56449}" destId="{EA2B565D-2F0F-4EEC-AB97-BEC08C998DEF}" srcOrd="0" destOrd="0" parTransId="{5821CA18-2477-4763-A778-914F4525116D}" sibTransId="{2E4D9EC0-F462-4486-BE0B-3366BB4EE34A}"/>
    <dgm:cxn modelId="{56E835F1-CABD-4C11-A8E2-1E17188C1AE2}" type="presOf" srcId="{797C6424-33D4-4FAA-8406-7B8CF95F868E}" destId="{3F687582-6310-46AB-8950-BEF291A2FD4C}" srcOrd="0" destOrd="0" presId="urn:microsoft.com/office/officeart/2005/8/layout/vList2"/>
    <dgm:cxn modelId="{41C74FF2-071F-4BAF-8F86-5F08B31917CE}" type="presOf" srcId="{C419DBCD-6828-4DEA-986B-563D18C3B86B}" destId="{FA5DB6B6-3D11-4E67-91C8-35324EF8C178}" srcOrd="0" destOrd="1" presId="urn:microsoft.com/office/officeart/2005/8/layout/vList2"/>
    <dgm:cxn modelId="{B4698FF8-52F5-42C9-86AC-F2071AF783E5}" type="presOf" srcId="{A4E39583-2B65-405E-BFFA-F7697DD4BAD7}" destId="{42F43BF0-A782-46C6-9CDA-8697337D3740}" srcOrd="0" destOrd="0" presId="urn:microsoft.com/office/officeart/2005/8/layout/vList2"/>
    <dgm:cxn modelId="{87348DFD-308F-4838-BE01-31A2B7754C4C}" srcId="{855CC4B5-B386-4A22-ADFC-C8A8A85C1CFC}" destId="{B53D92A3-2327-4369-95F4-9D9D07E56449}" srcOrd="2" destOrd="0" parTransId="{540539E1-8AE0-49FA-AB6C-E14B09697A05}" sibTransId="{0C8B5256-6EAA-490F-9CEB-E5D64A0BEE6E}"/>
    <dgm:cxn modelId="{A6CBB3FE-461E-4EDB-89AC-EEB612BCBD55}" srcId="{B53D92A3-2327-4369-95F4-9D9D07E56449}" destId="{C419DBCD-6828-4DEA-986B-563D18C3B86B}" srcOrd="1" destOrd="0" parTransId="{15922E7B-0C95-466D-BBF3-69779C272839}" sibTransId="{5535A3E2-7C4E-45CA-A9BA-79BFD04F8D59}"/>
    <dgm:cxn modelId="{33A8987A-AD22-4D7C-9FC7-F6C78F618F60}" type="presParOf" srcId="{8B7245F1-F77A-4864-924A-F9AEBB842153}" destId="{3F687582-6310-46AB-8950-BEF291A2FD4C}" srcOrd="0" destOrd="0" presId="urn:microsoft.com/office/officeart/2005/8/layout/vList2"/>
    <dgm:cxn modelId="{F6123F36-D9E1-4004-B3BD-ECE54F8061E6}" type="presParOf" srcId="{8B7245F1-F77A-4864-924A-F9AEBB842153}" destId="{BD899E6B-503B-4D67-86A2-E4D02A5EA2D3}" srcOrd="1" destOrd="0" presId="urn:microsoft.com/office/officeart/2005/8/layout/vList2"/>
    <dgm:cxn modelId="{0EE6BDD5-76C5-4D9D-91B6-F23C83C04B14}" type="presParOf" srcId="{8B7245F1-F77A-4864-924A-F9AEBB842153}" destId="{BE1B415B-9A7A-47D7-8048-6EAF34F36E48}" srcOrd="2" destOrd="0" presId="urn:microsoft.com/office/officeart/2005/8/layout/vList2"/>
    <dgm:cxn modelId="{4E26B4CE-D64A-4877-9ADB-F5EE90FB3202}" type="presParOf" srcId="{8B7245F1-F77A-4864-924A-F9AEBB842153}" destId="{42F43BF0-A782-46C6-9CDA-8697337D3740}" srcOrd="3" destOrd="0" presId="urn:microsoft.com/office/officeart/2005/8/layout/vList2"/>
    <dgm:cxn modelId="{8CDDA172-B54A-41C6-B28C-7F913AA7DE48}" type="presParOf" srcId="{8B7245F1-F77A-4864-924A-F9AEBB842153}" destId="{A65F9FF0-C481-48DB-B3AC-0E099A3191D3}" srcOrd="4" destOrd="0" presId="urn:microsoft.com/office/officeart/2005/8/layout/vList2"/>
    <dgm:cxn modelId="{A0DCA99A-D7D1-497E-BD15-97541E9B75C2}" type="presParOf" srcId="{8B7245F1-F77A-4864-924A-F9AEBB842153}" destId="{FA5DB6B6-3D11-4E67-91C8-35324EF8C17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66B6FEE-CF69-4D9E-A3FC-D50515A643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4D8B292-4CEA-4073-B993-816A96EA5B80}">
      <dgm:prSet/>
      <dgm:spPr/>
      <dgm:t>
        <a:bodyPr/>
        <a:lstStyle/>
        <a:p>
          <a:r>
            <a:rPr lang="en-US"/>
            <a:t>Closed auctions</a:t>
          </a:r>
          <a:endParaRPr lang="cs-CZ"/>
        </a:p>
      </dgm:t>
    </dgm:pt>
    <dgm:pt modelId="{64DC125B-7461-4A62-862F-F5002EEC2494}" type="parTrans" cxnId="{711A47B4-B95E-4652-9E08-C6032559317E}">
      <dgm:prSet/>
      <dgm:spPr/>
      <dgm:t>
        <a:bodyPr/>
        <a:lstStyle/>
        <a:p>
          <a:endParaRPr lang="cs-CZ"/>
        </a:p>
      </dgm:t>
    </dgm:pt>
    <dgm:pt modelId="{7BA3D401-8F99-45D2-B481-565412001471}" type="sibTrans" cxnId="{711A47B4-B95E-4652-9E08-C6032559317E}">
      <dgm:prSet/>
      <dgm:spPr/>
      <dgm:t>
        <a:bodyPr/>
        <a:lstStyle/>
        <a:p>
          <a:endParaRPr lang="cs-CZ"/>
        </a:p>
      </dgm:t>
    </dgm:pt>
    <dgm:pt modelId="{3E40ED9A-6072-4209-B5C0-B5AECB8571BA}">
      <dgm:prSet/>
      <dgm:spPr/>
      <dgm:t>
        <a:bodyPr/>
        <a:lstStyle/>
        <a:p>
          <a:r>
            <a:rPr lang="en-US"/>
            <a:t>The offers are given before</a:t>
          </a:r>
          <a:endParaRPr lang="cs-CZ"/>
        </a:p>
      </dgm:t>
    </dgm:pt>
    <dgm:pt modelId="{522D3B34-3B98-4C10-A821-949F9A325505}" type="parTrans" cxnId="{12B995DD-F533-4B81-B2E4-D64A6871D444}">
      <dgm:prSet/>
      <dgm:spPr/>
      <dgm:t>
        <a:bodyPr/>
        <a:lstStyle/>
        <a:p>
          <a:endParaRPr lang="cs-CZ"/>
        </a:p>
      </dgm:t>
    </dgm:pt>
    <dgm:pt modelId="{4D4E4B1B-F3A2-4A94-85B9-D584872AF775}" type="sibTrans" cxnId="{12B995DD-F533-4B81-B2E4-D64A6871D444}">
      <dgm:prSet/>
      <dgm:spPr/>
      <dgm:t>
        <a:bodyPr/>
        <a:lstStyle/>
        <a:p>
          <a:endParaRPr lang="cs-CZ"/>
        </a:p>
      </dgm:t>
    </dgm:pt>
    <dgm:pt modelId="{9A754850-98F9-45A6-8762-ABA8EBD76C38}">
      <dgm:prSet/>
      <dgm:spPr/>
      <dgm:t>
        <a:bodyPr/>
        <a:lstStyle/>
        <a:p>
          <a:r>
            <a:rPr lang="en-US"/>
            <a:t>the first price auction</a:t>
          </a:r>
          <a:endParaRPr lang="cs-CZ"/>
        </a:p>
      </dgm:t>
    </dgm:pt>
    <dgm:pt modelId="{BDC334EF-66DC-4CA3-84F8-9CB9FD3E28DA}" type="parTrans" cxnId="{AD048C76-31F3-4755-BFD0-8374D3DE0A77}">
      <dgm:prSet/>
      <dgm:spPr/>
      <dgm:t>
        <a:bodyPr/>
        <a:lstStyle/>
        <a:p>
          <a:endParaRPr lang="cs-CZ"/>
        </a:p>
      </dgm:t>
    </dgm:pt>
    <dgm:pt modelId="{D6E2AB45-6562-40B9-9D9E-1CF155833D54}" type="sibTrans" cxnId="{AD048C76-31F3-4755-BFD0-8374D3DE0A77}">
      <dgm:prSet/>
      <dgm:spPr/>
      <dgm:t>
        <a:bodyPr/>
        <a:lstStyle/>
        <a:p>
          <a:endParaRPr lang="cs-CZ"/>
        </a:p>
      </dgm:t>
    </dgm:pt>
    <dgm:pt modelId="{DEE6D18A-6983-48AE-906B-9E94FC9A9516}">
      <dgm:prSet/>
      <dgm:spPr/>
      <dgm:t>
        <a:bodyPr/>
        <a:lstStyle/>
        <a:p>
          <a:r>
            <a:rPr lang="en-US"/>
            <a:t>The highest or the lowest price wins</a:t>
          </a:r>
          <a:endParaRPr lang="cs-CZ"/>
        </a:p>
      </dgm:t>
    </dgm:pt>
    <dgm:pt modelId="{79BDA832-2CC3-4730-BEE8-A1336A4DD093}" type="parTrans" cxnId="{F64EC4E7-56DB-451D-BF9D-7703B02CFD40}">
      <dgm:prSet/>
      <dgm:spPr/>
      <dgm:t>
        <a:bodyPr/>
        <a:lstStyle/>
        <a:p>
          <a:endParaRPr lang="cs-CZ"/>
        </a:p>
      </dgm:t>
    </dgm:pt>
    <dgm:pt modelId="{B4620AAC-14B7-47E9-AD5F-C0CCE947F2E5}" type="sibTrans" cxnId="{F64EC4E7-56DB-451D-BF9D-7703B02CFD40}">
      <dgm:prSet/>
      <dgm:spPr/>
      <dgm:t>
        <a:bodyPr/>
        <a:lstStyle/>
        <a:p>
          <a:endParaRPr lang="cs-CZ"/>
        </a:p>
      </dgm:t>
    </dgm:pt>
    <dgm:pt modelId="{8105EB99-C82F-4140-AC6A-CED9DC444280}">
      <dgm:prSet/>
      <dgm:spPr/>
      <dgm:t>
        <a:bodyPr/>
        <a:lstStyle/>
        <a:p>
          <a:r>
            <a:rPr lang="en-US"/>
            <a:t>The second price auction</a:t>
          </a:r>
          <a:endParaRPr lang="cs-CZ"/>
        </a:p>
      </dgm:t>
    </dgm:pt>
    <dgm:pt modelId="{484C5374-73C4-45BE-9207-953CE30B442D}" type="parTrans" cxnId="{FFFECA76-D706-4979-B0BB-04619064E10B}">
      <dgm:prSet/>
      <dgm:spPr/>
      <dgm:t>
        <a:bodyPr/>
        <a:lstStyle/>
        <a:p>
          <a:endParaRPr lang="cs-CZ"/>
        </a:p>
      </dgm:t>
    </dgm:pt>
    <dgm:pt modelId="{BCE8571E-4052-48A2-BA78-12ADF138F098}" type="sibTrans" cxnId="{FFFECA76-D706-4979-B0BB-04619064E10B}">
      <dgm:prSet/>
      <dgm:spPr/>
      <dgm:t>
        <a:bodyPr/>
        <a:lstStyle/>
        <a:p>
          <a:endParaRPr lang="cs-CZ"/>
        </a:p>
      </dgm:t>
    </dgm:pt>
    <dgm:pt modelId="{4BAADBFB-9FA1-44E0-8C97-E9847029ECE8}">
      <dgm:prSet/>
      <dgm:spPr/>
      <dgm:t>
        <a:bodyPr/>
        <a:lstStyle/>
        <a:p>
          <a:r>
            <a:rPr lang="en-US"/>
            <a:t>The highest and lowest offer are excluded</a:t>
          </a:r>
          <a:endParaRPr lang="cs-CZ"/>
        </a:p>
      </dgm:t>
    </dgm:pt>
    <dgm:pt modelId="{74CB7A09-F173-4C98-9BF1-2FDBA779AC64}" type="parTrans" cxnId="{0B0B7863-0148-4752-8977-C4B7C7CA3E56}">
      <dgm:prSet/>
      <dgm:spPr/>
      <dgm:t>
        <a:bodyPr/>
        <a:lstStyle/>
        <a:p>
          <a:endParaRPr lang="cs-CZ"/>
        </a:p>
      </dgm:t>
    </dgm:pt>
    <dgm:pt modelId="{6AA40DE7-636A-4E23-9D7D-84435FB59989}" type="sibTrans" cxnId="{0B0B7863-0148-4752-8977-C4B7C7CA3E56}">
      <dgm:prSet/>
      <dgm:spPr/>
      <dgm:t>
        <a:bodyPr/>
        <a:lstStyle/>
        <a:p>
          <a:endParaRPr lang="cs-CZ"/>
        </a:p>
      </dgm:t>
    </dgm:pt>
    <dgm:pt modelId="{057C8C12-07F0-421B-8E39-E9E8B0CAEBA2}">
      <dgm:prSet/>
      <dgm:spPr/>
      <dgm:t>
        <a:bodyPr/>
        <a:lstStyle/>
        <a:p>
          <a:r>
            <a:rPr lang="en-US"/>
            <a:t>The second highest or lowest offer wins</a:t>
          </a:r>
          <a:endParaRPr lang="cs-CZ"/>
        </a:p>
      </dgm:t>
    </dgm:pt>
    <dgm:pt modelId="{51DB3B23-FC75-4A03-8FF7-FCDB6A4A75F0}" type="parTrans" cxnId="{743A9E13-D15E-40E2-9179-7BE6401A4D08}">
      <dgm:prSet/>
      <dgm:spPr/>
      <dgm:t>
        <a:bodyPr/>
        <a:lstStyle/>
        <a:p>
          <a:endParaRPr lang="cs-CZ"/>
        </a:p>
      </dgm:t>
    </dgm:pt>
    <dgm:pt modelId="{C84115F6-35BA-4616-8DB4-779D2D1A5293}" type="sibTrans" cxnId="{743A9E13-D15E-40E2-9179-7BE6401A4D08}">
      <dgm:prSet/>
      <dgm:spPr/>
      <dgm:t>
        <a:bodyPr/>
        <a:lstStyle/>
        <a:p>
          <a:endParaRPr lang="cs-CZ"/>
        </a:p>
      </dgm:t>
    </dgm:pt>
    <dgm:pt modelId="{85FC9CB3-6CF5-4E18-80B1-D9E55C1D068C}" type="pres">
      <dgm:prSet presAssocID="{466B6FEE-CF69-4D9E-A3FC-D50515A6438A}" presName="linear" presStyleCnt="0">
        <dgm:presLayoutVars>
          <dgm:animLvl val="lvl"/>
          <dgm:resizeHandles val="exact"/>
        </dgm:presLayoutVars>
      </dgm:prSet>
      <dgm:spPr/>
    </dgm:pt>
    <dgm:pt modelId="{6D512E85-4C91-42E8-88AC-4116680A0D83}" type="pres">
      <dgm:prSet presAssocID="{B4D8B292-4CEA-4073-B993-816A96EA5B80}" presName="parentText" presStyleLbl="node1" presStyleIdx="0" presStyleCnt="3">
        <dgm:presLayoutVars>
          <dgm:chMax val="0"/>
          <dgm:bulletEnabled val="1"/>
        </dgm:presLayoutVars>
      </dgm:prSet>
      <dgm:spPr/>
    </dgm:pt>
    <dgm:pt modelId="{F6B3BC00-327E-4224-827A-A5A440625148}" type="pres">
      <dgm:prSet presAssocID="{B4D8B292-4CEA-4073-B993-816A96EA5B80}" presName="childText" presStyleLbl="revTx" presStyleIdx="0" presStyleCnt="3">
        <dgm:presLayoutVars>
          <dgm:bulletEnabled val="1"/>
        </dgm:presLayoutVars>
      </dgm:prSet>
      <dgm:spPr/>
    </dgm:pt>
    <dgm:pt modelId="{F8409C2A-BC9F-4854-8A0F-3994C0677B0A}" type="pres">
      <dgm:prSet presAssocID="{9A754850-98F9-45A6-8762-ABA8EBD76C38}" presName="parentText" presStyleLbl="node1" presStyleIdx="1" presStyleCnt="3">
        <dgm:presLayoutVars>
          <dgm:chMax val="0"/>
          <dgm:bulletEnabled val="1"/>
        </dgm:presLayoutVars>
      </dgm:prSet>
      <dgm:spPr/>
    </dgm:pt>
    <dgm:pt modelId="{D5051E71-1B05-4A84-B526-949F0F5476D6}" type="pres">
      <dgm:prSet presAssocID="{9A754850-98F9-45A6-8762-ABA8EBD76C38}" presName="childText" presStyleLbl="revTx" presStyleIdx="1" presStyleCnt="3">
        <dgm:presLayoutVars>
          <dgm:bulletEnabled val="1"/>
        </dgm:presLayoutVars>
      </dgm:prSet>
      <dgm:spPr/>
    </dgm:pt>
    <dgm:pt modelId="{3C63024C-C8E4-48FD-AF90-4168928DBB98}" type="pres">
      <dgm:prSet presAssocID="{8105EB99-C82F-4140-AC6A-CED9DC444280}" presName="parentText" presStyleLbl="node1" presStyleIdx="2" presStyleCnt="3">
        <dgm:presLayoutVars>
          <dgm:chMax val="0"/>
          <dgm:bulletEnabled val="1"/>
        </dgm:presLayoutVars>
      </dgm:prSet>
      <dgm:spPr/>
    </dgm:pt>
    <dgm:pt modelId="{04CDA398-1DF6-4C5E-AFC8-5252B1638F1F}" type="pres">
      <dgm:prSet presAssocID="{8105EB99-C82F-4140-AC6A-CED9DC444280}" presName="childText" presStyleLbl="revTx" presStyleIdx="2" presStyleCnt="3">
        <dgm:presLayoutVars>
          <dgm:bulletEnabled val="1"/>
        </dgm:presLayoutVars>
      </dgm:prSet>
      <dgm:spPr/>
    </dgm:pt>
  </dgm:ptLst>
  <dgm:cxnLst>
    <dgm:cxn modelId="{61FE1800-97CD-4BD0-9AC7-A5D58D01F8C7}" type="presOf" srcId="{B4D8B292-4CEA-4073-B993-816A96EA5B80}" destId="{6D512E85-4C91-42E8-88AC-4116680A0D83}" srcOrd="0" destOrd="0" presId="urn:microsoft.com/office/officeart/2005/8/layout/vList2"/>
    <dgm:cxn modelId="{743A9E13-D15E-40E2-9179-7BE6401A4D08}" srcId="{8105EB99-C82F-4140-AC6A-CED9DC444280}" destId="{057C8C12-07F0-421B-8E39-E9E8B0CAEBA2}" srcOrd="1" destOrd="0" parTransId="{51DB3B23-FC75-4A03-8FF7-FCDB6A4A75F0}" sibTransId="{C84115F6-35BA-4616-8DB4-779D2D1A5293}"/>
    <dgm:cxn modelId="{0B0B7863-0148-4752-8977-C4B7C7CA3E56}" srcId="{8105EB99-C82F-4140-AC6A-CED9DC444280}" destId="{4BAADBFB-9FA1-44E0-8C97-E9847029ECE8}" srcOrd="0" destOrd="0" parTransId="{74CB7A09-F173-4C98-9BF1-2FDBA779AC64}" sibTransId="{6AA40DE7-636A-4E23-9D7D-84435FB59989}"/>
    <dgm:cxn modelId="{190C124D-AF14-4AF1-8CD4-A75DD50D99A7}" type="presOf" srcId="{8105EB99-C82F-4140-AC6A-CED9DC444280}" destId="{3C63024C-C8E4-48FD-AF90-4168928DBB98}" srcOrd="0" destOrd="0" presId="urn:microsoft.com/office/officeart/2005/8/layout/vList2"/>
    <dgm:cxn modelId="{DF1BD16D-DB08-4D04-B5B5-00447FF90751}" type="presOf" srcId="{3E40ED9A-6072-4209-B5C0-B5AECB8571BA}" destId="{F6B3BC00-327E-4224-827A-A5A440625148}" srcOrd="0" destOrd="0" presId="urn:microsoft.com/office/officeart/2005/8/layout/vList2"/>
    <dgm:cxn modelId="{AD048C76-31F3-4755-BFD0-8374D3DE0A77}" srcId="{466B6FEE-CF69-4D9E-A3FC-D50515A6438A}" destId="{9A754850-98F9-45A6-8762-ABA8EBD76C38}" srcOrd="1" destOrd="0" parTransId="{BDC334EF-66DC-4CA3-84F8-9CB9FD3E28DA}" sibTransId="{D6E2AB45-6562-40B9-9D9E-1CF155833D54}"/>
    <dgm:cxn modelId="{FFFECA76-D706-4979-B0BB-04619064E10B}" srcId="{466B6FEE-CF69-4D9E-A3FC-D50515A6438A}" destId="{8105EB99-C82F-4140-AC6A-CED9DC444280}" srcOrd="2" destOrd="0" parTransId="{484C5374-73C4-45BE-9207-953CE30B442D}" sibTransId="{BCE8571E-4052-48A2-BA78-12ADF138F098}"/>
    <dgm:cxn modelId="{C954B282-7BFF-41C2-BCF5-49FDC580BB42}" type="presOf" srcId="{4BAADBFB-9FA1-44E0-8C97-E9847029ECE8}" destId="{04CDA398-1DF6-4C5E-AFC8-5252B1638F1F}" srcOrd="0" destOrd="0" presId="urn:microsoft.com/office/officeart/2005/8/layout/vList2"/>
    <dgm:cxn modelId="{26932986-02D5-4F04-A87E-E97E2BACF1EE}" type="presOf" srcId="{9A754850-98F9-45A6-8762-ABA8EBD76C38}" destId="{F8409C2A-BC9F-4854-8A0F-3994C0677B0A}" srcOrd="0" destOrd="0" presId="urn:microsoft.com/office/officeart/2005/8/layout/vList2"/>
    <dgm:cxn modelId="{91B1668A-B1C0-4E63-9EC6-E140364555FC}" type="presOf" srcId="{466B6FEE-CF69-4D9E-A3FC-D50515A6438A}" destId="{85FC9CB3-6CF5-4E18-80B1-D9E55C1D068C}" srcOrd="0" destOrd="0" presId="urn:microsoft.com/office/officeart/2005/8/layout/vList2"/>
    <dgm:cxn modelId="{711A47B4-B95E-4652-9E08-C6032559317E}" srcId="{466B6FEE-CF69-4D9E-A3FC-D50515A6438A}" destId="{B4D8B292-4CEA-4073-B993-816A96EA5B80}" srcOrd="0" destOrd="0" parTransId="{64DC125B-7461-4A62-862F-F5002EEC2494}" sibTransId="{7BA3D401-8F99-45D2-B481-565412001471}"/>
    <dgm:cxn modelId="{682046C5-B404-426D-9812-582D815CAC6E}" type="presOf" srcId="{057C8C12-07F0-421B-8E39-E9E8B0CAEBA2}" destId="{04CDA398-1DF6-4C5E-AFC8-5252B1638F1F}" srcOrd="0" destOrd="1" presId="urn:microsoft.com/office/officeart/2005/8/layout/vList2"/>
    <dgm:cxn modelId="{7F2362CC-E86C-4ACA-B800-DF291A700E3A}" type="presOf" srcId="{DEE6D18A-6983-48AE-906B-9E94FC9A9516}" destId="{D5051E71-1B05-4A84-B526-949F0F5476D6}" srcOrd="0" destOrd="0" presId="urn:microsoft.com/office/officeart/2005/8/layout/vList2"/>
    <dgm:cxn modelId="{12B995DD-F533-4B81-B2E4-D64A6871D444}" srcId="{B4D8B292-4CEA-4073-B993-816A96EA5B80}" destId="{3E40ED9A-6072-4209-B5C0-B5AECB8571BA}" srcOrd="0" destOrd="0" parTransId="{522D3B34-3B98-4C10-A821-949F9A325505}" sibTransId="{4D4E4B1B-F3A2-4A94-85B9-D584872AF775}"/>
    <dgm:cxn modelId="{F64EC4E7-56DB-451D-BF9D-7703B02CFD40}" srcId="{9A754850-98F9-45A6-8762-ABA8EBD76C38}" destId="{DEE6D18A-6983-48AE-906B-9E94FC9A9516}" srcOrd="0" destOrd="0" parTransId="{79BDA832-2CC3-4730-BEE8-A1336A4DD093}" sibTransId="{B4620AAC-14B7-47E9-AD5F-C0CCE947F2E5}"/>
    <dgm:cxn modelId="{E1ACE8B0-17E2-4D5F-BAE6-6DD4FA3450A2}" type="presParOf" srcId="{85FC9CB3-6CF5-4E18-80B1-D9E55C1D068C}" destId="{6D512E85-4C91-42E8-88AC-4116680A0D83}" srcOrd="0" destOrd="0" presId="urn:microsoft.com/office/officeart/2005/8/layout/vList2"/>
    <dgm:cxn modelId="{FECA0FED-7BB4-42BB-AB1B-0B09A192884D}" type="presParOf" srcId="{85FC9CB3-6CF5-4E18-80B1-D9E55C1D068C}" destId="{F6B3BC00-327E-4224-827A-A5A440625148}" srcOrd="1" destOrd="0" presId="urn:microsoft.com/office/officeart/2005/8/layout/vList2"/>
    <dgm:cxn modelId="{9E234460-3FA9-4948-A027-B446F20869B0}" type="presParOf" srcId="{85FC9CB3-6CF5-4E18-80B1-D9E55C1D068C}" destId="{F8409C2A-BC9F-4854-8A0F-3994C0677B0A}" srcOrd="2" destOrd="0" presId="urn:microsoft.com/office/officeart/2005/8/layout/vList2"/>
    <dgm:cxn modelId="{149C5504-2BDB-4696-8A90-4633772561D7}" type="presParOf" srcId="{85FC9CB3-6CF5-4E18-80B1-D9E55C1D068C}" destId="{D5051E71-1B05-4A84-B526-949F0F5476D6}" srcOrd="3" destOrd="0" presId="urn:microsoft.com/office/officeart/2005/8/layout/vList2"/>
    <dgm:cxn modelId="{7FD173BE-2A1F-452D-B968-B1CD205AC452}" type="presParOf" srcId="{85FC9CB3-6CF5-4E18-80B1-D9E55C1D068C}" destId="{3C63024C-C8E4-48FD-AF90-4168928DBB98}" srcOrd="4" destOrd="0" presId="urn:microsoft.com/office/officeart/2005/8/layout/vList2"/>
    <dgm:cxn modelId="{1A035546-D773-4004-A15D-94391D2088AA}" type="presParOf" srcId="{85FC9CB3-6CF5-4E18-80B1-D9E55C1D068C}" destId="{04CDA398-1DF6-4C5E-AFC8-5252B1638F1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372F57-0E0A-40ED-8DFF-B90590E4C829}" type="doc">
      <dgm:prSet loTypeId="urn:microsoft.com/office/officeart/2005/8/layout/chevron1" loCatId="process" qsTypeId="urn:microsoft.com/office/officeart/2005/8/quickstyle/simple5" qsCatId="simple" csTypeId="urn:microsoft.com/office/officeart/2005/8/colors/accent1_2" csCatId="accent1" phldr="1"/>
      <dgm:spPr/>
    </dgm:pt>
    <dgm:pt modelId="{3598819C-783D-4A18-BA01-9563643EFB06}">
      <dgm:prSet phldrT="[Text]"/>
      <dgm:spPr/>
      <dgm:t>
        <a:bodyPr/>
        <a:lstStyle/>
        <a:p>
          <a:r>
            <a:rPr lang="cs-CZ" dirty="0" err="1"/>
            <a:t>See</a:t>
          </a:r>
          <a:endParaRPr lang="cs-CZ" dirty="0"/>
        </a:p>
      </dgm:t>
    </dgm:pt>
    <dgm:pt modelId="{CE2EB89B-A564-43AF-9C92-56DA8413C169}" type="parTrans" cxnId="{F66A810B-CAE2-4FE0-8B5A-AE31209BADE3}">
      <dgm:prSet/>
      <dgm:spPr/>
      <dgm:t>
        <a:bodyPr/>
        <a:lstStyle/>
        <a:p>
          <a:endParaRPr lang="cs-CZ"/>
        </a:p>
      </dgm:t>
    </dgm:pt>
    <dgm:pt modelId="{CC647ED0-8C3B-49C6-B97B-BE16CC882702}" type="sibTrans" cxnId="{F66A810B-CAE2-4FE0-8B5A-AE31209BADE3}">
      <dgm:prSet/>
      <dgm:spPr/>
      <dgm:t>
        <a:bodyPr/>
        <a:lstStyle/>
        <a:p>
          <a:endParaRPr lang="cs-CZ"/>
        </a:p>
      </dgm:t>
    </dgm:pt>
    <dgm:pt modelId="{44AE2616-B4F3-4EE1-8DA7-B7355E049989}">
      <dgm:prSet phldrT="[Text]"/>
      <dgm:spPr/>
      <dgm:t>
        <a:bodyPr/>
        <a:lstStyle/>
        <a:p>
          <a:r>
            <a:rPr lang="cs-CZ" dirty="0" err="1"/>
            <a:t>Recognize</a:t>
          </a:r>
          <a:endParaRPr lang="cs-CZ" dirty="0"/>
        </a:p>
      </dgm:t>
    </dgm:pt>
    <dgm:pt modelId="{FDD2BA56-EC50-4116-A402-69376E2A0555}" type="parTrans" cxnId="{6026A81C-A8A5-45E3-8A02-2331C0401C02}">
      <dgm:prSet/>
      <dgm:spPr/>
      <dgm:t>
        <a:bodyPr/>
        <a:lstStyle/>
        <a:p>
          <a:endParaRPr lang="cs-CZ"/>
        </a:p>
      </dgm:t>
    </dgm:pt>
    <dgm:pt modelId="{F7E736BC-2EA0-42BE-A27C-F5E9E22765F6}" type="sibTrans" cxnId="{6026A81C-A8A5-45E3-8A02-2331C0401C02}">
      <dgm:prSet/>
      <dgm:spPr/>
      <dgm:t>
        <a:bodyPr/>
        <a:lstStyle/>
        <a:p>
          <a:endParaRPr lang="cs-CZ"/>
        </a:p>
      </dgm:t>
    </dgm:pt>
    <dgm:pt modelId="{49F506BA-452A-4C45-891E-E085F32BAB32}">
      <dgm:prSet phldrT="[Text]"/>
      <dgm:spPr/>
      <dgm:t>
        <a:bodyPr/>
        <a:lstStyle/>
        <a:p>
          <a:r>
            <a:rPr lang="cs-CZ" dirty="0" err="1"/>
            <a:t>Organize</a:t>
          </a:r>
          <a:endParaRPr lang="cs-CZ" dirty="0"/>
        </a:p>
      </dgm:t>
    </dgm:pt>
    <dgm:pt modelId="{BBD7384D-EA83-4752-BFBB-7C78A63E20A3}" type="parTrans" cxnId="{4E3E6FE8-493D-493B-B574-6FBE0A3164F4}">
      <dgm:prSet/>
      <dgm:spPr/>
      <dgm:t>
        <a:bodyPr/>
        <a:lstStyle/>
        <a:p>
          <a:endParaRPr lang="cs-CZ"/>
        </a:p>
      </dgm:t>
    </dgm:pt>
    <dgm:pt modelId="{81FCD958-7A1B-4B75-B1C6-877D82A91DCE}" type="sibTrans" cxnId="{4E3E6FE8-493D-493B-B574-6FBE0A3164F4}">
      <dgm:prSet/>
      <dgm:spPr/>
      <dgm:t>
        <a:bodyPr/>
        <a:lstStyle/>
        <a:p>
          <a:endParaRPr lang="cs-CZ"/>
        </a:p>
      </dgm:t>
    </dgm:pt>
    <dgm:pt modelId="{6B9DC73D-8606-4B03-A7AC-E256C44DD482}">
      <dgm:prSet phldrT="[Text]"/>
      <dgm:spPr/>
      <dgm:t>
        <a:bodyPr/>
        <a:lstStyle/>
        <a:p>
          <a:r>
            <a:rPr lang="cs-CZ" dirty="0"/>
            <a:t>Do</a:t>
          </a:r>
        </a:p>
      </dgm:t>
    </dgm:pt>
    <dgm:pt modelId="{1C8062C4-E549-4F2A-97B3-278C7601C315}" type="parTrans" cxnId="{6731B4C3-4E38-4B54-969C-C67BB4A177E7}">
      <dgm:prSet/>
      <dgm:spPr/>
      <dgm:t>
        <a:bodyPr/>
        <a:lstStyle/>
        <a:p>
          <a:endParaRPr lang="cs-CZ"/>
        </a:p>
      </dgm:t>
    </dgm:pt>
    <dgm:pt modelId="{03AD118F-A8F4-4DD8-B9B8-C36E01DE4A36}" type="sibTrans" cxnId="{6731B4C3-4E38-4B54-969C-C67BB4A177E7}">
      <dgm:prSet/>
      <dgm:spPr/>
      <dgm:t>
        <a:bodyPr/>
        <a:lstStyle/>
        <a:p>
          <a:endParaRPr lang="cs-CZ"/>
        </a:p>
      </dgm:t>
    </dgm:pt>
    <dgm:pt modelId="{278CEE54-B8AF-4E62-912C-4389D048D8B4}" type="pres">
      <dgm:prSet presAssocID="{25372F57-0E0A-40ED-8DFF-B90590E4C829}" presName="Name0" presStyleCnt="0">
        <dgm:presLayoutVars>
          <dgm:dir/>
          <dgm:animLvl val="lvl"/>
          <dgm:resizeHandles val="exact"/>
        </dgm:presLayoutVars>
      </dgm:prSet>
      <dgm:spPr/>
    </dgm:pt>
    <dgm:pt modelId="{4C207878-6BDD-4AF2-B232-5873F46DF6F1}" type="pres">
      <dgm:prSet presAssocID="{3598819C-783D-4A18-BA01-9563643EFB06}" presName="parTxOnly" presStyleLbl="node1" presStyleIdx="0" presStyleCnt="4">
        <dgm:presLayoutVars>
          <dgm:chMax val="0"/>
          <dgm:chPref val="0"/>
          <dgm:bulletEnabled val="1"/>
        </dgm:presLayoutVars>
      </dgm:prSet>
      <dgm:spPr/>
    </dgm:pt>
    <dgm:pt modelId="{1C3BEAA7-59F0-434D-B0F4-FA2F01784496}" type="pres">
      <dgm:prSet presAssocID="{CC647ED0-8C3B-49C6-B97B-BE16CC882702}" presName="parTxOnlySpace" presStyleCnt="0"/>
      <dgm:spPr/>
    </dgm:pt>
    <dgm:pt modelId="{BDD6D45E-6282-42F4-9557-89F81C48B9C8}" type="pres">
      <dgm:prSet presAssocID="{44AE2616-B4F3-4EE1-8DA7-B7355E049989}" presName="parTxOnly" presStyleLbl="node1" presStyleIdx="1" presStyleCnt="4">
        <dgm:presLayoutVars>
          <dgm:chMax val="0"/>
          <dgm:chPref val="0"/>
          <dgm:bulletEnabled val="1"/>
        </dgm:presLayoutVars>
      </dgm:prSet>
      <dgm:spPr/>
    </dgm:pt>
    <dgm:pt modelId="{B42BA297-BE42-47F5-86E4-A09CE0D84FAE}" type="pres">
      <dgm:prSet presAssocID="{F7E736BC-2EA0-42BE-A27C-F5E9E22765F6}" presName="parTxOnlySpace" presStyleCnt="0"/>
      <dgm:spPr/>
    </dgm:pt>
    <dgm:pt modelId="{08C93B3D-BBFF-42C7-B057-72EBED506836}" type="pres">
      <dgm:prSet presAssocID="{49F506BA-452A-4C45-891E-E085F32BAB32}" presName="parTxOnly" presStyleLbl="node1" presStyleIdx="2" presStyleCnt="4">
        <dgm:presLayoutVars>
          <dgm:chMax val="0"/>
          <dgm:chPref val="0"/>
          <dgm:bulletEnabled val="1"/>
        </dgm:presLayoutVars>
      </dgm:prSet>
      <dgm:spPr/>
    </dgm:pt>
    <dgm:pt modelId="{C4AE3127-3588-49FB-B7BB-A06CEEB95772}" type="pres">
      <dgm:prSet presAssocID="{81FCD958-7A1B-4B75-B1C6-877D82A91DCE}" presName="parTxOnlySpace" presStyleCnt="0"/>
      <dgm:spPr/>
    </dgm:pt>
    <dgm:pt modelId="{6FE3F587-B8FE-49A0-8E03-899ED4ABE312}" type="pres">
      <dgm:prSet presAssocID="{6B9DC73D-8606-4B03-A7AC-E256C44DD482}" presName="parTxOnly" presStyleLbl="node1" presStyleIdx="3" presStyleCnt="4">
        <dgm:presLayoutVars>
          <dgm:chMax val="0"/>
          <dgm:chPref val="0"/>
          <dgm:bulletEnabled val="1"/>
        </dgm:presLayoutVars>
      </dgm:prSet>
      <dgm:spPr/>
    </dgm:pt>
  </dgm:ptLst>
  <dgm:cxnLst>
    <dgm:cxn modelId="{F66A810B-CAE2-4FE0-8B5A-AE31209BADE3}" srcId="{25372F57-0E0A-40ED-8DFF-B90590E4C829}" destId="{3598819C-783D-4A18-BA01-9563643EFB06}" srcOrd="0" destOrd="0" parTransId="{CE2EB89B-A564-43AF-9C92-56DA8413C169}" sibTransId="{CC647ED0-8C3B-49C6-B97B-BE16CC882702}"/>
    <dgm:cxn modelId="{6026A81C-A8A5-45E3-8A02-2331C0401C02}" srcId="{25372F57-0E0A-40ED-8DFF-B90590E4C829}" destId="{44AE2616-B4F3-4EE1-8DA7-B7355E049989}" srcOrd="1" destOrd="0" parTransId="{FDD2BA56-EC50-4116-A402-69376E2A0555}" sibTransId="{F7E736BC-2EA0-42BE-A27C-F5E9E22765F6}"/>
    <dgm:cxn modelId="{35F0C93A-3EBD-4120-9E78-C4382F815D91}" type="presOf" srcId="{6B9DC73D-8606-4B03-A7AC-E256C44DD482}" destId="{6FE3F587-B8FE-49A0-8E03-899ED4ABE312}" srcOrd="0" destOrd="0" presId="urn:microsoft.com/office/officeart/2005/8/layout/chevron1"/>
    <dgm:cxn modelId="{D098C66E-15A5-4E03-AB95-D03DC93D2131}" type="presOf" srcId="{25372F57-0E0A-40ED-8DFF-B90590E4C829}" destId="{278CEE54-B8AF-4E62-912C-4389D048D8B4}" srcOrd="0" destOrd="0" presId="urn:microsoft.com/office/officeart/2005/8/layout/chevron1"/>
    <dgm:cxn modelId="{2982C278-7ACF-40BE-A7DB-26CB5D0AE0FB}" type="presOf" srcId="{49F506BA-452A-4C45-891E-E085F32BAB32}" destId="{08C93B3D-BBFF-42C7-B057-72EBED506836}" srcOrd="0" destOrd="0" presId="urn:microsoft.com/office/officeart/2005/8/layout/chevron1"/>
    <dgm:cxn modelId="{E0CFA559-CC0F-4881-B87F-50FFA84E93C4}" type="presOf" srcId="{44AE2616-B4F3-4EE1-8DA7-B7355E049989}" destId="{BDD6D45E-6282-42F4-9557-89F81C48B9C8}" srcOrd="0" destOrd="0" presId="urn:microsoft.com/office/officeart/2005/8/layout/chevron1"/>
    <dgm:cxn modelId="{FB809194-9E36-4508-9849-98323BB86662}" type="presOf" srcId="{3598819C-783D-4A18-BA01-9563643EFB06}" destId="{4C207878-6BDD-4AF2-B232-5873F46DF6F1}" srcOrd="0" destOrd="0" presId="urn:microsoft.com/office/officeart/2005/8/layout/chevron1"/>
    <dgm:cxn modelId="{6731B4C3-4E38-4B54-969C-C67BB4A177E7}" srcId="{25372F57-0E0A-40ED-8DFF-B90590E4C829}" destId="{6B9DC73D-8606-4B03-A7AC-E256C44DD482}" srcOrd="3" destOrd="0" parTransId="{1C8062C4-E549-4F2A-97B3-278C7601C315}" sibTransId="{03AD118F-A8F4-4DD8-B9B8-C36E01DE4A36}"/>
    <dgm:cxn modelId="{4E3E6FE8-493D-493B-B574-6FBE0A3164F4}" srcId="{25372F57-0E0A-40ED-8DFF-B90590E4C829}" destId="{49F506BA-452A-4C45-891E-E085F32BAB32}" srcOrd="2" destOrd="0" parTransId="{BBD7384D-EA83-4752-BFBB-7C78A63E20A3}" sibTransId="{81FCD958-7A1B-4B75-B1C6-877D82A91DCE}"/>
    <dgm:cxn modelId="{3EDCF7EF-126F-42A6-85FA-4071FB1AC04F}" type="presParOf" srcId="{278CEE54-B8AF-4E62-912C-4389D048D8B4}" destId="{4C207878-6BDD-4AF2-B232-5873F46DF6F1}" srcOrd="0" destOrd="0" presId="urn:microsoft.com/office/officeart/2005/8/layout/chevron1"/>
    <dgm:cxn modelId="{72F17AA0-54A2-4F93-934F-C0D149ABA68B}" type="presParOf" srcId="{278CEE54-B8AF-4E62-912C-4389D048D8B4}" destId="{1C3BEAA7-59F0-434D-B0F4-FA2F01784496}" srcOrd="1" destOrd="0" presId="urn:microsoft.com/office/officeart/2005/8/layout/chevron1"/>
    <dgm:cxn modelId="{9B2257B6-0787-4FB4-B0E7-BA01D7B1D6DA}" type="presParOf" srcId="{278CEE54-B8AF-4E62-912C-4389D048D8B4}" destId="{BDD6D45E-6282-42F4-9557-89F81C48B9C8}" srcOrd="2" destOrd="0" presId="urn:microsoft.com/office/officeart/2005/8/layout/chevron1"/>
    <dgm:cxn modelId="{CA8437C4-653D-4C85-BD4A-4CD7043434EC}" type="presParOf" srcId="{278CEE54-B8AF-4E62-912C-4389D048D8B4}" destId="{B42BA297-BE42-47F5-86E4-A09CE0D84FAE}" srcOrd="3" destOrd="0" presId="urn:microsoft.com/office/officeart/2005/8/layout/chevron1"/>
    <dgm:cxn modelId="{BEA14B61-00FA-41DB-B758-E4BBA7BE9689}" type="presParOf" srcId="{278CEE54-B8AF-4E62-912C-4389D048D8B4}" destId="{08C93B3D-BBFF-42C7-B057-72EBED506836}" srcOrd="4" destOrd="0" presId="urn:microsoft.com/office/officeart/2005/8/layout/chevron1"/>
    <dgm:cxn modelId="{683AE072-1F36-4294-96B3-8E161A34E608}" type="presParOf" srcId="{278CEE54-B8AF-4E62-912C-4389D048D8B4}" destId="{C4AE3127-3588-49FB-B7BB-A06CEEB95772}" srcOrd="5" destOrd="0" presId="urn:microsoft.com/office/officeart/2005/8/layout/chevron1"/>
    <dgm:cxn modelId="{58EA9378-ABDD-44E5-8B8A-56A48B0463EB}" type="presParOf" srcId="{278CEE54-B8AF-4E62-912C-4389D048D8B4}" destId="{6FE3F587-B8FE-49A0-8E03-899ED4ABE31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A1DD67-D719-4796-9556-CADBA05B5E1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cs-CZ"/>
        </a:p>
      </dgm:t>
    </dgm:pt>
    <dgm:pt modelId="{01A7E594-6393-4FFE-9DF3-A4A65A814014}">
      <dgm:prSet phldrT="[Text]"/>
      <dgm:spPr/>
      <dgm:t>
        <a:bodyPr/>
        <a:lstStyle/>
        <a:p>
          <a:r>
            <a:rPr lang="en-US" dirty="0"/>
            <a:t>Public </a:t>
          </a:r>
          <a:r>
            <a:rPr lang="en-US" dirty="0" err="1"/>
            <a:t>trasport</a:t>
          </a:r>
          <a:endParaRPr lang="en-US" dirty="0"/>
        </a:p>
      </dgm:t>
    </dgm:pt>
    <dgm:pt modelId="{8B932C08-3C84-424C-A9CB-1444CD4BB4AA}" type="parTrans" cxnId="{924A5C5A-3B93-4040-93A4-6D8891DACF23}">
      <dgm:prSet/>
      <dgm:spPr/>
      <dgm:t>
        <a:bodyPr/>
        <a:lstStyle/>
        <a:p>
          <a:endParaRPr lang="cs-CZ"/>
        </a:p>
      </dgm:t>
    </dgm:pt>
    <dgm:pt modelId="{71D799A6-ED02-4C4D-89BF-189F018F755C}" type="sibTrans" cxnId="{924A5C5A-3B93-4040-93A4-6D8891DACF23}">
      <dgm:prSet/>
      <dgm:spPr/>
      <dgm:t>
        <a:bodyPr/>
        <a:lstStyle/>
        <a:p>
          <a:endParaRPr lang="cs-CZ"/>
        </a:p>
      </dgm:t>
    </dgm:pt>
    <dgm:pt modelId="{C5408049-4D34-4333-B697-08A2AF3CA848}">
      <dgm:prSet phldrT="[Text]"/>
      <dgm:spPr/>
      <dgm:t>
        <a:bodyPr/>
        <a:lstStyle/>
        <a:p>
          <a:r>
            <a:rPr lang="en-US" dirty="0"/>
            <a:t>How it is organized</a:t>
          </a:r>
        </a:p>
      </dgm:t>
    </dgm:pt>
    <dgm:pt modelId="{D9E33BF0-B2C7-4040-8E30-F1D737D53107}" type="parTrans" cxnId="{03422008-2127-4B73-A623-B05F2A856356}">
      <dgm:prSet/>
      <dgm:spPr/>
      <dgm:t>
        <a:bodyPr/>
        <a:lstStyle/>
        <a:p>
          <a:endParaRPr lang="cs-CZ"/>
        </a:p>
      </dgm:t>
    </dgm:pt>
    <dgm:pt modelId="{0A84DB75-2336-4826-A759-376492E66DA1}" type="sibTrans" cxnId="{03422008-2127-4B73-A623-B05F2A856356}">
      <dgm:prSet/>
      <dgm:spPr/>
      <dgm:t>
        <a:bodyPr/>
        <a:lstStyle/>
        <a:p>
          <a:endParaRPr lang="cs-CZ"/>
        </a:p>
      </dgm:t>
    </dgm:pt>
    <dgm:pt modelId="{62ADC112-4D9B-4583-B497-F23806F813A8}">
      <dgm:prSet phldrT="[Text]"/>
      <dgm:spPr/>
      <dgm:t>
        <a:bodyPr/>
        <a:lstStyle/>
        <a:p>
          <a:r>
            <a:rPr lang="en-US" dirty="0"/>
            <a:t>Road</a:t>
          </a:r>
        </a:p>
      </dgm:t>
    </dgm:pt>
    <dgm:pt modelId="{802674A5-0782-4EBC-BC68-D92C1B08035E}" type="parTrans" cxnId="{55BEFA21-4F85-44D3-9976-D7D8E8BAFD7F}">
      <dgm:prSet/>
      <dgm:spPr/>
      <dgm:t>
        <a:bodyPr/>
        <a:lstStyle/>
        <a:p>
          <a:endParaRPr lang="cs-CZ"/>
        </a:p>
      </dgm:t>
    </dgm:pt>
    <dgm:pt modelId="{6841A03A-CB0E-4F34-9D87-6D7D8B0D0E09}" type="sibTrans" cxnId="{55BEFA21-4F85-44D3-9976-D7D8E8BAFD7F}">
      <dgm:prSet/>
      <dgm:spPr/>
      <dgm:t>
        <a:bodyPr/>
        <a:lstStyle/>
        <a:p>
          <a:endParaRPr lang="cs-CZ"/>
        </a:p>
      </dgm:t>
    </dgm:pt>
    <dgm:pt modelId="{4761A0BF-DE2F-42A7-B65D-8C9D1F639DFC}">
      <dgm:prSet phldrT="[Text]"/>
      <dgm:spPr/>
      <dgm:t>
        <a:bodyPr/>
        <a:lstStyle/>
        <a:p>
          <a:r>
            <a:rPr lang="en-US" dirty="0"/>
            <a:t>Traffic problems</a:t>
          </a:r>
        </a:p>
      </dgm:t>
    </dgm:pt>
    <dgm:pt modelId="{EA5D9FDC-490B-4C06-8C2C-661F1B9F2D7B}" type="parTrans" cxnId="{4FB96C29-BAC2-4BCD-B08C-B199879E3273}">
      <dgm:prSet/>
      <dgm:spPr/>
      <dgm:t>
        <a:bodyPr/>
        <a:lstStyle/>
        <a:p>
          <a:endParaRPr lang="cs-CZ"/>
        </a:p>
      </dgm:t>
    </dgm:pt>
    <dgm:pt modelId="{C8A74E49-7B02-4F04-A385-744B5E4C9649}" type="sibTrans" cxnId="{4FB96C29-BAC2-4BCD-B08C-B199879E3273}">
      <dgm:prSet/>
      <dgm:spPr/>
      <dgm:t>
        <a:bodyPr/>
        <a:lstStyle/>
        <a:p>
          <a:endParaRPr lang="cs-CZ"/>
        </a:p>
      </dgm:t>
    </dgm:pt>
    <dgm:pt modelId="{3C38B976-4141-4683-9D02-C4AB3B10BBF0}">
      <dgm:prSet phldrT="[Text]"/>
      <dgm:spPr/>
      <dgm:t>
        <a:bodyPr/>
        <a:lstStyle/>
        <a:p>
          <a:r>
            <a:rPr lang="en-US" dirty="0"/>
            <a:t>Travel agency</a:t>
          </a:r>
        </a:p>
      </dgm:t>
    </dgm:pt>
    <dgm:pt modelId="{3F087BA3-B46A-4CAA-A1B4-98CBBE9A9E63}" type="parTrans" cxnId="{F81E3F8E-FBE3-4978-A903-F7D8BD76349B}">
      <dgm:prSet/>
      <dgm:spPr/>
      <dgm:t>
        <a:bodyPr/>
        <a:lstStyle/>
        <a:p>
          <a:endParaRPr lang="cs-CZ"/>
        </a:p>
      </dgm:t>
    </dgm:pt>
    <dgm:pt modelId="{66DE8754-6E77-4F13-B0E8-9A0E38A9B000}" type="sibTrans" cxnId="{F81E3F8E-FBE3-4978-A903-F7D8BD76349B}">
      <dgm:prSet/>
      <dgm:spPr/>
      <dgm:t>
        <a:bodyPr/>
        <a:lstStyle/>
        <a:p>
          <a:endParaRPr lang="cs-CZ"/>
        </a:p>
      </dgm:t>
    </dgm:pt>
    <dgm:pt modelId="{136C987C-275C-424C-AE32-A289489D3851}">
      <dgm:prSet phldrT="[Text]"/>
      <dgm:spPr/>
      <dgm:t>
        <a:bodyPr/>
        <a:lstStyle/>
        <a:p>
          <a:r>
            <a:rPr lang="en-US" dirty="0"/>
            <a:t>How fast can they go?</a:t>
          </a:r>
        </a:p>
      </dgm:t>
    </dgm:pt>
    <dgm:pt modelId="{3273441D-223B-4BC3-8FD6-64711C139EE3}" type="parTrans" cxnId="{74836567-D67D-4FF7-B167-15A11741E515}">
      <dgm:prSet/>
      <dgm:spPr/>
      <dgm:t>
        <a:bodyPr/>
        <a:lstStyle/>
        <a:p>
          <a:endParaRPr lang="cs-CZ"/>
        </a:p>
      </dgm:t>
    </dgm:pt>
    <dgm:pt modelId="{B88A7BFA-68E0-4C26-85B2-66FFEB9018EF}" type="sibTrans" cxnId="{74836567-D67D-4FF7-B167-15A11741E515}">
      <dgm:prSet/>
      <dgm:spPr/>
      <dgm:t>
        <a:bodyPr/>
        <a:lstStyle/>
        <a:p>
          <a:endParaRPr lang="cs-CZ"/>
        </a:p>
      </dgm:t>
    </dgm:pt>
    <dgm:pt modelId="{60AB1EBE-58DC-4867-9606-886F00AFDB96}">
      <dgm:prSet phldrT="[Text]"/>
      <dgm:spPr/>
      <dgm:t>
        <a:bodyPr/>
        <a:lstStyle/>
        <a:p>
          <a:r>
            <a:rPr lang="en-US" dirty="0"/>
            <a:t>What services they can provide?</a:t>
          </a:r>
        </a:p>
      </dgm:t>
    </dgm:pt>
    <dgm:pt modelId="{7D8C454F-2051-450E-AFF7-1E62884473CF}" type="parTrans" cxnId="{D76F54A1-F580-4DCB-AD7B-1E622B86C523}">
      <dgm:prSet/>
      <dgm:spPr/>
      <dgm:t>
        <a:bodyPr/>
        <a:lstStyle/>
        <a:p>
          <a:endParaRPr lang="cs-CZ"/>
        </a:p>
      </dgm:t>
    </dgm:pt>
    <dgm:pt modelId="{3297118D-2894-451F-B3E4-872B804A9F7D}" type="sibTrans" cxnId="{D76F54A1-F580-4DCB-AD7B-1E622B86C523}">
      <dgm:prSet/>
      <dgm:spPr/>
      <dgm:t>
        <a:bodyPr/>
        <a:lstStyle/>
        <a:p>
          <a:endParaRPr lang="cs-CZ"/>
        </a:p>
      </dgm:t>
    </dgm:pt>
    <dgm:pt modelId="{A3039BDB-FC28-4A6D-843D-8F3D5B43A710}">
      <dgm:prSet phldrT="[Text]"/>
      <dgm:spPr/>
      <dgm:t>
        <a:bodyPr/>
        <a:lstStyle/>
        <a:p>
          <a:endParaRPr lang="en-US" dirty="0"/>
        </a:p>
      </dgm:t>
    </dgm:pt>
    <dgm:pt modelId="{DB5DC34A-208D-4633-8724-56DA11F1E207}" type="parTrans" cxnId="{7371541D-B12B-4E57-8485-51C6891E3C47}">
      <dgm:prSet/>
      <dgm:spPr/>
      <dgm:t>
        <a:bodyPr/>
        <a:lstStyle/>
        <a:p>
          <a:endParaRPr lang="cs-CZ"/>
        </a:p>
      </dgm:t>
    </dgm:pt>
    <dgm:pt modelId="{C5A0C296-D0D7-4E8F-B290-DADC6A84840D}" type="sibTrans" cxnId="{7371541D-B12B-4E57-8485-51C6891E3C47}">
      <dgm:prSet/>
      <dgm:spPr/>
      <dgm:t>
        <a:bodyPr/>
        <a:lstStyle/>
        <a:p>
          <a:endParaRPr lang="cs-CZ"/>
        </a:p>
      </dgm:t>
    </dgm:pt>
    <dgm:pt modelId="{9D021E09-F111-41C6-A383-B875CE65C699}">
      <dgm:prSet phldrT="[Text]"/>
      <dgm:spPr/>
      <dgm:t>
        <a:bodyPr/>
        <a:lstStyle/>
        <a:p>
          <a:r>
            <a:rPr lang="en-US" dirty="0"/>
            <a:t>Lines reserved for buses</a:t>
          </a:r>
        </a:p>
      </dgm:t>
    </dgm:pt>
    <dgm:pt modelId="{A4F9B690-6358-4D70-AC6B-3976EC3E619E}" type="parTrans" cxnId="{B2FA6877-1A0A-4292-9CA3-F42C86037B95}">
      <dgm:prSet/>
      <dgm:spPr/>
      <dgm:t>
        <a:bodyPr/>
        <a:lstStyle/>
        <a:p>
          <a:endParaRPr lang="cs-CZ"/>
        </a:p>
      </dgm:t>
    </dgm:pt>
    <dgm:pt modelId="{CEE10EE1-FE1A-4915-BB48-3992BF4F25E8}" type="sibTrans" cxnId="{B2FA6877-1A0A-4292-9CA3-F42C86037B95}">
      <dgm:prSet/>
      <dgm:spPr/>
      <dgm:t>
        <a:bodyPr/>
        <a:lstStyle/>
        <a:p>
          <a:endParaRPr lang="cs-CZ"/>
        </a:p>
      </dgm:t>
    </dgm:pt>
    <dgm:pt modelId="{2AF1B2B1-9B71-4415-A7F2-30A80FAD8ABF}">
      <dgm:prSet phldrT="[Text]"/>
      <dgm:spPr/>
      <dgm:t>
        <a:bodyPr/>
        <a:lstStyle/>
        <a:p>
          <a:r>
            <a:rPr lang="en-US" dirty="0"/>
            <a:t>How fast they are</a:t>
          </a:r>
        </a:p>
      </dgm:t>
    </dgm:pt>
    <dgm:pt modelId="{28963E69-4F89-437C-B04B-64D5E63099E3}" type="parTrans" cxnId="{84325E38-4C39-4638-A5D7-611C0CFAAB74}">
      <dgm:prSet/>
      <dgm:spPr/>
      <dgm:t>
        <a:bodyPr/>
        <a:lstStyle/>
        <a:p>
          <a:endParaRPr lang="cs-CZ"/>
        </a:p>
      </dgm:t>
    </dgm:pt>
    <dgm:pt modelId="{3AACE521-02A2-4BD3-B2CC-14B0E700B4F4}" type="sibTrans" cxnId="{84325E38-4C39-4638-A5D7-611C0CFAAB74}">
      <dgm:prSet/>
      <dgm:spPr/>
      <dgm:t>
        <a:bodyPr/>
        <a:lstStyle/>
        <a:p>
          <a:endParaRPr lang="cs-CZ"/>
        </a:p>
      </dgm:t>
    </dgm:pt>
    <dgm:pt modelId="{79799F71-8B06-431E-A43E-E22D2E4FA97C}">
      <dgm:prSet phldrT="[Text]"/>
      <dgm:spPr/>
      <dgm:t>
        <a:bodyPr/>
        <a:lstStyle/>
        <a:p>
          <a:r>
            <a:rPr lang="en-US" dirty="0"/>
            <a:t>How they are equipped?</a:t>
          </a:r>
        </a:p>
      </dgm:t>
    </dgm:pt>
    <dgm:pt modelId="{F4045D3F-C1A3-4E59-98B9-0B070CF3EF08}" type="parTrans" cxnId="{3A70603F-152B-4E31-84CA-A0FADA38C489}">
      <dgm:prSet/>
      <dgm:spPr/>
      <dgm:t>
        <a:bodyPr/>
        <a:lstStyle/>
        <a:p>
          <a:endParaRPr lang="cs-CZ"/>
        </a:p>
      </dgm:t>
    </dgm:pt>
    <dgm:pt modelId="{B8E09C93-D71D-4B56-8A3D-E7FCAB4B85B1}" type="sibTrans" cxnId="{3A70603F-152B-4E31-84CA-A0FADA38C489}">
      <dgm:prSet/>
      <dgm:spPr/>
      <dgm:t>
        <a:bodyPr/>
        <a:lstStyle/>
        <a:p>
          <a:endParaRPr lang="cs-CZ"/>
        </a:p>
      </dgm:t>
    </dgm:pt>
    <dgm:pt modelId="{AD6234AC-8E99-46AB-B761-690BA0506AF5}" type="pres">
      <dgm:prSet presAssocID="{58A1DD67-D719-4796-9556-CADBA05B5E11}" presName="Name0" presStyleCnt="0">
        <dgm:presLayoutVars>
          <dgm:dir/>
        </dgm:presLayoutVars>
      </dgm:prSet>
      <dgm:spPr/>
    </dgm:pt>
    <dgm:pt modelId="{4857C92A-918F-4D88-AA1C-D44238229333}" type="pres">
      <dgm:prSet presAssocID="{01A7E594-6393-4FFE-9DF3-A4A65A814014}" presName="composite" presStyleCnt="0"/>
      <dgm:spPr/>
    </dgm:pt>
    <dgm:pt modelId="{5F2810A3-DAB2-4B6B-BFA6-742F12A9EA55}" type="pres">
      <dgm:prSet presAssocID="{01A7E594-6393-4FFE-9DF3-A4A65A814014}" presName="Accent" presStyleLbl="alignAcc1" presStyleIdx="0" presStyleCnt="3"/>
      <dgm:spPr/>
    </dgm:pt>
    <dgm:pt modelId="{8ACB85F3-A460-4D56-9187-FB3C438EEE23}" type="pres">
      <dgm:prSet presAssocID="{01A7E594-6393-4FFE-9DF3-A4A65A814014}" presName="Image" presStyleLbl="node1" presStyleIdx="0" presStyleCnt="3"/>
      <dgm:spPr>
        <a:blipFill rotWithShape="1">
          <a:blip xmlns:r="http://schemas.openxmlformats.org/officeDocument/2006/relationships" r:embed="rId1"/>
          <a:srcRect/>
          <a:stretch>
            <a:fillRect l="-26000" r="-26000"/>
          </a:stretch>
        </a:blipFill>
      </dgm:spPr>
    </dgm:pt>
    <dgm:pt modelId="{BB2DDD22-A7AD-46F4-BE21-7D832AB5215B}" type="pres">
      <dgm:prSet presAssocID="{01A7E594-6393-4FFE-9DF3-A4A65A814014}" presName="Child" presStyleLbl="revTx" presStyleIdx="0" presStyleCnt="3">
        <dgm:presLayoutVars>
          <dgm:bulletEnabled val="1"/>
        </dgm:presLayoutVars>
      </dgm:prSet>
      <dgm:spPr/>
    </dgm:pt>
    <dgm:pt modelId="{618512CB-5DB0-4ED1-8C5F-3C6AC8700CDC}" type="pres">
      <dgm:prSet presAssocID="{01A7E594-6393-4FFE-9DF3-A4A65A814014}" presName="Parent" presStyleLbl="alignNode1" presStyleIdx="0" presStyleCnt="3">
        <dgm:presLayoutVars>
          <dgm:bulletEnabled val="1"/>
        </dgm:presLayoutVars>
      </dgm:prSet>
      <dgm:spPr/>
    </dgm:pt>
    <dgm:pt modelId="{80E94E1B-50D5-4065-AA55-849A005B01E0}" type="pres">
      <dgm:prSet presAssocID="{71D799A6-ED02-4C4D-89BF-189F018F755C}" presName="sibTrans" presStyleCnt="0"/>
      <dgm:spPr/>
    </dgm:pt>
    <dgm:pt modelId="{1D3BCAF9-BB34-4582-A2DE-D2CCC7C62666}" type="pres">
      <dgm:prSet presAssocID="{62ADC112-4D9B-4583-B497-F23806F813A8}" presName="composite" presStyleCnt="0"/>
      <dgm:spPr/>
    </dgm:pt>
    <dgm:pt modelId="{E8C90ED5-2B70-4474-BCBC-CAFF5A5731E6}" type="pres">
      <dgm:prSet presAssocID="{62ADC112-4D9B-4583-B497-F23806F813A8}" presName="Accent" presStyleLbl="alignAcc1" presStyleIdx="1" presStyleCnt="3"/>
      <dgm:spPr/>
    </dgm:pt>
    <dgm:pt modelId="{CC742E5E-344B-4B97-9348-CD4CAC23EE76}" type="pres">
      <dgm:prSet presAssocID="{62ADC112-4D9B-4583-B497-F23806F813A8}" presName="Image" presStyleLbl="node1" presStyleIdx="1" presStyleCnt="3"/>
      <dgm:spPr>
        <a:blipFill rotWithShape="1">
          <a:blip xmlns:r="http://schemas.openxmlformats.org/officeDocument/2006/relationships" r:embed="rId2"/>
          <a:srcRect/>
          <a:stretch>
            <a:fillRect l="-8000" r="-8000"/>
          </a:stretch>
        </a:blipFill>
      </dgm:spPr>
    </dgm:pt>
    <dgm:pt modelId="{5A9490CA-7ACB-4BC6-9B31-0F8DD7479AE0}" type="pres">
      <dgm:prSet presAssocID="{62ADC112-4D9B-4583-B497-F23806F813A8}" presName="Child" presStyleLbl="revTx" presStyleIdx="1" presStyleCnt="3">
        <dgm:presLayoutVars>
          <dgm:bulletEnabled val="1"/>
        </dgm:presLayoutVars>
      </dgm:prSet>
      <dgm:spPr/>
    </dgm:pt>
    <dgm:pt modelId="{9D3C1E13-6977-464C-8CEB-6177952B5D5A}" type="pres">
      <dgm:prSet presAssocID="{62ADC112-4D9B-4583-B497-F23806F813A8}" presName="Parent" presStyleLbl="alignNode1" presStyleIdx="1" presStyleCnt="3">
        <dgm:presLayoutVars>
          <dgm:bulletEnabled val="1"/>
        </dgm:presLayoutVars>
      </dgm:prSet>
      <dgm:spPr/>
    </dgm:pt>
    <dgm:pt modelId="{C489D1B3-66E8-478D-8F8E-10D587763E2C}" type="pres">
      <dgm:prSet presAssocID="{6841A03A-CB0E-4F34-9D87-6D7D8B0D0E09}" presName="sibTrans" presStyleCnt="0"/>
      <dgm:spPr/>
    </dgm:pt>
    <dgm:pt modelId="{E2F39588-564B-43DF-8D9E-A3EBC22F7075}" type="pres">
      <dgm:prSet presAssocID="{3C38B976-4141-4683-9D02-C4AB3B10BBF0}" presName="composite" presStyleCnt="0"/>
      <dgm:spPr/>
    </dgm:pt>
    <dgm:pt modelId="{94028721-3D3B-4D9B-AA3A-E2258F25D89D}" type="pres">
      <dgm:prSet presAssocID="{3C38B976-4141-4683-9D02-C4AB3B10BBF0}" presName="Accent" presStyleLbl="alignAcc1" presStyleIdx="2" presStyleCnt="3"/>
      <dgm:spPr/>
    </dgm:pt>
    <dgm:pt modelId="{EA957B20-2AC2-4C0B-966B-0F3749078198}" type="pres">
      <dgm:prSet presAssocID="{3C38B976-4141-4683-9D02-C4AB3B10BBF0}" presName="Image" presStyleLbl="node1" presStyleIdx="2" presStyleCnt="3"/>
      <dgm:spPr>
        <a:blipFill rotWithShape="1">
          <a:blip xmlns:r="http://schemas.openxmlformats.org/officeDocument/2006/relationships" r:embed="rId3"/>
          <a:srcRect/>
          <a:stretch>
            <a:fillRect l="-19000" r="-19000"/>
          </a:stretch>
        </a:blipFill>
      </dgm:spPr>
    </dgm:pt>
    <dgm:pt modelId="{06A648FE-F298-4C7E-93D5-413FE4BC040B}" type="pres">
      <dgm:prSet presAssocID="{3C38B976-4141-4683-9D02-C4AB3B10BBF0}" presName="Child" presStyleLbl="revTx" presStyleIdx="2" presStyleCnt="3">
        <dgm:presLayoutVars>
          <dgm:bulletEnabled val="1"/>
        </dgm:presLayoutVars>
      </dgm:prSet>
      <dgm:spPr/>
    </dgm:pt>
    <dgm:pt modelId="{EF1C37EC-5D1C-422A-87F6-A7DD54BCFB9A}" type="pres">
      <dgm:prSet presAssocID="{3C38B976-4141-4683-9D02-C4AB3B10BBF0}" presName="Parent" presStyleLbl="alignNode1" presStyleIdx="2" presStyleCnt="3">
        <dgm:presLayoutVars>
          <dgm:bulletEnabled val="1"/>
        </dgm:presLayoutVars>
      </dgm:prSet>
      <dgm:spPr/>
    </dgm:pt>
  </dgm:ptLst>
  <dgm:cxnLst>
    <dgm:cxn modelId="{03422008-2127-4B73-A623-B05F2A856356}" srcId="{01A7E594-6393-4FFE-9DF3-A4A65A814014}" destId="{C5408049-4D34-4333-B697-08A2AF3CA848}" srcOrd="0" destOrd="0" parTransId="{D9E33BF0-B2C7-4040-8E30-F1D737D53107}" sibTransId="{0A84DB75-2336-4826-A759-376492E66DA1}"/>
    <dgm:cxn modelId="{6B89A408-7BC2-4CED-8CB8-33D94C296186}" type="presOf" srcId="{62ADC112-4D9B-4583-B497-F23806F813A8}" destId="{9D3C1E13-6977-464C-8CEB-6177952B5D5A}" srcOrd="0" destOrd="0" presId="urn:microsoft.com/office/officeart/2008/layout/TitlePictureLineup"/>
    <dgm:cxn modelId="{7371541D-B12B-4E57-8485-51C6891E3C47}" srcId="{01A7E594-6393-4FFE-9DF3-A4A65A814014}" destId="{A3039BDB-FC28-4A6D-843D-8F3D5B43A710}" srcOrd="2" destOrd="0" parTransId="{DB5DC34A-208D-4633-8724-56DA11F1E207}" sibTransId="{C5A0C296-D0D7-4E8F-B290-DADC6A84840D}"/>
    <dgm:cxn modelId="{55BEFA21-4F85-44D3-9976-D7D8E8BAFD7F}" srcId="{58A1DD67-D719-4796-9556-CADBA05B5E11}" destId="{62ADC112-4D9B-4583-B497-F23806F813A8}" srcOrd="1" destOrd="0" parTransId="{802674A5-0782-4EBC-BC68-D92C1B08035E}" sibTransId="{6841A03A-CB0E-4F34-9D87-6D7D8B0D0E09}"/>
    <dgm:cxn modelId="{4FB96C29-BAC2-4BCD-B08C-B199879E3273}" srcId="{62ADC112-4D9B-4583-B497-F23806F813A8}" destId="{4761A0BF-DE2F-42A7-B65D-8C9D1F639DFC}" srcOrd="0" destOrd="0" parTransId="{EA5D9FDC-490B-4C06-8C2C-661F1B9F2D7B}" sibTransId="{C8A74E49-7B02-4F04-A385-744B5E4C9649}"/>
    <dgm:cxn modelId="{84268D29-5D04-4A11-85E1-DBE0E21742BE}" type="presOf" srcId="{79799F71-8B06-431E-A43E-E22D2E4FA97C}" destId="{06A648FE-F298-4C7E-93D5-413FE4BC040B}" srcOrd="0" destOrd="1" presId="urn:microsoft.com/office/officeart/2008/layout/TitlePictureLineup"/>
    <dgm:cxn modelId="{23D58135-75C5-49D3-8DE6-67313E311EBA}" type="presOf" srcId="{01A7E594-6393-4FFE-9DF3-A4A65A814014}" destId="{618512CB-5DB0-4ED1-8C5F-3C6AC8700CDC}" srcOrd="0" destOrd="0" presId="urn:microsoft.com/office/officeart/2008/layout/TitlePictureLineup"/>
    <dgm:cxn modelId="{7529B936-DFB3-4873-89A9-A51ECF1C3301}" type="presOf" srcId="{4761A0BF-DE2F-42A7-B65D-8C9D1F639DFC}" destId="{5A9490CA-7ACB-4BC6-9B31-0F8DD7479AE0}" srcOrd="0" destOrd="0" presId="urn:microsoft.com/office/officeart/2008/layout/TitlePictureLineup"/>
    <dgm:cxn modelId="{84325E38-4C39-4638-A5D7-611C0CFAAB74}" srcId="{62ADC112-4D9B-4583-B497-F23806F813A8}" destId="{2AF1B2B1-9B71-4415-A7F2-30A80FAD8ABF}" srcOrd="2" destOrd="0" parTransId="{28963E69-4F89-437C-B04B-64D5E63099E3}" sibTransId="{3AACE521-02A2-4BD3-B2CC-14B0E700B4F4}"/>
    <dgm:cxn modelId="{3A70603F-152B-4E31-84CA-A0FADA38C489}" srcId="{3C38B976-4141-4683-9D02-C4AB3B10BBF0}" destId="{79799F71-8B06-431E-A43E-E22D2E4FA97C}" srcOrd="1" destOrd="0" parTransId="{F4045D3F-C1A3-4E59-98B9-0B070CF3EF08}" sibTransId="{B8E09C93-D71D-4B56-8A3D-E7FCAB4B85B1}"/>
    <dgm:cxn modelId="{8C5A1764-A39B-4C1F-88CD-12D5A9043A7C}" type="presOf" srcId="{136C987C-275C-424C-AE32-A289489D3851}" destId="{06A648FE-F298-4C7E-93D5-413FE4BC040B}" srcOrd="0" destOrd="0" presId="urn:microsoft.com/office/officeart/2008/layout/TitlePictureLineup"/>
    <dgm:cxn modelId="{74836567-D67D-4FF7-B167-15A11741E515}" srcId="{3C38B976-4141-4683-9D02-C4AB3B10BBF0}" destId="{136C987C-275C-424C-AE32-A289489D3851}" srcOrd="0" destOrd="0" parTransId="{3273441D-223B-4BC3-8FD6-64711C139EE3}" sibTransId="{B88A7BFA-68E0-4C26-85B2-66FFEB9018EF}"/>
    <dgm:cxn modelId="{B2FA6877-1A0A-4292-9CA3-F42C86037B95}" srcId="{62ADC112-4D9B-4583-B497-F23806F813A8}" destId="{9D021E09-F111-41C6-A383-B875CE65C699}" srcOrd="1" destOrd="0" parTransId="{A4F9B690-6358-4D70-AC6B-3976EC3E619E}" sibTransId="{CEE10EE1-FE1A-4915-BB48-3992BF4F25E8}"/>
    <dgm:cxn modelId="{FBED0758-1DE7-44D9-833F-0AED63B4E4BD}" type="presOf" srcId="{2AF1B2B1-9B71-4415-A7F2-30A80FAD8ABF}" destId="{5A9490CA-7ACB-4BC6-9B31-0F8DD7479AE0}" srcOrd="0" destOrd="2" presId="urn:microsoft.com/office/officeart/2008/layout/TitlePictureLineup"/>
    <dgm:cxn modelId="{924A5C5A-3B93-4040-93A4-6D8891DACF23}" srcId="{58A1DD67-D719-4796-9556-CADBA05B5E11}" destId="{01A7E594-6393-4FFE-9DF3-A4A65A814014}" srcOrd="0" destOrd="0" parTransId="{8B932C08-3C84-424C-A9CB-1444CD4BB4AA}" sibTransId="{71D799A6-ED02-4C4D-89BF-189F018F755C}"/>
    <dgm:cxn modelId="{63432380-45F8-4AAF-9979-C6E8157F8C15}" type="presOf" srcId="{60AB1EBE-58DC-4867-9606-886F00AFDB96}" destId="{BB2DDD22-A7AD-46F4-BE21-7D832AB5215B}" srcOrd="0" destOrd="1" presId="urn:microsoft.com/office/officeart/2008/layout/TitlePictureLineup"/>
    <dgm:cxn modelId="{7B3EFC8C-EDFD-4945-B63D-504B3AC7D159}" type="presOf" srcId="{3C38B976-4141-4683-9D02-C4AB3B10BBF0}" destId="{EF1C37EC-5D1C-422A-87F6-A7DD54BCFB9A}" srcOrd="0" destOrd="0" presId="urn:microsoft.com/office/officeart/2008/layout/TitlePictureLineup"/>
    <dgm:cxn modelId="{F81E3F8E-FBE3-4978-A903-F7D8BD76349B}" srcId="{58A1DD67-D719-4796-9556-CADBA05B5E11}" destId="{3C38B976-4141-4683-9D02-C4AB3B10BBF0}" srcOrd="2" destOrd="0" parTransId="{3F087BA3-B46A-4CAA-A1B4-98CBBE9A9E63}" sibTransId="{66DE8754-6E77-4F13-B0E8-9A0E38A9B000}"/>
    <dgm:cxn modelId="{D99C4D91-2BA5-4AE4-9161-8D65A6EC77DC}" type="presOf" srcId="{58A1DD67-D719-4796-9556-CADBA05B5E11}" destId="{AD6234AC-8E99-46AB-B761-690BA0506AF5}" srcOrd="0" destOrd="0" presId="urn:microsoft.com/office/officeart/2008/layout/TitlePictureLineup"/>
    <dgm:cxn modelId="{094F3E93-D207-4988-8118-7858A9BA2292}" type="presOf" srcId="{C5408049-4D34-4333-B697-08A2AF3CA848}" destId="{BB2DDD22-A7AD-46F4-BE21-7D832AB5215B}" srcOrd="0" destOrd="0" presId="urn:microsoft.com/office/officeart/2008/layout/TitlePictureLineup"/>
    <dgm:cxn modelId="{361E9794-9CC6-4131-854D-A0039F2FFCD6}" type="presOf" srcId="{9D021E09-F111-41C6-A383-B875CE65C699}" destId="{5A9490CA-7ACB-4BC6-9B31-0F8DD7479AE0}" srcOrd="0" destOrd="1" presId="urn:microsoft.com/office/officeart/2008/layout/TitlePictureLineup"/>
    <dgm:cxn modelId="{D76F54A1-F580-4DCB-AD7B-1E622B86C523}" srcId="{01A7E594-6393-4FFE-9DF3-A4A65A814014}" destId="{60AB1EBE-58DC-4867-9606-886F00AFDB96}" srcOrd="1" destOrd="0" parTransId="{7D8C454F-2051-450E-AFF7-1E62884473CF}" sibTransId="{3297118D-2894-451F-B3E4-872B804A9F7D}"/>
    <dgm:cxn modelId="{A724D0DA-645C-465C-AF0B-76FA4143CCB0}" type="presOf" srcId="{A3039BDB-FC28-4A6D-843D-8F3D5B43A710}" destId="{BB2DDD22-A7AD-46F4-BE21-7D832AB5215B}" srcOrd="0" destOrd="2" presId="urn:microsoft.com/office/officeart/2008/layout/TitlePictureLineup"/>
    <dgm:cxn modelId="{94B48854-04F0-4CC6-9D59-D4AA0EFD1959}" type="presParOf" srcId="{AD6234AC-8E99-46AB-B761-690BA0506AF5}" destId="{4857C92A-918F-4D88-AA1C-D44238229333}" srcOrd="0" destOrd="0" presId="urn:microsoft.com/office/officeart/2008/layout/TitlePictureLineup"/>
    <dgm:cxn modelId="{FB81A94B-918B-4802-9C8D-3292B72F7785}" type="presParOf" srcId="{4857C92A-918F-4D88-AA1C-D44238229333}" destId="{5F2810A3-DAB2-4B6B-BFA6-742F12A9EA55}" srcOrd="0" destOrd="0" presId="urn:microsoft.com/office/officeart/2008/layout/TitlePictureLineup"/>
    <dgm:cxn modelId="{085D3A85-72EA-4D9F-9580-DF87A8243F7F}" type="presParOf" srcId="{4857C92A-918F-4D88-AA1C-D44238229333}" destId="{8ACB85F3-A460-4D56-9187-FB3C438EEE23}" srcOrd="1" destOrd="0" presId="urn:microsoft.com/office/officeart/2008/layout/TitlePictureLineup"/>
    <dgm:cxn modelId="{EF44CB02-18A2-47AD-82BF-FF08A3ACFACA}" type="presParOf" srcId="{4857C92A-918F-4D88-AA1C-D44238229333}" destId="{BB2DDD22-A7AD-46F4-BE21-7D832AB5215B}" srcOrd="2" destOrd="0" presId="urn:microsoft.com/office/officeart/2008/layout/TitlePictureLineup"/>
    <dgm:cxn modelId="{DDBBC187-B896-456E-9AE4-8FF2B4C7F8B6}" type="presParOf" srcId="{4857C92A-918F-4D88-AA1C-D44238229333}" destId="{618512CB-5DB0-4ED1-8C5F-3C6AC8700CDC}" srcOrd="3" destOrd="0" presId="urn:microsoft.com/office/officeart/2008/layout/TitlePictureLineup"/>
    <dgm:cxn modelId="{D736868B-863A-4502-94FF-868E12B2480C}" type="presParOf" srcId="{AD6234AC-8E99-46AB-B761-690BA0506AF5}" destId="{80E94E1B-50D5-4065-AA55-849A005B01E0}" srcOrd="1" destOrd="0" presId="urn:microsoft.com/office/officeart/2008/layout/TitlePictureLineup"/>
    <dgm:cxn modelId="{F276DCD6-7B3A-40D2-9EC8-C2A3B331CB8F}" type="presParOf" srcId="{AD6234AC-8E99-46AB-B761-690BA0506AF5}" destId="{1D3BCAF9-BB34-4582-A2DE-D2CCC7C62666}" srcOrd="2" destOrd="0" presId="urn:microsoft.com/office/officeart/2008/layout/TitlePictureLineup"/>
    <dgm:cxn modelId="{E584932D-2293-44D4-A4AB-28563DD89735}" type="presParOf" srcId="{1D3BCAF9-BB34-4582-A2DE-D2CCC7C62666}" destId="{E8C90ED5-2B70-4474-BCBC-CAFF5A5731E6}" srcOrd="0" destOrd="0" presId="urn:microsoft.com/office/officeart/2008/layout/TitlePictureLineup"/>
    <dgm:cxn modelId="{7228F934-64F3-4E42-838C-7DB4FE672CC4}" type="presParOf" srcId="{1D3BCAF9-BB34-4582-A2DE-D2CCC7C62666}" destId="{CC742E5E-344B-4B97-9348-CD4CAC23EE76}" srcOrd="1" destOrd="0" presId="urn:microsoft.com/office/officeart/2008/layout/TitlePictureLineup"/>
    <dgm:cxn modelId="{C23A4D8A-27E8-4094-9DE3-71307096EEF5}" type="presParOf" srcId="{1D3BCAF9-BB34-4582-A2DE-D2CCC7C62666}" destId="{5A9490CA-7ACB-4BC6-9B31-0F8DD7479AE0}" srcOrd="2" destOrd="0" presId="urn:microsoft.com/office/officeart/2008/layout/TitlePictureLineup"/>
    <dgm:cxn modelId="{78AB1A31-AE04-4AC8-ADC6-A5C9EC339880}" type="presParOf" srcId="{1D3BCAF9-BB34-4582-A2DE-D2CCC7C62666}" destId="{9D3C1E13-6977-464C-8CEB-6177952B5D5A}" srcOrd="3" destOrd="0" presId="urn:microsoft.com/office/officeart/2008/layout/TitlePictureLineup"/>
    <dgm:cxn modelId="{159A5C72-BADB-4C0A-A06E-B175E3A2024E}" type="presParOf" srcId="{AD6234AC-8E99-46AB-B761-690BA0506AF5}" destId="{C489D1B3-66E8-478D-8F8E-10D587763E2C}" srcOrd="3" destOrd="0" presId="urn:microsoft.com/office/officeart/2008/layout/TitlePictureLineup"/>
    <dgm:cxn modelId="{65F66A3F-BFE4-4DD4-BA51-607BB61CB2C9}" type="presParOf" srcId="{AD6234AC-8E99-46AB-B761-690BA0506AF5}" destId="{E2F39588-564B-43DF-8D9E-A3EBC22F7075}" srcOrd="4" destOrd="0" presId="urn:microsoft.com/office/officeart/2008/layout/TitlePictureLineup"/>
    <dgm:cxn modelId="{8E94EC1A-E580-4DAB-83C2-4D84C1CB2D27}" type="presParOf" srcId="{E2F39588-564B-43DF-8D9E-A3EBC22F7075}" destId="{94028721-3D3B-4D9B-AA3A-E2258F25D89D}" srcOrd="0" destOrd="0" presId="urn:microsoft.com/office/officeart/2008/layout/TitlePictureLineup"/>
    <dgm:cxn modelId="{FE065F9F-258B-4818-9CCE-8BDF0D8ADD6A}" type="presParOf" srcId="{E2F39588-564B-43DF-8D9E-A3EBC22F7075}" destId="{EA957B20-2AC2-4C0B-966B-0F3749078198}" srcOrd="1" destOrd="0" presId="urn:microsoft.com/office/officeart/2008/layout/TitlePictureLineup"/>
    <dgm:cxn modelId="{A20BFCA4-5A48-44BD-8031-47C1C7C8FDB5}" type="presParOf" srcId="{E2F39588-564B-43DF-8D9E-A3EBC22F7075}" destId="{06A648FE-F298-4C7E-93D5-413FE4BC040B}" srcOrd="2" destOrd="0" presId="urn:microsoft.com/office/officeart/2008/layout/TitlePictureLineup"/>
    <dgm:cxn modelId="{06543602-913A-4250-B28C-4B19CD91ED17}" type="presParOf" srcId="{E2F39588-564B-43DF-8D9E-A3EBC22F7075}" destId="{EF1C37EC-5D1C-422A-87F6-A7DD54BCFB9A}"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6FA6E8F-2E31-4FDE-AFAB-E80D8F31FE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C9F36E4-4F33-4C56-9CD5-023DC7AEC930}">
      <dgm:prSet/>
      <dgm:spPr/>
      <dgm:t>
        <a:bodyPr/>
        <a:lstStyle/>
        <a:p>
          <a:r>
            <a:rPr lang="en-US" b="0"/>
            <a:t>Smart City</a:t>
          </a:r>
          <a:endParaRPr lang="cs-CZ"/>
        </a:p>
      </dgm:t>
    </dgm:pt>
    <dgm:pt modelId="{F272D463-FA94-448B-8D2F-DC390707A562}" type="parTrans" cxnId="{0AD13D13-FE67-420E-8512-0F3C7DEE2DE3}">
      <dgm:prSet/>
      <dgm:spPr/>
      <dgm:t>
        <a:bodyPr/>
        <a:lstStyle/>
        <a:p>
          <a:endParaRPr lang="cs-CZ"/>
        </a:p>
      </dgm:t>
    </dgm:pt>
    <dgm:pt modelId="{85307C93-3E4B-4288-AD2B-5A454EB4D16D}" type="sibTrans" cxnId="{0AD13D13-FE67-420E-8512-0F3C7DEE2DE3}">
      <dgm:prSet/>
      <dgm:spPr/>
      <dgm:t>
        <a:bodyPr/>
        <a:lstStyle/>
        <a:p>
          <a:endParaRPr lang="cs-CZ"/>
        </a:p>
      </dgm:t>
    </dgm:pt>
    <dgm:pt modelId="{C13686D9-FEF2-49AF-841E-5EA2AF7C8E07}">
      <dgm:prSet/>
      <dgm:spPr/>
      <dgm:t>
        <a:bodyPr/>
        <a:lstStyle/>
        <a:p>
          <a:r>
            <a:rPr lang="en-US" b="0"/>
            <a:t>Contextual analysis of a Smart City</a:t>
          </a:r>
          <a:endParaRPr lang="cs-CZ"/>
        </a:p>
      </dgm:t>
    </dgm:pt>
    <dgm:pt modelId="{EE07488C-3EDF-460A-A0F7-BC3FD128BC7C}" type="parTrans" cxnId="{F8B599EF-024B-4035-AF7A-C1FDA7CD8224}">
      <dgm:prSet/>
      <dgm:spPr/>
      <dgm:t>
        <a:bodyPr/>
        <a:lstStyle/>
        <a:p>
          <a:endParaRPr lang="cs-CZ"/>
        </a:p>
      </dgm:t>
    </dgm:pt>
    <dgm:pt modelId="{34C089F2-7207-430B-9A70-368549D64B12}" type="sibTrans" cxnId="{F8B599EF-024B-4035-AF7A-C1FDA7CD8224}">
      <dgm:prSet/>
      <dgm:spPr/>
      <dgm:t>
        <a:bodyPr/>
        <a:lstStyle/>
        <a:p>
          <a:endParaRPr lang="cs-CZ"/>
        </a:p>
      </dgm:t>
    </dgm:pt>
    <dgm:pt modelId="{6E3E95C1-0257-41AD-9DFC-C6139AF9ED04}">
      <dgm:prSet/>
      <dgm:spPr/>
      <dgm:t>
        <a:bodyPr/>
        <a:lstStyle/>
        <a:p>
          <a:r>
            <a:rPr lang="en-US" b="0"/>
            <a:t>Data</a:t>
          </a:r>
          <a:endParaRPr lang="cs-CZ"/>
        </a:p>
      </dgm:t>
    </dgm:pt>
    <dgm:pt modelId="{0B11BD70-876A-435F-937C-19B6328978CF}" type="parTrans" cxnId="{709B1B21-CEFB-47FC-BA86-3326A8201DE2}">
      <dgm:prSet/>
      <dgm:spPr/>
      <dgm:t>
        <a:bodyPr/>
        <a:lstStyle/>
        <a:p>
          <a:endParaRPr lang="cs-CZ"/>
        </a:p>
      </dgm:t>
    </dgm:pt>
    <dgm:pt modelId="{B054E107-D84A-44F4-9369-963CA4CC3B3C}" type="sibTrans" cxnId="{709B1B21-CEFB-47FC-BA86-3326A8201DE2}">
      <dgm:prSet/>
      <dgm:spPr/>
      <dgm:t>
        <a:bodyPr/>
        <a:lstStyle/>
        <a:p>
          <a:endParaRPr lang="cs-CZ"/>
        </a:p>
      </dgm:t>
    </dgm:pt>
    <dgm:pt modelId="{64C00DD8-45CF-4A32-8160-8BEE7F322C3E}" type="pres">
      <dgm:prSet presAssocID="{86FA6E8F-2E31-4FDE-AFAB-E80D8F31FEEE}" presName="linear" presStyleCnt="0">
        <dgm:presLayoutVars>
          <dgm:animLvl val="lvl"/>
          <dgm:resizeHandles val="exact"/>
        </dgm:presLayoutVars>
      </dgm:prSet>
      <dgm:spPr/>
    </dgm:pt>
    <dgm:pt modelId="{6849495A-A05D-43F3-9DDD-929B4C2A04B1}" type="pres">
      <dgm:prSet presAssocID="{7C9F36E4-4F33-4C56-9CD5-023DC7AEC930}" presName="parentText" presStyleLbl="node1" presStyleIdx="0" presStyleCnt="3">
        <dgm:presLayoutVars>
          <dgm:chMax val="0"/>
          <dgm:bulletEnabled val="1"/>
        </dgm:presLayoutVars>
      </dgm:prSet>
      <dgm:spPr/>
    </dgm:pt>
    <dgm:pt modelId="{E13E3614-93F0-450D-A88A-B247726056E4}" type="pres">
      <dgm:prSet presAssocID="{85307C93-3E4B-4288-AD2B-5A454EB4D16D}" presName="spacer" presStyleCnt="0"/>
      <dgm:spPr/>
    </dgm:pt>
    <dgm:pt modelId="{EF819E98-7ED2-49DF-8B81-94E292E384FD}" type="pres">
      <dgm:prSet presAssocID="{C13686D9-FEF2-49AF-841E-5EA2AF7C8E07}" presName="parentText" presStyleLbl="node1" presStyleIdx="1" presStyleCnt="3">
        <dgm:presLayoutVars>
          <dgm:chMax val="0"/>
          <dgm:bulletEnabled val="1"/>
        </dgm:presLayoutVars>
      </dgm:prSet>
      <dgm:spPr/>
    </dgm:pt>
    <dgm:pt modelId="{78589F9C-CE7A-481F-83D3-46D5F98D0D45}" type="pres">
      <dgm:prSet presAssocID="{34C089F2-7207-430B-9A70-368549D64B12}" presName="spacer" presStyleCnt="0"/>
      <dgm:spPr/>
    </dgm:pt>
    <dgm:pt modelId="{18E19B0D-3A8A-4B99-9B28-ACA983D3537A}" type="pres">
      <dgm:prSet presAssocID="{6E3E95C1-0257-41AD-9DFC-C6139AF9ED04}" presName="parentText" presStyleLbl="node1" presStyleIdx="2" presStyleCnt="3">
        <dgm:presLayoutVars>
          <dgm:chMax val="0"/>
          <dgm:bulletEnabled val="1"/>
        </dgm:presLayoutVars>
      </dgm:prSet>
      <dgm:spPr/>
    </dgm:pt>
  </dgm:ptLst>
  <dgm:cxnLst>
    <dgm:cxn modelId="{0AD13D13-FE67-420E-8512-0F3C7DEE2DE3}" srcId="{86FA6E8F-2E31-4FDE-AFAB-E80D8F31FEEE}" destId="{7C9F36E4-4F33-4C56-9CD5-023DC7AEC930}" srcOrd="0" destOrd="0" parTransId="{F272D463-FA94-448B-8D2F-DC390707A562}" sibTransId="{85307C93-3E4B-4288-AD2B-5A454EB4D16D}"/>
    <dgm:cxn modelId="{709B1B21-CEFB-47FC-BA86-3326A8201DE2}" srcId="{86FA6E8F-2E31-4FDE-AFAB-E80D8F31FEEE}" destId="{6E3E95C1-0257-41AD-9DFC-C6139AF9ED04}" srcOrd="2" destOrd="0" parTransId="{0B11BD70-876A-435F-937C-19B6328978CF}" sibTransId="{B054E107-D84A-44F4-9369-963CA4CC3B3C}"/>
    <dgm:cxn modelId="{00EA3844-F1E7-4402-B04C-7BDB92A66F04}" type="presOf" srcId="{C13686D9-FEF2-49AF-841E-5EA2AF7C8E07}" destId="{EF819E98-7ED2-49DF-8B81-94E292E384FD}" srcOrd="0" destOrd="0" presId="urn:microsoft.com/office/officeart/2005/8/layout/vList2"/>
    <dgm:cxn modelId="{A8407051-DB7C-4290-BD62-98215B7F1D21}" type="presOf" srcId="{6E3E95C1-0257-41AD-9DFC-C6139AF9ED04}" destId="{18E19B0D-3A8A-4B99-9B28-ACA983D3537A}" srcOrd="0" destOrd="0" presId="urn:microsoft.com/office/officeart/2005/8/layout/vList2"/>
    <dgm:cxn modelId="{AC3B62D8-D95F-48B7-BA94-B1E0C7D37A38}" type="presOf" srcId="{86FA6E8F-2E31-4FDE-AFAB-E80D8F31FEEE}" destId="{64C00DD8-45CF-4A32-8160-8BEE7F322C3E}" srcOrd="0" destOrd="0" presId="urn:microsoft.com/office/officeart/2005/8/layout/vList2"/>
    <dgm:cxn modelId="{516C02EF-828F-4D8A-B250-BE225E6FC900}" type="presOf" srcId="{7C9F36E4-4F33-4C56-9CD5-023DC7AEC930}" destId="{6849495A-A05D-43F3-9DDD-929B4C2A04B1}" srcOrd="0" destOrd="0" presId="urn:microsoft.com/office/officeart/2005/8/layout/vList2"/>
    <dgm:cxn modelId="{F8B599EF-024B-4035-AF7A-C1FDA7CD8224}" srcId="{86FA6E8F-2E31-4FDE-AFAB-E80D8F31FEEE}" destId="{C13686D9-FEF2-49AF-841E-5EA2AF7C8E07}" srcOrd="1" destOrd="0" parTransId="{EE07488C-3EDF-460A-A0F7-BC3FD128BC7C}" sibTransId="{34C089F2-7207-430B-9A70-368549D64B12}"/>
    <dgm:cxn modelId="{C73F590E-C6AA-4371-849B-15456CBA4137}" type="presParOf" srcId="{64C00DD8-45CF-4A32-8160-8BEE7F322C3E}" destId="{6849495A-A05D-43F3-9DDD-929B4C2A04B1}" srcOrd="0" destOrd="0" presId="urn:microsoft.com/office/officeart/2005/8/layout/vList2"/>
    <dgm:cxn modelId="{3E3BB06A-E83C-4403-9995-EC909660AEAA}" type="presParOf" srcId="{64C00DD8-45CF-4A32-8160-8BEE7F322C3E}" destId="{E13E3614-93F0-450D-A88A-B247726056E4}" srcOrd="1" destOrd="0" presId="urn:microsoft.com/office/officeart/2005/8/layout/vList2"/>
    <dgm:cxn modelId="{9DB45E3B-E3E4-4DF0-9304-47E8A768A6C3}" type="presParOf" srcId="{64C00DD8-45CF-4A32-8160-8BEE7F322C3E}" destId="{EF819E98-7ED2-49DF-8B81-94E292E384FD}" srcOrd="2" destOrd="0" presId="urn:microsoft.com/office/officeart/2005/8/layout/vList2"/>
    <dgm:cxn modelId="{F21B2F42-3581-48A4-B3F1-ED91B20DD273}" type="presParOf" srcId="{64C00DD8-45CF-4A32-8160-8BEE7F322C3E}" destId="{78589F9C-CE7A-481F-83D3-46D5F98D0D45}" srcOrd="3" destOrd="0" presId="urn:microsoft.com/office/officeart/2005/8/layout/vList2"/>
    <dgm:cxn modelId="{86329C09-8571-419D-8F2F-B16EA90671DD}" type="presParOf" srcId="{64C00DD8-45CF-4A32-8160-8BEE7F322C3E}" destId="{18E19B0D-3A8A-4B99-9B28-ACA983D353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E56FA-28ED-45B1-97D9-C5BFE33666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94ADACFB-0517-4BDA-8EED-850EA3CB31F1}">
      <dgm:prSet/>
      <dgm:spPr/>
      <dgm:t>
        <a:bodyPr/>
        <a:lstStyle/>
        <a:p>
          <a:r>
            <a:rPr lang="en-US" b="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cs-CZ"/>
        </a:p>
      </dgm:t>
    </dgm:pt>
    <dgm:pt modelId="{463E1093-3D87-4F14-ACE6-112AA2EEEEB0}" type="parTrans" cxnId="{CF69D924-9D9D-42B7-849E-E3F06FDB5AC2}">
      <dgm:prSet/>
      <dgm:spPr/>
      <dgm:t>
        <a:bodyPr/>
        <a:lstStyle/>
        <a:p>
          <a:endParaRPr lang="cs-CZ"/>
        </a:p>
      </dgm:t>
    </dgm:pt>
    <dgm:pt modelId="{7F2C552F-E06B-47E4-BDE7-0C26AED596E4}" type="sibTrans" cxnId="{CF69D924-9D9D-42B7-849E-E3F06FDB5AC2}">
      <dgm:prSet/>
      <dgm:spPr/>
      <dgm:t>
        <a:bodyPr/>
        <a:lstStyle/>
        <a:p>
          <a:endParaRPr lang="cs-CZ"/>
        </a:p>
      </dgm:t>
    </dgm:pt>
    <dgm:pt modelId="{8F17CBFF-AC60-4846-AE0B-7E87C2BEA465}" type="pres">
      <dgm:prSet presAssocID="{DC6E56FA-28ED-45B1-97D9-C5BFE33666AD}" presName="linear" presStyleCnt="0">
        <dgm:presLayoutVars>
          <dgm:animLvl val="lvl"/>
          <dgm:resizeHandles val="exact"/>
        </dgm:presLayoutVars>
      </dgm:prSet>
      <dgm:spPr/>
    </dgm:pt>
    <dgm:pt modelId="{6A20D8E4-C20E-4A24-A44B-1D425AF8ECC6}" type="pres">
      <dgm:prSet presAssocID="{94ADACFB-0517-4BDA-8EED-850EA3CB31F1}" presName="parentText" presStyleLbl="node1" presStyleIdx="0" presStyleCnt="1">
        <dgm:presLayoutVars>
          <dgm:chMax val="0"/>
          <dgm:bulletEnabled val="1"/>
        </dgm:presLayoutVars>
      </dgm:prSet>
      <dgm:spPr/>
    </dgm:pt>
  </dgm:ptLst>
  <dgm:cxnLst>
    <dgm:cxn modelId="{2B669421-0D28-4C83-8509-DBBAF0160A81}" type="presOf" srcId="{94ADACFB-0517-4BDA-8EED-850EA3CB31F1}" destId="{6A20D8E4-C20E-4A24-A44B-1D425AF8ECC6}" srcOrd="0" destOrd="0" presId="urn:microsoft.com/office/officeart/2005/8/layout/vList2"/>
    <dgm:cxn modelId="{CF69D924-9D9D-42B7-849E-E3F06FDB5AC2}" srcId="{DC6E56FA-28ED-45B1-97D9-C5BFE33666AD}" destId="{94ADACFB-0517-4BDA-8EED-850EA3CB31F1}" srcOrd="0" destOrd="0" parTransId="{463E1093-3D87-4F14-ACE6-112AA2EEEEB0}" sibTransId="{7F2C552F-E06B-47E4-BDE7-0C26AED596E4}"/>
    <dgm:cxn modelId="{ACEFFE81-FE61-4A21-8BC9-78D310EFCADA}" type="presOf" srcId="{DC6E56FA-28ED-45B1-97D9-C5BFE33666AD}" destId="{8F17CBFF-AC60-4846-AE0B-7E87C2BEA465}" srcOrd="0" destOrd="0" presId="urn:microsoft.com/office/officeart/2005/8/layout/vList2"/>
    <dgm:cxn modelId="{C2105D8E-A306-48C1-A6B8-976C865B95B8}" type="presParOf" srcId="{8F17CBFF-AC60-4846-AE0B-7E87C2BEA465}" destId="{6A20D8E4-C20E-4A24-A44B-1D425AF8EC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F263E0-C3B4-40D2-AFC4-E41EA98C2EB8}" type="doc">
      <dgm:prSet loTypeId="urn:microsoft.com/office/officeart/2005/8/layout/hierarchy3" loCatId="list" qsTypeId="urn:microsoft.com/office/officeart/2005/8/quickstyle/3d1" qsCatId="3D" csTypeId="urn:microsoft.com/office/officeart/2005/8/colors/accent0_1" csCatId="mainScheme" phldr="1"/>
      <dgm:spPr/>
      <dgm:t>
        <a:bodyPr/>
        <a:lstStyle/>
        <a:p>
          <a:endParaRPr lang="cs-CZ"/>
        </a:p>
      </dgm:t>
    </dgm:pt>
    <dgm:pt modelId="{36ED2541-F19C-4C55-A338-B3C29C69B2D9}">
      <dgm:prSet/>
      <dgm:spPr/>
      <dgm:t>
        <a:bodyPr/>
        <a:lstStyle/>
        <a:p>
          <a:pPr rtl="0"/>
          <a:r>
            <a:rPr lang="en-US" noProof="0" dirty="0"/>
            <a:t>I – shape</a:t>
          </a:r>
        </a:p>
      </dgm:t>
    </dgm:pt>
    <dgm:pt modelId="{7F43AFEE-A0AC-426F-9435-DEF11966806F}" type="parTrans" cxnId="{ECB98159-53B4-483C-8336-239096BAEA53}">
      <dgm:prSet/>
      <dgm:spPr/>
      <dgm:t>
        <a:bodyPr/>
        <a:lstStyle/>
        <a:p>
          <a:endParaRPr lang="en-US" noProof="0">
            <a:solidFill>
              <a:schemeClr val="tx1"/>
            </a:solidFill>
          </a:endParaRPr>
        </a:p>
      </dgm:t>
    </dgm:pt>
    <dgm:pt modelId="{11BAAA12-DC51-4080-B45F-1BA54C4E55B0}" type="sibTrans" cxnId="{ECB98159-53B4-483C-8336-239096BAEA53}">
      <dgm:prSet/>
      <dgm:spPr/>
      <dgm:t>
        <a:bodyPr/>
        <a:lstStyle/>
        <a:p>
          <a:endParaRPr lang="en-US" noProof="0">
            <a:solidFill>
              <a:schemeClr val="tx1"/>
            </a:solidFill>
          </a:endParaRPr>
        </a:p>
      </dgm:t>
    </dgm:pt>
    <dgm:pt modelId="{EF51402D-5248-4BDB-958F-DDDB6AAA5C1B}">
      <dgm:prSet/>
      <dgm:spPr/>
      <dgm:t>
        <a:bodyPr/>
        <a:lstStyle/>
        <a:p>
          <a:pPr rtl="0"/>
          <a:r>
            <a:rPr lang="en-US" noProof="0" dirty="0"/>
            <a:t>Dash – shape</a:t>
          </a:r>
        </a:p>
      </dgm:t>
    </dgm:pt>
    <dgm:pt modelId="{43860EB6-D030-4178-96BB-7A7AB11F8722}" type="parTrans" cxnId="{BB3361C0-6ABE-4160-8CA3-8F018DF4BE0E}">
      <dgm:prSet/>
      <dgm:spPr/>
      <dgm:t>
        <a:bodyPr/>
        <a:lstStyle/>
        <a:p>
          <a:endParaRPr lang="en-US" noProof="0">
            <a:solidFill>
              <a:schemeClr val="tx1"/>
            </a:solidFill>
          </a:endParaRPr>
        </a:p>
      </dgm:t>
    </dgm:pt>
    <dgm:pt modelId="{9D2EC3E4-9C8F-409A-83D4-1F2ACEF017F5}" type="sibTrans" cxnId="{BB3361C0-6ABE-4160-8CA3-8F018DF4BE0E}">
      <dgm:prSet/>
      <dgm:spPr/>
      <dgm:t>
        <a:bodyPr/>
        <a:lstStyle/>
        <a:p>
          <a:endParaRPr lang="en-US" noProof="0">
            <a:solidFill>
              <a:schemeClr val="tx1"/>
            </a:solidFill>
          </a:endParaRPr>
        </a:p>
      </dgm:t>
    </dgm:pt>
    <dgm:pt modelId="{88154044-3186-4C84-94AD-6A4FDF8DF5A0}">
      <dgm:prSet/>
      <dgm:spPr/>
      <dgm:t>
        <a:bodyPr/>
        <a:lstStyle/>
        <a:p>
          <a:pPr rtl="0"/>
          <a:r>
            <a:rPr lang="en-US" noProof="0" dirty="0"/>
            <a:t>T – shape</a:t>
          </a:r>
        </a:p>
      </dgm:t>
    </dgm:pt>
    <dgm:pt modelId="{279A199A-6A55-439A-8FE9-ADAE8427EA07}" type="parTrans" cxnId="{354389EA-2688-4F18-8615-6B9A7F281313}">
      <dgm:prSet/>
      <dgm:spPr/>
      <dgm:t>
        <a:bodyPr/>
        <a:lstStyle/>
        <a:p>
          <a:endParaRPr lang="en-US" noProof="0">
            <a:solidFill>
              <a:schemeClr val="tx1"/>
            </a:solidFill>
          </a:endParaRPr>
        </a:p>
      </dgm:t>
    </dgm:pt>
    <dgm:pt modelId="{C71B28A7-9C43-404D-9D2F-B3D11AA38349}" type="sibTrans" cxnId="{354389EA-2688-4F18-8615-6B9A7F281313}">
      <dgm:prSet/>
      <dgm:spPr/>
      <dgm:t>
        <a:bodyPr/>
        <a:lstStyle/>
        <a:p>
          <a:endParaRPr lang="en-US" noProof="0">
            <a:solidFill>
              <a:schemeClr val="tx1"/>
            </a:solidFill>
          </a:endParaRPr>
        </a:p>
      </dgm:t>
    </dgm:pt>
    <dgm:pt modelId="{950C21E0-3477-40EC-9953-AA340D4187FD}">
      <dgm:prSet/>
      <dgm:spPr/>
      <dgm:t>
        <a:bodyPr/>
        <a:lstStyle/>
        <a:p>
          <a:pPr rtl="0"/>
          <a:r>
            <a:rPr lang="en-US" noProof="0" dirty="0"/>
            <a:t>Deeply focused</a:t>
          </a:r>
        </a:p>
      </dgm:t>
    </dgm:pt>
    <dgm:pt modelId="{9D457A6A-AAFF-4B78-A029-6C338CD4A420}" type="parTrans" cxnId="{E11931AF-C767-4D94-97B1-E4DCD699B35F}">
      <dgm:prSet/>
      <dgm:spPr/>
      <dgm:t>
        <a:bodyPr/>
        <a:lstStyle/>
        <a:p>
          <a:endParaRPr lang="en-US"/>
        </a:p>
      </dgm:t>
    </dgm:pt>
    <dgm:pt modelId="{AE6BB6E2-B54B-4DE8-B02F-0FDCAB36752C}" type="sibTrans" cxnId="{E11931AF-C767-4D94-97B1-E4DCD699B35F}">
      <dgm:prSet/>
      <dgm:spPr/>
      <dgm:t>
        <a:bodyPr/>
        <a:lstStyle/>
        <a:p>
          <a:endParaRPr lang="en-US"/>
        </a:p>
      </dgm:t>
    </dgm:pt>
    <dgm:pt modelId="{A9C3C0F1-29CD-426B-917D-CE3127280EC5}">
      <dgm:prSet/>
      <dgm:spPr/>
      <dgm:t>
        <a:bodyPr/>
        <a:lstStyle/>
        <a:p>
          <a:pPr rtl="0"/>
          <a:r>
            <a:rPr lang="en-US" noProof="0" dirty="0"/>
            <a:t>Expert only in one branch</a:t>
          </a:r>
        </a:p>
      </dgm:t>
    </dgm:pt>
    <dgm:pt modelId="{E9A684AD-BBB2-4D96-99D4-B4E9CD1BA540}" type="parTrans" cxnId="{2D3235FE-26B9-4F10-BB20-8621D658CFCE}">
      <dgm:prSet/>
      <dgm:spPr/>
      <dgm:t>
        <a:bodyPr/>
        <a:lstStyle/>
        <a:p>
          <a:endParaRPr lang="en-US"/>
        </a:p>
      </dgm:t>
    </dgm:pt>
    <dgm:pt modelId="{5539064D-7DDC-4C0E-931E-31BB0D087C96}" type="sibTrans" cxnId="{2D3235FE-26B9-4F10-BB20-8621D658CFCE}">
      <dgm:prSet/>
      <dgm:spPr/>
      <dgm:t>
        <a:bodyPr/>
        <a:lstStyle/>
        <a:p>
          <a:endParaRPr lang="en-US"/>
        </a:p>
      </dgm:t>
    </dgm:pt>
    <dgm:pt modelId="{FEA238AC-2EDC-4835-BE49-9EAA5415FB2C}">
      <dgm:prSet/>
      <dgm:spPr/>
      <dgm:t>
        <a:bodyPr/>
        <a:lstStyle/>
        <a:p>
          <a:pPr rtl="0"/>
          <a:r>
            <a:rPr lang="en-US" noProof="0" dirty="0"/>
            <a:t>Interdisciplinary approach</a:t>
          </a:r>
        </a:p>
      </dgm:t>
    </dgm:pt>
    <dgm:pt modelId="{74ACABF6-EC8D-4B2E-B200-714D1994392B}" type="parTrans" cxnId="{A995F9EE-6171-4907-AADA-4D8C0AA35915}">
      <dgm:prSet/>
      <dgm:spPr/>
      <dgm:t>
        <a:bodyPr/>
        <a:lstStyle/>
        <a:p>
          <a:endParaRPr lang="en-US"/>
        </a:p>
      </dgm:t>
    </dgm:pt>
    <dgm:pt modelId="{B283E0A8-638E-47FB-8B48-79F212FAA040}" type="sibTrans" cxnId="{A995F9EE-6171-4907-AADA-4D8C0AA35915}">
      <dgm:prSet/>
      <dgm:spPr/>
      <dgm:t>
        <a:bodyPr/>
        <a:lstStyle/>
        <a:p>
          <a:endParaRPr lang="en-US"/>
        </a:p>
      </dgm:t>
    </dgm:pt>
    <dgm:pt modelId="{81A99ED9-EC77-45AF-80DF-6942C5007FF2}">
      <dgm:prSet/>
      <dgm:spPr/>
      <dgm:t>
        <a:bodyPr/>
        <a:lstStyle/>
        <a:p>
          <a:pPr rtl="0"/>
          <a:r>
            <a:rPr lang="en-US" noProof="0" dirty="0"/>
            <a:t>Not expert, but is able to communicate with I-shapes</a:t>
          </a:r>
        </a:p>
      </dgm:t>
    </dgm:pt>
    <dgm:pt modelId="{D9CC19D0-C099-49A2-8827-1B413293AF0F}" type="parTrans" cxnId="{FC2C03B8-1B31-4F4C-80BA-FD3A60B10B35}">
      <dgm:prSet/>
      <dgm:spPr/>
      <dgm:t>
        <a:bodyPr/>
        <a:lstStyle/>
        <a:p>
          <a:endParaRPr lang="en-US"/>
        </a:p>
      </dgm:t>
    </dgm:pt>
    <dgm:pt modelId="{DAD51CDA-604D-4008-AADD-AEB73D2BE9A4}" type="sibTrans" cxnId="{FC2C03B8-1B31-4F4C-80BA-FD3A60B10B35}">
      <dgm:prSet/>
      <dgm:spPr/>
      <dgm:t>
        <a:bodyPr/>
        <a:lstStyle/>
        <a:p>
          <a:endParaRPr lang="en-US"/>
        </a:p>
      </dgm:t>
    </dgm:pt>
    <dgm:pt modelId="{EE1B9086-F0BD-4FC2-A54A-E341E4007E2A}">
      <dgm:prSet/>
      <dgm:spPr/>
      <dgm:t>
        <a:bodyPr/>
        <a:lstStyle/>
        <a:p>
          <a:pPr rtl="0"/>
          <a:r>
            <a:rPr lang="en-US" noProof="0" dirty="0"/>
            <a:t>Multidisciplinary approach</a:t>
          </a:r>
        </a:p>
      </dgm:t>
    </dgm:pt>
    <dgm:pt modelId="{FD9F1257-6EE0-401E-A531-4149CC0C1500}" type="parTrans" cxnId="{524AD336-E39C-45D4-AA8F-6A25436C6C46}">
      <dgm:prSet/>
      <dgm:spPr/>
      <dgm:t>
        <a:bodyPr/>
        <a:lstStyle/>
        <a:p>
          <a:endParaRPr lang="en-US"/>
        </a:p>
      </dgm:t>
    </dgm:pt>
    <dgm:pt modelId="{A3146AD4-80F1-460E-8403-A0A18B50800C}" type="sibTrans" cxnId="{524AD336-E39C-45D4-AA8F-6A25436C6C46}">
      <dgm:prSet/>
      <dgm:spPr/>
      <dgm:t>
        <a:bodyPr/>
        <a:lstStyle/>
        <a:p>
          <a:endParaRPr lang="en-US"/>
        </a:p>
      </dgm:t>
    </dgm:pt>
    <dgm:pt modelId="{AC269CBC-AF44-460D-ACA8-F419CD712707}">
      <dgm:prSet/>
      <dgm:spPr/>
      <dgm:t>
        <a:bodyPr/>
        <a:lstStyle/>
        <a:p>
          <a:pPr rtl="0"/>
          <a:r>
            <a:rPr lang="en-US" noProof="0" dirty="0"/>
            <a:t>Expert in one field, interdisciplinary in the others</a:t>
          </a:r>
        </a:p>
      </dgm:t>
    </dgm:pt>
    <dgm:pt modelId="{C1B837E2-4BDA-451E-A166-DB4713354FAA}" type="parTrans" cxnId="{492B559B-6B66-4DA2-8B45-A205DC30D6AF}">
      <dgm:prSet/>
      <dgm:spPr/>
      <dgm:t>
        <a:bodyPr/>
        <a:lstStyle/>
        <a:p>
          <a:endParaRPr lang="en-US"/>
        </a:p>
      </dgm:t>
    </dgm:pt>
    <dgm:pt modelId="{749F6ABE-7A7F-45AC-8FE7-DC5186150944}" type="sibTrans" cxnId="{492B559B-6B66-4DA2-8B45-A205DC30D6AF}">
      <dgm:prSet/>
      <dgm:spPr/>
      <dgm:t>
        <a:bodyPr/>
        <a:lstStyle/>
        <a:p>
          <a:endParaRPr lang="en-US"/>
        </a:p>
      </dgm:t>
    </dgm:pt>
    <dgm:pt modelId="{08B3F897-EE7F-4D75-951B-EE1CD98D02CB}" type="pres">
      <dgm:prSet presAssocID="{89F263E0-C3B4-40D2-AFC4-E41EA98C2EB8}" presName="diagram" presStyleCnt="0">
        <dgm:presLayoutVars>
          <dgm:chPref val="1"/>
          <dgm:dir/>
          <dgm:animOne val="branch"/>
          <dgm:animLvl val="lvl"/>
          <dgm:resizeHandles/>
        </dgm:presLayoutVars>
      </dgm:prSet>
      <dgm:spPr/>
    </dgm:pt>
    <dgm:pt modelId="{C42F9AA5-27D5-4AAA-B54C-6C5938D9A245}" type="pres">
      <dgm:prSet presAssocID="{36ED2541-F19C-4C55-A338-B3C29C69B2D9}" presName="root" presStyleCnt="0"/>
      <dgm:spPr/>
    </dgm:pt>
    <dgm:pt modelId="{81189283-3F60-4F2D-A2D4-FABCB7EF929E}" type="pres">
      <dgm:prSet presAssocID="{36ED2541-F19C-4C55-A338-B3C29C69B2D9}" presName="rootComposite" presStyleCnt="0"/>
      <dgm:spPr/>
    </dgm:pt>
    <dgm:pt modelId="{95015CFE-E064-4BB5-A5BE-C62AE2F6BA55}" type="pres">
      <dgm:prSet presAssocID="{36ED2541-F19C-4C55-A338-B3C29C69B2D9}" presName="rootText" presStyleLbl="node1" presStyleIdx="0" presStyleCnt="3"/>
      <dgm:spPr/>
    </dgm:pt>
    <dgm:pt modelId="{1D7C5E56-61B9-45E7-9F6B-9CF66FC078CF}" type="pres">
      <dgm:prSet presAssocID="{36ED2541-F19C-4C55-A338-B3C29C69B2D9}" presName="rootConnector" presStyleLbl="node1" presStyleIdx="0" presStyleCnt="3"/>
      <dgm:spPr/>
    </dgm:pt>
    <dgm:pt modelId="{854E13A4-6942-4FAA-9E0F-BFF320EDE7FC}" type="pres">
      <dgm:prSet presAssocID="{36ED2541-F19C-4C55-A338-B3C29C69B2D9}" presName="childShape" presStyleCnt="0"/>
      <dgm:spPr/>
    </dgm:pt>
    <dgm:pt modelId="{95AC5F55-3957-457D-83A8-AD3901B1100D}" type="pres">
      <dgm:prSet presAssocID="{9D457A6A-AAFF-4B78-A029-6C338CD4A420}" presName="Name13" presStyleLbl="parChTrans1D2" presStyleIdx="0" presStyleCnt="6"/>
      <dgm:spPr/>
    </dgm:pt>
    <dgm:pt modelId="{9A954EEA-2237-4671-865B-4A096CF6254E}" type="pres">
      <dgm:prSet presAssocID="{950C21E0-3477-40EC-9953-AA340D4187FD}" presName="childText" presStyleLbl="bgAcc1" presStyleIdx="0" presStyleCnt="6">
        <dgm:presLayoutVars>
          <dgm:bulletEnabled val="1"/>
        </dgm:presLayoutVars>
      </dgm:prSet>
      <dgm:spPr/>
    </dgm:pt>
    <dgm:pt modelId="{F4579CAF-34F4-434D-92D7-2ACF21E59EFF}" type="pres">
      <dgm:prSet presAssocID="{E9A684AD-BBB2-4D96-99D4-B4E9CD1BA540}" presName="Name13" presStyleLbl="parChTrans1D2" presStyleIdx="1" presStyleCnt="6"/>
      <dgm:spPr/>
    </dgm:pt>
    <dgm:pt modelId="{800F058D-35B8-4D66-B071-9B9335D4AF8E}" type="pres">
      <dgm:prSet presAssocID="{A9C3C0F1-29CD-426B-917D-CE3127280EC5}" presName="childText" presStyleLbl="bgAcc1" presStyleIdx="1" presStyleCnt="6">
        <dgm:presLayoutVars>
          <dgm:bulletEnabled val="1"/>
        </dgm:presLayoutVars>
      </dgm:prSet>
      <dgm:spPr/>
    </dgm:pt>
    <dgm:pt modelId="{E155F9D8-DE91-4D1F-AE11-E09E67C96003}" type="pres">
      <dgm:prSet presAssocID="{EF51402D-5248-4BDB-958F-DDDB6AAA5C1B}" presName="root" presStyleCnt="0"/>
      <dgm:spPr/>
    </dgm:pt>
    <dgm:pt modelId="{773B4AEB-4E4F-426F-878C-D5454A78F3B2}" type="pres">
      <dgm:prSet presAssocID="{EF51402D-5248-4BDB-958F-DDDB6AAA5C1B}" presName="rootComposite" presStyleCnt="0"/>
      <dgm:spPr/>
    </dgm:pt>
    <dgm:pt modelId="{0029D773-D491-479C-B5B8-EC3D8ADB1A9D}" type="pres">
      <dgm:prSet presAssocID="{EF51402D-5248-4BDB-958F-DDDB6AAA5C1B}" presName="rootText" presStyleLbl="node1" presStyleIdx="1" presStyleCnt="3"/>
      <dgm:spPr/>
    </dgm:pt>
    <dgm:pt modelId="{9FD5CE39-FBF1-402D-88A0-22A5D3930A81}" type="pres">
      <dgm:prSet presAssocID="{EF51402D-5248-4BDB-958F-DDDB6AAA5C1B}" presName="rootConnector" presStyleLbl="node1" presStyleIdx="1" presStyleCnt="3"/>
      <dgm:spPr/>
    </dgm:pt>
    <dgm:pt modelId="{5BFA7923-B25A-45DD-B77C-DACF26012E9B}" type="pres">
      <dgm:prSet presAssocID="{EF51402D-5248-4BDB-958F-DDDB6AAA5C1B}" presName="childShape" presStyleCnt="0"/>
      <dgm:spPr/>
    </dgm:pt>
    <dgm:pt modelId="{C3029A4C-4C8E-43A1-962B-89F53125DFFD}" type="pres">
      <dgm:prSet presAssocID="{74ACABF6-EC8D-4B2E-B200-714D1994392B}" presName="Name13" presStyleLbl="parChTrans1D2" presStyleIdx="2" presStyleCnt="6"/>
      <dgm:spPr/>
    </dgm:pt>
    <dgm:pt modelId="{F5E8B1F6-7F5D-4B3F-BA25-FD6CAB8FEFF6}" type="pres">
      <dgm:prSet presAssocID="{FEA238AC-2EDC-4835-BE49-9EAA5415FB2C}" presName="childText" presStyleLbl="bgAcc1" presStyleIdx="2" presStyleCnt="6">
        <dgm:presLayoutVars>
          <dgm:bulletEnabled val="1"/>
        </dgm:presLayoutVars>
      </dgm:prSet>
      <dgm:spPr/>
    </dgm:pt>
    <dgm:pt modelId="{2CAEEB9C-CACF-4763-BB4F-36B5D3145B58}" type="pres">
      <dgm:prSet presAssocID="{D9CC19D0-C099-49A2-8827-1B413293AF0F}" presName="Name13" presStyleLbl="parChTrans1D2" presStyleIdx="3" presStyleCnt="6"/>
      <dgm:spPr/>
    </dgm:pt>
    <dgm:pt modelId="{04B13DCA-1252-4CF3-9858-667767CF02A5}" type="pres">
      <dgm:prSet presAssocID="{81A99ED9-EC77-45AF-80DF-6942C5007FF2}" presName="childText" presStyleLbl="bgAcc1" presStyleIdx="3" presStyleCnt="6">
        <dgm:presLayoutVars>
          <dgm:bulletEnabled val="1"/>
        </dgm:presLayoutVars>
      </dgm:prSet>
      <dgm:spPr/>
    </dgm:pt>
    <dgm:pt modelId="{7655658D-7994-46E6-BD68-1CE6E4013BEE}" type="pres">
      <dgm:prSet presAssocID="{88154044-3186-4C84-94AD-6A4FDF8DF5A0}" presName="root" presStyleCnt="0"/>
      <dgm:spPr/>
    </dgm:pt>
    <dgm:pt modelId="{A00421EA-6E1B-4468-BECD-47EE7D982C3E}" type="pres">
      <dgm:prSet presAssocID="{88154044-3186-4C84-94AD-6A4FDF8DF5A0}" presName="rootComposite" presStyleCnt="0"/>
      <dgm:spPr/>
    </dgm:pt>
    <dgm:pt modelId="{275E09DC-7FA1-4051-8299-B33E0AD66344}" type="pres">
      <dgm:prSet presAssocID="{88154044-3186-4C84-94AD-6A4FDF8DF5A0}" presName="rootText" presStyleLbl="node1" presStyleIdx="2" presStyleCnt="3"/>
      <dgm:spPr/>
    </dgm:pt>
    <dgm:pt modelId="{551A4494-1035-4858-85C5-2EBDD1147CD5}" type="pres">
      <dgm:prSet presAssocID="{88154044-3186-4C84-94AD-6A4FDF8DF5A0}" presName="rootConnector" presStyleLbl="node1" presStyleIdx="2" presStyleCnt="3"/>
      <dgm:spPr/>
    </dgm:pt>
    <dgm:pt modelId="{4FFCE476-2710-44C2-8535-099EF809B45E}" type="pres">
      <dgm:prSet presAssocID="{88154044-3186-4C84-94AD-6A4FDF8DF5A0}" presName="childShape" presStyleCnt="0"/>
      <dgm:spPr/>
    </dgm:pt>
    <dgm:pt modelId="{D34FCB1F-3EB6-4BD1-977E-EFB63567C71D}" type="pres">
      <dgm:prSet presAssocID="{FD9F1257-6EE0-401E-A531-4149CC0C1500}" presName="Name13" presStyleLbl="parChTrans1D2" presStyleIdx="4" presStyleCnt="6"/>
      <dgm:spPr/>
    </dgm:pt>
    <dgm:pt modelId="{AF79C68E-F4AF-45BD-B209-8B139F241057}" type="pres">
      <dgm:prSet presAssocID="{EE1B9086-F0BD-4FC2-A54A-E341E4007E2A}" presName="childText" presStyleLbl="bgAcc1" presStyleIdx="4" presStyleCnt="6">
        <dgm:presLayoutVars>
          <dgm:bulletEnabled val="1"/>
        </dgm:presLayoutVars>
      </dgm:prSet>
      <dgm:spPr/>
    </dgm:pt>
    <dgm:pt modelId="{4825501E-E8F9-47FC-88D9-26C3A50BA449}" type="pres">
      <dgm:prSet presAssocID="{C1B837E2-4BDA-451E-A166-DB4713354FAA}" presName="Name13" presStyleLbl="parChTrans1D2" presStyleIdx="5" presStyleCnt="6"/>
      <dgm:spPr/>
    </dgm:pt>
    <dgm:pt modelId="{C6EA130C-B9CC-47D4-8D2E-B4D43C0498C1}" type="pres">
      <dgm:prSet presAssocID="{AC269CBC-AF44-460D-ACA8-F419CD712707}" presName="childText" presStyleLbl="bgAcc1" presStyleIdx="5" presStyleCnt="6">
        <dgm:presLayoutVars>
          <dgm:bulletEnabled val="1"/>
        </dgm:presLayoutVars>
      </dgm:prSet>
      <dgm:spPr/>
    </dgm:pt>
  </dgm:ptLst>
  <dgm:cxnLst>
    <dgm:cxn modelId="{72002400-5631-4D78-B1FF-592047EBF879}" type="presOf" srcId="{EF51402D-5248-4BDB-958F-DDDB6AAA5C1B}" destId="{9FD5CE39-FBF1-402D-88A0-22A5D3930A81}" srcOrd="1" destOrd="0" presId="urn:microsoft.com/office/officeart/2005/8/layout/hierarchy3"/>
    <dgm:cxn modelId="{0FDA520B-912C-472D-BCD7-70A22E95A25E}" type="presOf" srcId="{88154044-3186-4C84-94AD-6A4FDF8DF5A0}" destId="{551A4494-1035-4858-85C5-2EBDD1147CD5}" srcOrd="1" destOrd="0" presId="urn:microsoft.com/office/officeart/2005/8/layout/hierarchy3"/>
    <dgm:cxn modelId="{E8962A0E-141A-44AD-AF4F-D77C9F47D661}" type="presOf" srcId="{E9A684AD-BBB2-4D96-99D4-B4E9CD1BA540}" destId="{F4579CAF-34F4-434D-92D7-2ACF21E59EFF}" srcOrd="0" destOrd="0" presId="urn:microsoft.com/office/officeart/2005/8/layout/hierarchy3"/>
    <dgm:cxn modelId="{D7484C14-6293-4786-935A-3AE906EBB253}" type="presOf" srcId="{D9CC19D0-C099-49A2-8827-1B413293AF0F}" destId="{2CAEEB9C-CACF-4763-BB4F-36B5D3145B58}" srcOrd="0" destOrd="0" presId="urn:microsoft.com/office/officeart/2005/8/layout/hierarchy3"/>
    <dgm:cxn modelId="{24178A18-F646-4156-9A5A-1342D65DBE0C}" type="presOf" srcId="{EE1B9086-F0BD-4FC2-A54A-E341E4007E2A}" destId="{AF79C68E-F4AF-45BD-B209-8B139F241057}" srcOrd="0" destOrd="0" presId="urn:microsoft.com/office/officeart/2005/8/layout/hierarchy3"/>
    <dgm:cxn modelId="{73C7A619-52C4-46EC-8B9D-FD5A49C68184}" type="presOf" srcId="{C1B837E2-4BDA-451E-A166-DB4713354FAA}" destId="{4825501E-E8F9-47FC-88D9-26C3A50BA449}" srcOrd="0" destOrd="0" presId="urn:microsoft.com/office/officeart/2005/8/layout/hierarchy3"/>
    <dgm:cxn modelId="{C4C5D71D-D5E2-4C67-A95A-27E5C0590F25}" type="presOf" srcId="{9D457A6A-AAFF-4B78-A029-6C338CD4A420}" destId="{95AC5F55-3957-457D-83A8-AD3901B1100D}" srcOrd="0" destOrd="0" presId="urn:microsoft.com/office/officeart/2005/8/layout/hierarchy3"/>
    <dgm:cxn modelId="{DC2B4B31-6C5E-4FE1-B7CF-83B77569A221}" type="presOf" srcId="{88154044-3186-4C84-94AD-6A4FDF8DF5A0}" destId="{275E09DC-7FA1-4051-8299-B33E0AD66344}" srcOrd="0" destOrd="0" presId="urn:microsoft.com/office/officeart/2005/8/layout/hierarchy3"/>
    <dgm:cxn modelId="{524AD336-E39C-45D4-AA8F-6A25436C6C46}" srcId="{88154044-3186-4C84-94AD-6A4FDF8DF5A0}" destId="{EE1B9086-F0BD-4FC2-A54A-E341E4007E2A}" srcOrd="0" destOrd="0" parTransId="{FD9F1257-6EE0-401E-A531-4149CC0C1500}" sibTransId="{A3146AD4-80F1-460E-8403-A0A18B50800C}"/>
    <dgm:cxn modelId="{EE1DC365-4072-4CBB-A250-2300DB287944}" type="presOf" srcId="{74ACABF6-EC8D-4B2E-B200-714D1994392B}" destId="{C3029A4C-4C8E-43A1-962B-89F53125DFFD}" srcOrd="0" destOrd="0" presId="urn:microsoft.com/office/officeart/2005/8/layout/hierarchy3"/>
    <dgm:cxn modelId="{1402A054-384B-48BF-ADCB-6C805EFA03B5}" type="presOf" srcId="{36ED2541-F19C-4C55-A338-B3C29C69B2D9}" destId="{1D7C5E56-61B9-45E7-9F6B-9CF66FC078CF}" srcOrd="1" destOrd="0" presId="urn:microsoft.com/office/officeart/2005/8/layout/hierarchy3"/>
    <dgm:cxn modelId="{ECB98159-53B4-483C-8336-239096BAEA53}" srcId="{89F263E0-C3B4-40D2-AFC4-E41EA98C2EB8}" destId="{36ED2541-F19C-4C55-A338-B3C29C69B2D9}" srcOrd="0" destOrd="0" parTransId="{7F43AFEE-A0AC-426F-9435-DEF11966806F}" sibTransId="{11BAAA12-DC51-4080-B45F-1BA54C4E55B0}"/>
    <dgm:cxn modelId="{492B559B-6B66-4DA2-8B45-A205DC30D6AF}" srcId="{88154044-3186-4C84-94AD-6A4FDF8DF5A0}" destId="{AC269CBC-AF44-460D-ACA8-F419CD712707}" srcOrd="1" destOrd="0" parTransId="{C1B837E2-4BDA-451E-A166-DB4713354FAA}" sibTransId="{749F6ABE-7A7F-45AC-8FE7-DC5186150944}"/>
    <dgm:cxn modelId="{E11931AF-C767-4D94-97B1-E4DCD699B35F}" srcId="{36ED2541-F19C-4C55-A338-B3C29C69B2D9}" destId="{950C21E0-3477-40EC-9953-AA340D4187FD}" srcOrd="0" destOrd="0" parTransId="{9D457A6A-AAFF-4B78-A029-6C338CD4A420}" sibTransId="{AE6BB6E2-B54B-4DE8-B02F-0FDCAB36752C}"/>
    <dgm:cxn modelId="{9AD10BB5-D09B-4D07-B795-9FED0606D78D}" type="presOf" srcId="{950C21E0-3477-40EC-9953-AA340D4187FD}" destId="{9A954EEA-2237-4671-865B-4A096CF6254E}" srcOrd="0" destOrd="0" presId="urn:microsoft.com/office/officeart/2005/8/layout/hierarchy3"/>
    <dgm:cxn modelId="{FC2C03B8-1B31-4F4C-80BA-FD3A60B10B35}" srcId="{EF51402D-5248-4BDB-958F-DDDB6AAA5C1B}" destId="{81A99ED9-EC77-45AF-80DF-6942C5007FF2}" srcOrd="1" destOrd="0" parTransId="{D9CC19D0-C099-49A2-8827-1B413293AF0F}" sibTransId="{DAD51CDA-604D-4008-AADD-AEB73D2BE9A4}"/>
    <dgm:cxn modelId="{EB4AA4BA-A9E4-4C4F-AB4B-2CB8F2FB8FF9}" type="presOf" srcId="{A9C3C0F1-29CD-426B-917D-CE3127280EC5}" destId="{800F058D-35B8-4D66-B071-9B9335D4AF8E}" srcOrd="0" destOrd="0" presId="urn:microsoft.com/office/officeart/2005/8/layout/hierarchy3"/>
    <dgm:cxn modelId="{BB3361C0-6ABE-4160-8CA3-8F018DF4BE0E}" srcId="{89F263E0-C3B4-40D2-AFC4-E41EA98C2EB8}" destId="{EF51402D-5248-4BDB-958F-DDDB6AAA5C1B}" srcOrd="1" destOrd="0" parTransId="{43860EB6-D030-4178-96BB-7A7AB11F8722}" sibTransId="{9D2EC3E4-9C8F-409A-83D4-1F2ACEF017F5}"/>
    <dgm:cxn modelId="{9941F6C2-70F7-4581-A25E-B1ADF2BDAF69}" type="presOf" srcId="{FEA238AC-2EDC-4835-BE49-9EAA5415FB2C}" destId="{F5E8B1F6-7F5D-4B3F-BA25-FD6CAB8FEFF6}" srcOrd="0" destOrd="0" presId="urn:microsoft.com/office/officeart/2005/8/layout/hierarchy3"/>
    <dgm:cxn modelId="{12E5D4C6-986D-4E0F-99BB-496EDC995AAD}" type="presOf" srcId="{EF51402D-5248-4BDB-958F-DDDB6AAA5C1B}" destId="{0029D773-D491-479C-B5B8-EC3D8ADB1A9D}" srcOrd="0" destOrd="0" presId="urn:microsoft.com/office/officeart/2005/8/layout/hierarchy3"/>
    <dgm:cxn modelId="{BCD1F2DD-D152-4469-ADBA-B35BFBB4C168}" type="presOf" srcId="{FD9F1257-6EE0-401E-A531-4149CC0C1500}" destId="{D34FCB1F-3EB6-4BD1-977E-EFB63567C71D}" srcOrd="0" destOrd="0" presId="urn:microsoft.com/office/officeart/2005/8/layout/hierarchy3"/>
    <dgm:cxn modelId="{11BCD6E5-E6D8-4563-820A-B163CD580093}" type="presOf" srcId="{89F263E0-C3B4-40D2-AFC4-E41EA98C2EB8}" destId="{08B3F897-EE7F-4D75-951B-EE1CD98D02CB}" srcOrd="0" destOrd="0" presId="urn:microsoft.com/office/officeart/2005/8/layout/hierarchy3"/>
    <dgm:cxn modelId="{354389EA-2688-4F18-8615-6B9A7F281313}" srcId="{89F263E0-C3B4-40D2-AFC4-E41EA98C2EB8}" destId="{88154044-3186-4C84-94AD-6A4FDF8DF5A0}" srcOrd="2" destOrd="0" parTransId="{279A199A-6A55-439A-8FE9-ADAE8427EA07}" sibTransId="{C71B28A7-9C43-404D-9D2F-B3D11AA38349}"/>
    <dgm:cxn modelId="{A995F9EE-6171-4907-AADA-4D8C0AA35915}" srcId="{EF51402D-5248-4BDB-958F-DDDB6AAA5C1B}" destId="{FEA238AC-2EDC-4835-BE49-9EAA5415FB2C}" srcOrd="0" destOrd="0" parTransId="{74ACABF6-EC8D-4B2E-B200-714D1994392B}" sibTransId="{B283E0A8-638E-47FB-8B48-79F212FAA040}"/>
    <dgm:cxn modelId="{2F0487F2-DA56-4C6E-B784-5CD6B0F9B896}" type="presOf" srcId="{81A99ED9-EC77-45AF-80DF-6942C5007FF2}" destId="{04B13DCA-1252-4CF3-9858-667767CF02A5}" srcOrd="0" destOrd="0" presId="urn:microsoft.com/office/officeart/2005/8/layout/hierarchy3"/>
    <dgm:cxn modelId="{7F8E35F6-925A-49D6-B0C5-31D03B15C105}" type="presOf" srcId="{AC269CBC-AF44-460D-ACA8-F419CD712707}" destId="{C6EA130C-B9CC-47D4-8D2E-B4D43C0498C1}" srcOrd="0" destOrd="0" presId="urn:microsoft.com/office/officeart/2005/8/layout/hierarchy3"/>
    <dgm:cxn modelId="{5E6F53F8-5845-428A-A433-A5417386044E}" type="presOf" srcId="{36ED2541-F19C-4C55-A338-B3C29C69B2D9}" destId="{95015CFE-E064-4BB5-A5BE-C62AE2F6BA55}" srcOrd="0" destOrd="0" presId="urn:microsoft.com/office/officeart/2005/8/layout/hierarchy3"/>
    <dgm:cxn modelId="{2D3235FE-26B9-4F10-BB20-8621D658CFCE}" srcId="{36ED2541-F19C-4C55-A338-B3C29C69B2D9}" destId="{A9C3C0F1-29CD-426B-917D-CE3127280EC5}" srcOrd="1" destOrd="0" parTransId="{E9A684AD-BBB2-4D96-99D4-B4E9CD1BA540}" sibTransId="{5539064D-7DDC-4C0E-931E-31BB0D087C96}"/>
    <dgm:cxn modelId="{366E9B7B-A2AE-403C-BB89-31E545094357}" type="presParOf" srcId="{08B3F897-EE7F-4D75-951B-EE1CD98D02CB}" destId="{C42F9AA5-27D5-4AAA-B54C-6C5938D9A245}" srcOrd="0" destOrd="0" presId="urn:microsoft.com/office/officeart/2005/8/layout/hierarchy3"/>
    <dgm:cxn modelId="{9F9CC0A7-AEC7-4492-AD23-11F6F21C10B7}" type="presParOf" srcId="{C42F9AA5-27D5-4AAA-B54C-6C5938D9A245}" destId="{81189283-3F60-4F2D-A2D4-FABCB7EF929E}" srcOrd="0" destOrd="0" presId="urn:microsoft.com/office/officeart/2005/8/layout/hierarchy3"/>
    <dgm:cxn modelId="{72AEA2F8-10C2-4124-9841-47BC61F920DE}" type="presParOf" srcId="{81189283-3F60-4F2D-A2D4-FABCB7EF929E}" destId="{95015CFE-E064-4BB5-A5BE-C62AE2F6BA55}" srcOrd="0" destOrd="0" presId="urn:microsoft.com/office/officeart/2005/8/layout/hierarchy3"/>
    <dgm:cxn modelId="{BD7D2D1F-938A-49E2-8B44-9BF776AC52EE}" type="presParOf" srcId="{81189283-3F60-4F2D-A2D4-FABCB7EF929E}" destId="{1D7C5E56-61B9-45E7-9F6B-9CF66FC078CF}" srcOrd="1" destOrd="0" presId="urn:microsoft.com/office/officeart/2005/8/layout/hierarchy3"/>
    <dgm:cxn modelId="{2F574D11-D595-4C57-B9F6-AC63CDF64959}" type="presParOf" srcId="{C42F9AA5-27D5-4AAA-B54C-6C5938D9A245}" destId="{854E13A4-6942-4FAA-9E0F-BFF320EDE7FC}" srcOrd="1" destOrd="0" presId="urn:microsoft.com/office/officeart/2005/8/layout/hierarchy3"/>
    <dgm:cxn modelId="{BAFC1A76-7D8C-41E3-858B-0FBEB8382ED3}" type="presParOf" srcId="{854E13A4-6942-4FAA-9E0F-BFF320EDE7FC}" destId="{95AC5F55-3957-457D-83A8-AD3901B1100D}" srcOrd="0" destOrd="0" presId="urn:microsoft.com/office/officeart/2005/8/layout/hierarchy3"/>
    <dgm:cxn modelId="{E657A611-63A9-4F19-B0A4-49DA3FAD4A68}" type="presParOf" srcId="{854E13A4-6942-4FAA-9E0F-BFF320EDE7FC}" destId="{9A954EEA-2237-4671-865B-4A096CF6254E}" srcOrd="1" destOrd="0" presId="urn:microsoft.com/office/officeart/2005/8/layout/hierarchy3"/>
    <dgm:cxn modelId="{B4DE119F-22EA-45B6-A678-174B85A5B3EC}" type="presParOf" srcId="{854E13A4-6942-4FAA-9E0F-BFF320EDE7FC}" destId="{F4579CAF-34F4-434D-92D7-2ACF21E59EFF}" srcOrd="2" destOrd="0" presId="urn:microsoft.com/office/officeart/2005/8/layout/hierarchy3"/>
    <dgm:cxn modelId="{7EEC2F25-9327-4078-912A-63691AC4AFCF}" type="presParOf" srcId="{854E13A4-6942-4FAA-9E0F-BFF320EDE7FC}" destId="{800F058D-35B8-4D66-B071-9B9335D4AF8E}" srcOrd="3" destOrd="0" presId="urn:microsoft.com/office/officeart/2005/8/layout/hierarchy3"/>
    <dgm:cxn modelId="{B86AC929-4637-436D-BF27-0DB2F870ED65}" type="presParOf" srcId="{08B3F897-EE7F-4D75-951B-EE1CD98D02CB}" destId="{E155F9D8-DE91-4D1F-AE11-E09E67C96003}" srcOrd="1" destOrd="0" presId="urn:microsoft.com/office/officeart/2005/8/layout/hierarchy3"/>
    <dgm:cxn modelId="{944A6E54-8681-4FC5-98B8-EC377B060E16}" type="presParOf" srcId="{E155F9D8-DE91-4D1F-AE11-E09E67C96003}" destId="{773B4AEB-4E4F-426F-878C-D5454A78F3B2}" srcOrd="0" destOrd="0" presId="urn:microsoft.com/office/officeart/2005/8/layout/hierarchy3"/>
    <dgm:cxn modelId="{B1291F39-C7D8-4285-86A2-EB555AAD21EF}" type="presParOf" srcId="{773B4AEB-4E4F-426F-878C-D5454A78F3B2}" destId="{0029D773-D491-479C-B5B8-EC3D8ADB1A9D}" srcOrd="0" destOrd="0" presId="urn:microsoft.com/office/officeart/2005/8/layout/hierarchy3"/>
    <dgm:cxn modelId="{E2210A22-B2EC-40C1-BA5B-3D4B20BB5FF4}" type="presParOf" srcId="{773B4AEB-4E4F-426F-878C-D5454A78F3B2}" destId="{9FD5CE39-FBF1-402D-88A0-22A5D3930A81}" srcOrd="1" destOrd="0" presId="urn:microsoft.com/office/officeart/2005/8/layout/hierarchy3"/>
    <dgm:cxn modelId="{3C7642D5-082A-4780-86FA-A8CF7812B80D}" type="presParOf" srcId="{E155F9D8-DE91-4D1F-AE11-E09E67C96003}" destId="{5BFA7923-B25A-45DD-B77C-DACF26012E9B}" srcOrd="1" destOrd="0" presId="urn:microsoft.com/office/officeart/2005/8/layout/hierarchy3"/>
    <dgm:cxn modelId="{973B3BA6-8FA5-4D99-AC93-CA6FA19FE135}" type="presParOf" srcId="{5BFA7923-B25A-45DD-B77C-DACF26012E9B}" destId="{C3029A4C-4C8E-43A1-962B-89F53125DFFD}" srcOrd="0" destOrd="0" presId="urn:microsoft.com/office/officeart/2005/8/layout/hierarchy3"/>
    <dgm:cxn modelId="{6D5A8ADD-21D5-40FF-8897-EB39E2383491}" type="presParOf" srcId="{5BFA7923-B25A-45DD-B77C-DACF26012E9B}" destId="{F5E8B1F6-7F5D-4B3F-BA25-FD6CAB8FEFF6}" srcOrd="1" destOrd="0" presId="urn:microsoft.com/office/officeart/2005/8/layout/hierarchy3"/>
    <dgm:cxn modelId="{69D5A83A-6D4A-4C05-B3B8-F8BCFA0B9CC6}" type="presParOf" srcId="{5BFA7923-B25A-45DD-B77C-DACF26012E9B}" destId="{2CAEEB9C-CACF-4763-BB4F-36B5D3145B58}" srcOrd="2" destOrd="0" presId="urn:microsoft.com/office/officeart/2005/8/layout/hierarchy3"/>
    <dgm:cxn modelId="{D155B063-BD65-47EB-99FE-7D701F119EE5}" type="presParOf" srcId="{5BFA7923-B25A-45DD-B77C-DACF26012E9B}" destId="{04B13DCA-1252-4CF3-9858-667767CF02A5}" srcOrd="3" destOrd="0" presId="urn:microsoft.com/office/officeart/2005/8/layout/hierarchy3"/>
    <dgm:cxn modelId="{A9243EDA-D6C4-4C7E-9801-2B2B7A5E3D30}" type="presParOf" srcId="{08B3F897-EE7F-4D75-951B-EE1CD98D02CB}" destId="{7655658D-7994-46E6-BD68-1CE6E4013BEE}" srcOrd="2" destOrd="0" presId="urn:microsoft.com/office/officeart/2005/8/layout/hierarchy3"/>
    <dgm:cxn modelId="{B0967C74-61E3-4569-A4BA-2D5E0707592C}" type="presParOf" srcId="{7655658D-7994-46E6-BD68-1CE6E4013BEE}" destId="{A00421EA-6E1B-4468-BECD-47EE7D982C3E}" srcOrd="0" destOrd="0" presId="urn:microsoft.com/office/officeart/2005/8/layout/hierarchy3"/>
    <dgm:cxn modelId="{04BBD65D-207C-40DE-9D02-2F2E2B13B792}" type="presParOf" srcId="{A00421EA-6E1B-4468-BECD-47EE7D982C3E}" destId="{275E09DC-7FA1-4051-8299-B33E0AD66344}" srcOrd="0" destOrd="0" presId="urn:microsoft.com/office/officeart/2005/8/layout/hierarchy3"/>
    <dgm:cxn modelId="{CDB6BF03-B08B-4710-93EC-004A80842F07}" type="presParOf" srcId="{A00421EA-6E1B-4468-BECD-47EE7D982C3E}" destId="{551A4494-1035-4858-85C5-2EBDD1147CD5}" srcOrd="1" destOrd="0" presId="urn:microsoft.com/office/officeart/2005/8/layout/hierarchy3"/>
    <dgm:cxn modelId="{023BFE17-4309-4566-AE2E-133782D98425}" type="presParOf" srcId="{7655658D-7994-46E6-BD68-1CE6E4013BEE}" destId="{4FFCE476-2710-44C2-8535-099EF809B45E}" srcOrd="1" destOrd="0" presId="urn:microsoft.com/office/officeart/2005/8/layout/hierarchy3"/>
    <dgm:cxn modelId="{B4026424-B86C-417E-A1C6-27FF56142B8F}" type="presParOf" srcId="{4FFCE476-2710-44C2-8535-099EF809B45E}" destId="{D34FCB1F-3EB6-4BD1-977E-EFB63567C71D}" srcOrd="0" destOrd="0" presId="urn:microsoft.com/office/officeart/2005/8/layout/hierarchy3"/>
    <dgm:cxn modelId="{65895149-910D-4B2A-8E84-B74C89C1B61E}" type="presParOf" srcId="{4FFCE476-2710-44C2-8535-099EF809B45E}" destId="{AF79C68E-F4AF-45BD-B209-8B139F241057}" srcOrd="1" destOrd="0" presId="urn:microsoft.com/office/officeart/2005/8/layout/hierarchy3"/>
    <dgm:cxn modelId="{90A2943C-5ECE-4958-9B11-9E95D0648C29}" type="presParOf" srcId="{4FFCE476-2710-44C2-8535-099EF809B45E}" destId="{4825501E-E8F9-47FC-88D9-26C3A50BA449}" srcOrd="2" destOrd="0" presId="urn:microsoft.com/office/officeart/2005/8/layout/hierarchy3"/>
    <dgm:cxn modelId="{44CD4E08-7043-4420-AEE8-B3AA17E24109}" type="presParOf" srcId="{4FFCE476-2710-44C2-8535-099EF809B45E}" destId="{C6EA130C-B9CC-47D4-8D2E-B4D43C0498C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77D4CE08-0C3D-4DED-BB91-EEB2B293F01E}" type="presOf" srcId="{257C94AE-E488-44BB-8C7A-547F7544D7D1}" destId="{051DC6BB-CABE-4F2B-96E5-392661E7A234}" srcOrd="0" destOrd="0" presId="urn:microsoft.com/office/officeart/2005/8/layout/vList2"/>
    <dgm:cxn modelId="{DE89B521-2FCE-4EE9-A0A1-04CBFA3BF5FF}"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F34D0191-A71D-4364-AFBC-E887E169E4B5}"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cs-CZ"/>
        </a:p>
      </dgm:t>
    </dgm:pt>
    <dgm:pt modelId="{53F1313F-DB30-4B9B-84B9-41FB3ED31DE9}">
      <dgm:prSet/>
      <dgm:spPr/>
      <dgm:t>
        <a:bodyPr/>
        <a:lstStyle/>
        <a:p>
          <a:pPr algn="ctr" rtl="0"/>
          <a:r>
            <a:rPr lang="en-US" dirty="0"/>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F93821AC-AAAB-47C9-BD33-2EA6DF3D220C}" type="presOf" srcId="{D6F5B57E-9E94-40C6-9B8C-D122F4A3DB7E}" destId="{C844D209-047E-47DC-A244-F42D795C69E6}" srcOrd="0" destOrd="0" presId="urn:microsoft.com/office/officeart/2005/8/layout/vList2"/>
    <dgm:cxn modelId="{E39C2BF1-62D9-40D3-8DC0-665C609BA993}" type="presOf" srcId="{53F1313F-DB30-4B9B-84B9-41FB3ED31DE9}" destId="{D55470B1-E907-42D5-AF3A-AA33E81050B4}" srcOrd="0" destOrd="0" presId="urn:microsoft.com/office/officeart/2005/8/layout/vList2"/>
    <dgm:cxn modelId="{81A6CFD2-4251-4353-BAEC-99B3B775147D}"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en-US" sz="1400" b="0" i="0" baseline="0" noProof="0" dirty="0"/>
            <a:t>IT</a:t>
          </a:r>
          <a:r>
            <a:rPr lang="en-US" sz="1400" b="0" i="0" noProof="0" dirty="0"/>
            <a:t> knowledges</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dirty="0"/>
            <a:t>Service</a:t>
          </a:r>
          <a:r>
            <a:rPr lang="en-US" sz="1400" noProof="0" dirty="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2" custScaleX="57447">
        <dgm:presLayoutVars>
          <dgm:chMax val="0"/>
          <dgm:bulletEnabled val="1"/>
        </dgm:presLayoutVars>
      </dgm:prSet>
      <dgm:spPr/>
    </dgm:pt>
    <dgm:pt modelId="{F8AE462C-1CC8-42D4-8D69-A5EF820CAF40}" type="pres">
      <dgm:prSet presAssocID="{2ACA6DDC-8426-4097-B4E1-6F4F32A9E64C}" presName="spacer" presStyleCnt="0"/>
      <dgm:spPr/>
    </dgm:pt>
    <dgm:pt modelId="{7DC87641-439A-46D0-A905-4D9DF0B60DD5}" type="pres">
      <dgm:prSet presAssocID="{96FA36C8-BC5D-4134-8AC3-206F17EDF336}" presName="parentText" presStyleLbl="node1" presStyleIdx="1" presStyleCnt="2" custScaleX="57447">
        <dgm:presLayoutVars>
          <dgm:chMax val="0"/>
          <dgm:bulletEnabled val="1"/>
        </dgm:presLayoutVars>
      </dgm:prSet>
      <dgm:spPr/>
    </dgm:pt>
  </dgm:ptLst>
  <dgm:cxnLst>
    <dgm:cxn modelId="{428CA616-4D67-4F73-96C8-471DA067C7AE}" srcId="{D6D63BB9-31E1-408D-8D47-E635E0168A14}" destId="{96FA36C8-BC5D-4134-8AC3-206F17EDF336}" srcOrd="1" destOrd="0" parTransId="{F92FA12C-8244-45DD-B53A-7CA0B2806BA6}" sibTransId="{08E6972B-6D40-4D38-8BB5-4DC83458B8C4}"/>
    <dgm:cxn modelId="{25C84396-1669-45FB-9C29-3FF25D1BA2F3}" srcId="{D6D63BB9-31E1-408D-8D47-E635E0168A14}" destId="{EEB42FDE-8651-4AEF-8FCA-D1EE9AE78963}" srcOrd="0" destOrd="0" parTransId="{2FF99A36-0049-4912-980D-92340697B18F}" sibTransId="{2ACA6DDC-8426-4097-B4E1-6F4F32A9E64C}"/>
    <dgm:cxn modelId="{321BBF9D-B69D-4025-A79A-D6468C560741}" type="presOf" srcId="{96FA36C8-BC5D-4134-8AC3-206F17EDF336}" destId="{7DC87641-439A-46D0-A905-4D9DF0B60DD5}" srcOrd="0" destOrd="0" presId="urn:microsoft.com/office/officeart/2005/8/layout/vList2"/>
    <dgm:cxn modelId="{6396E0A5-7C06-4D8E-8A9A-AFFEF25E6424}" type="presOf" srcId="{EEB42FDE-8651-4AEF-8FCA-D1EE9AE78963}" destId="{46465A53-8D16-4483-A0E8-453ADAB8569A}" srcOrd="0" destOrd="0" presId="urn:microsoft.com/office/officeart/2005/8/layout/vList2"/>
    <dgm:cxn modelId="{940608AA-D4F6-401F-8394-A946E723E3F4}" type="presOf" srcId="{D6D63BB9-31E1-408D-8D47-E635E0168A14}" destId="{A0526426-6720-478F-A518-C4DE5C8E43B9}" srcOrd="0" destOrd="0" presId="urn:microsoft.com/office/officeart/2005/8/layout/vList2"/>
    <dgm:cxn modelId="{FFFBEF25-7784-42A6-9155-28892A30A445}" type="presParOf" srcId="{A0526426-6720-478F-A518-C4DE5C8E43B9}" destId="{46465A53-8D16-4483-A0E8-453ADAB8569A}" srcOrd="0" destOrd="0" presId="urn:microsoft.com/office/officeart/2005/8/layout/vList2"/>
    <dgm:cxn modelId="{F32F0A49-0790-4BF9-96CD-5BE8CF4274CC}" type="presParOf" srcId="{A0526426-6720-478F-A518-C4DE5C8E43B9}" destId="{F8AE462C-1CC8-42D4-8D69-A5EF820CAF40}" srcOrd="1" destOrd="0" presId="urn:microsoft.com/office/officeart/2005/8/layout/vList2"/>
    <dgm:cxn modelId="{3D8991D1-E4F2-455A-A562-1C971A6A1C28}" type="presParOf" srcId="{A0526426-6720-478F-A518-C4DE5C8E43B9}" destId="{7DC87641-439A-46D0-A905-4D9DF0B60DD5}"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cs-CZ"/>
        </a:p>
      </dgm:t>
    </dgm:pt>
    <dgm:pt modelId="{FECBFD6D-6FB6-45E4-87D7-95DE41C372EF}">
      <dgm:prSet/>
      <dgm:spPr/>
      <dgm:t>
        <a:bodyPr/>
        <a:lstStyle/>
        <a:p>
          <a:pPr rtl="0"/>
          <a:r>
            <a:rPr lang="en-US" noProof="0" dirty="0"/>
            <a:t>Economics</a:t>
          </a:r>
          <a:r>
            <a:rPr lang="en-US" b="0" i="0" baseline="0" noProof="0" dirty="0"/>
            <a:t>  and finance</a:t>
          </a:r>
          <a:endParaRPr lang="en-US" noProof="0" dirty="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dirty="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dirty="0"/>
            <a:t>Management and marketing</a:t>
          </a:r>
          <a:endParaRPr lang="en-US" noProof="0" dirty="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5E21425E-D615-460B-AA3E-6C16B4FB65D3}" type="presOf" srcId="{3A0AED91-5408-42B9-9F75-4A59AB8CA643}" destId="{62E55DF3-377E-485A-A33D-8F1ED6383197}" srcOrd="0" destOrd="0" presId="urn:microsoft.com/office/officeart/2005/8/layout/default"/>
    <dgm:cxn modelId="{79E81466-FCC8-48C1-A2AC-4635FDCBEA21}" type="presOf" srcId="{01FBA83B-7556-4083-9E2E-8F1CA2B5ED68}" destId="{1490980D-7329-4DC0-9BFE-04BD35B84273}" srcOrd="0" destOrd="0" presId="urn:microsoft.com/office/officeart/2005/8/layout/default"/>
    <dgm:cxn modelId="{B036C370-9C21-4BBA-9DAD-7DE4CDE905DF}" type="presOf" srcId="{FECBFD6D-6FB6-45E4-87D7-95DE41C372EF}" destId="{805317D8-85D5-4FCF-8FD5-C0BC122D9D56}"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94B0A09C-A6E4-447B-A908-3E8DE5348634}" type="presOf" srcId="{C95ED57A-9BA6-47C0-BA98-A87B54BE0A21}" destId="{20C5847C-29D4-4256-8E77-63E7F061B260}"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02B2195D-90CE-48B2-A5E0-77FA35881B58}" type="presParOf" srcId="{62E55DF3-377E-485A-A33D-8F1ED6383197}" destId="{805317D8-85D5-4FCF-8FD5-C0BC122D9D56}" srcOrd="0" destOrd="0" presId="urn:microsoft.com/office/officeart/2005/8/layout/default"/>
    <dgm:cxn modelId="{C42930AE-8C5E-40B8-9DA0-B9B6A4BB3773}" type="presParOf" srcId="{62E55DF3-377E-485A-A33D-8F1ED6383197}" destId="{CD0C8395-F8B9-47D2-8B9D-051BE77AC1F8}" srcOrd="1" destOrd="0" presId="urn:microsoft.com/office/officeart/2005/8/layout/default"/>
    <dgm:cxn modelId="{2F99BCE9-8B19-4F78-B8C2-7736EBA52A0C}" type="presParOf" srcId="{62E55DF3-377E-485A-A33D-8F1ED6383197}" destId="{1490980D-7329-4DC0-9BFE-04BD35B84273}" srcOrd="2" destOrd="0" presId="urn:microsoft.com/office/officeart/2005/8/layout/default"/>
    <dgm:cxn modelId="{7C29CE5A-93B5-4033-B466-81C1595A4888}" type="presParOf" srcId="{62E55DF3-377E-485A-A33D-8F1ED6383197}" destId="{9F959F82-02E7-4DB3-BF3D-91BAB7FA8340}" srcOrd="3" destOrd="0" presId="urn:microsoft.com/office/officeart/2005/8/layout/default"/>
    <dgm:cxn modelId="{CA20CC31-14B8-46F2-B349-7714689A528D}"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885C15-8099-46B8-912E-937E733F2B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FB09DB9-C3C4-450F-832D-258C1CA746F6}">
      <dgm:prSet/>
      <dgm:spPr/>
      <dgm:t>
        <a:bodyPr/>
        <a:lstStyle/>
        <a:p>
          <a:r>
            <a:rPr lang="en-US" b="0" dirty="0"/>
            <a:t>Product dominant logic and its paradigm</a:t>
          </a:r>
          <a:r>
            <a:rPr lang="cs-CZ" b="0" dirty="0"/>
            <a:t>s</a:t>
          </a:r>
          <a:endParaRPr lang="cs-CZ" dirty="0"/>
        </a:p>
      </dgm:t>
    </dgm:pt>
    <dgm:pt modelId="{2D7AD60F-F18C-4E9E-A410-30EC7321A0D0}" type="parTrans" cxnId="{7B609C0E-5F9A-43A5-8AB8-260D3ED4AA2D}">
      <dgm:prSet/>
      <dgm:spPr/>
      <dgm:t>
        <a:bodyPr/>
        <a:lstStyle/>
        <a:p>
          <a:endParaRPr lang="cs-CZ"/>
        </a:p>
      </dgm:t>
    </dgm:pt>
    <dgm:pt modelId="{2B8D80E2-C5A0-4052-8BEA-EA0BC658F2E9}" type="sibTrans" cxnId="{7B609C0E-5F9A-43A5-8AB8-260D3ED4AA2D}">
      <dgm:prSet/>
      <dgm:spPr/>
      <dgm:t>
        <a:bodyPr/>
        <a:lstStyle/>
        <a:p>
          <a:endParaRPr lang="cs-CZ"/>
        </a:p>
      </dgm:t>
    </dgm:pt>
    <dgm:pt modelId="{85903A67-ED2F-4523-B598-8DEB54284194}">
      <dgm:prSet/>
      <dgm:spPr/>
      <dgm:t>
        <a:bodyPr/>
        <a:lstStyle/>
        <a:p>
          <a:r>
            <a:rPr lang="en-US" b="0"/>
            <a:t>Service dominant logic basic paradigms</a:t>
          </a:r>
          <a:endParaRPr lang="cs-CZ"/>
        </a:p>
      </dgm:t>
    </dgm:pt>
    <dgm:pt modelId="{2A1B8AD8-D83F-4C37-BC7F-2769BA66D161}" type="parTrans" cxnId="{4C4615AF-BF8A-49F0-BDBF-8F32A285E313}">
      <dgm:prSet/>
      <dgm:spPr/>
      <dgm:t>
        <a:bodyPr/>
        <a:lstStyle/>
        <a:p>
          <a:endParaRPr lang="cs-CZ"/>
        </a:p>
      </dgm:t>
    </dgm:pt>
    <dgm:pt modelId="{717C6698-B1F0-48BB-A4C0-6F894CDC4B1A}" type="sibTrans" cxnId="{4C4615AF-BF8A-49F0-BDBF-8F32A285E313}">
      <dgm:prSet/>
      <dgm:spPr/>
      <dgm:t>
        <a:bodyPr/>
        <a:lstStyle/>
        <a:p>
          <a:endParaRPr lang="cs-CZ"/>
        </a:p>
      </dgm:t>
    </dgm:pt>
    <dgm:pt modelId="{279B75B8-9F86-481C-A3CB-E7645C146D51}">
      <dgm:prSet/>
      <dgm:spPr/>
      <dgm:t>
        <a:bodyPr/>
        <a:lstStyle/>
        <a:p>
          <a:r>
            <a:rPr lang="en-US" b="0"/>
            <a:t>SDL advanced paradigms</a:t>
          </a:r>
          <a:endParaRPr lang="cs-CZ"/>
        </a:p>
      </dgm:t>
    </dgm:pt>
    <dgm:pt modelId="{5A05F02D-85CF-406B-A622-0478A89BD6F6}" type="parTrans" cxnId="{D7AAFBD2-3D24-499B-92B3-6CBF3C043C18}">
      <dgm:prSet/>
      <dgm:spPr/>
      <dgm:t>
        <a:bodyPr/>
        <a:lstStyle/>
        <a:p>
          <a:endParaRPr lang="cs-CZ"/>
        </a:p>
      </dgm:t>
    </dgm:pt>
    <dgm:pt modelId="{343FD698-B71E-4C1F-ADE2-4CD8EC1757D9}" type="sibTrans" cxnId="{D7AAFBD2-3D24-499B-92B3-6CBF3C043C18}">
      <dgm:prSet/>
      <dgm:spPr/>
      <dgm:t>
        <a:bodyPr/>
        <a:lstStyle/>
        <a:p>
          <a:endParaRPr lang="cs-CZ"/>
        </a:p>
      </dgm:t>
    </dgm:pt>
    <dgm:pt modelId="{F15D989E-D654-4165-95FE-1B34DFFB0FD8}">
      <dgm:prSet/>
      <dgm:spPr/>
      <dgm:t>
        <a:bodyPr/>
        <a:lstStyle/>
        <a:p>
          <a:r>
            <a:rPr lang="en-US" b="0"/>
            <a:t>What is value proposition?</a:t>
          </a:r>
          <a:endParaRPr lang="cs-CZ"/>
        </a:p>
      </dgm:t>
    </dgm:pt>
    <dgm:pt modelId="{6F0FB62A-6B80-4085-A0DC-3E4F99179476}" type="parTrans" cxnId="{9C94CB0E-B93B-4AE8-8A93-DB53C78C9730}">
      <dgm:prSet/>
      <dgm:spPr/>
      <dgm:t>
        <a:bodyPr/>
        <a:lstStyle/>
        <a:p>
          <a:endParaRPr lang="cs-CZ"/>
        </a:p>
      </dgm:t>
    </dgm:pt>
    <dgm:pt modelId="{1B584102-A19F-4ABB-9DA4-D4AAF882DD1F}" type="sibTrans" cxnId="{9C94CB0E-B93B-4AE8-8A93-DB53C78C9730}">
      <dgm:prSet/>
      <dgm:spPr/>
      <dgm:t>
        <a:bodyPr/>
        <a:lstStyle/>
        <a:p>
          <a:endParaRPr lang="cs-CZ"/>
        </a:p>
      </dgm:t>
    </dgm:pt>
    <dgm:pt modelId="{8181BC21-75CD-42B3-A191-49CFD6B3A378}">
      <dgm:prSet/>
      <dgm:spPr/>
      <dgm:t>
        <a:bodyPr/>
        <a:lstStyle/>
        <a:p>
          <a:r>
            <a:rPr lang="en-US" b="0"/>
            <a:t>Difference in the role of customer in PDL and SDL</a:t>
          </a:r>
          <a:endParaRPr lang="cs-CZ"/>
        </a:p>
      </dgm:t>
    </dgm:pt>
    <dgm:pt modelId="{6AFB8233-9219-40BA-B485-A25AF0AAE9BA}" type="parTrans" cxnId="{3634D199-BD67-4189-B0AE-73DB83C7CA7D}">
      <dgm:prSet/>
      <dgm:spPr/>
      <dgm:t>
        <a:bodyPr/>
        <a:lstStyle/>
        <a:p>
          <a:endParaRPr lang="cs-CZ"/>
        </a:p>
      </dgm:t>
    </dgm:pt>
    <dgm:pt modelId="{FEDE126D-1C8D-409C-B172-B4E0EDA5AD3D}" type="sibTrans" cxnId="{3634D199-BD67-4189-B0AE-73DB83C7CA7D}">
      <dgm:prSet/>
      <dgm:spPr/>
      <dgm:t>
        <a:bodyPr/>
        <a:lstStyle/>
        <a:p>
          <a:endParaRPr lang="cs-CZ"/>
        </a:p>
      </dgm:t>
    </dgm:pt>
    <dgm:pt modelId="{D7AC683C-47CF-4BBC-AED8-FE42CAD2323A}" type="pres">
      <dgm:prSet presAssocID="{6D885C15-8099-46B8-912E-937E733F2B94}" presName="linear" presStyleCnt="0">
        <dgm:presLayoutVars>
          <dgm:animLvl val="lvl"/>
          <dgm:resizeHandles val="exact"/>
        </dgm:presLayoutVars>
      </dgm:prSet>
      <dgm:spPr/>
    </dgm:pt>
    <dgm:pt modelId="{C21EB875-906C-4BB1-A16F-028139A6FDEC}" type="pres">
      <dgm:prSet presAssocID="{9FB09DB9-C3C4-450F-832D-258C1CA746F6}" presName="parentText" presStyleLbl="node1" presStyleIdx="0" presStyleCnt="5">
        <dgm:presLayoutVars>
          <dgm:chMax val="0"/>
          <dgm:bulletEnabled val="1"/>
        </dgm:presLayoutVars>
      </dgm:prSet>
      <dgm:spPr/>
    </dgm:pt>
    <dgm:pt modelId="{D8FDC509-F3DB-4DDF-B535-8E4C0E4DA0EB}" type="pres">
      <dgm:prSet presAssocID="{2B8D80E2-C5A0-4052-8BEA-EA0BC658F2E9}" presName="spacer" presStyleCnt="0"/>
      <dgm:spPr/>
    </dgm:pt>
    <dgm:pt modelId="{28C86FA9-F6F8-46A8-AAF4-789851B05D61}" type="pres">
      <dgm:prSet presAssocID="{85903A67-ED2F-4523-B598-8DEB54284194}" presName="parentText" presStyleLbl="node1" presStyleIdx="1" presStyleCnt="5">
        <dgm:presLayoutVars>
          <dgm:chMax val="0"/>
          <dgm:bulletEnabled val="1"/>
        </dgm:presLayoutVars>
      </dgm:prSet>
      <dgm:spPr/>
    </dgm:pt>
    <dgm:pt modelId="{EE3EC296-AB6C-45EE-9C90-B170A917E1C6}" type="pres">
      <dgm:prSet presAssocID="{717C6698-B1F0-48BB-A4C0-6F894CDC4B1A}" presName="spacer" presStyleCnt="0"/>
      <dgm:spPr/>
    </dgm:pt>
    <dgm:pt modelId="{D63840D2-00F3-4014-9D6A-874A6DCB8C3D}" type="pres">
      <dgm:prSet presAssocID="{279B75B8-9F86-481C-A3CB-E7645C146D51}" presName="parentText" presStyleLbl="node1" presStyleIdx="2" presStyleCnt="5">
        <dgm:presLayoutVars>
          <dgm:chMax val="0"/>
          <dgm:bulletEnabled val="1"/>
        </dgm:presLayoutVars>
      </dgm:prSet>
      <dgm:spPr/>
    </dgm:pt>
    <dgm:pt modelId="{7CD5C31D-DF2D-4E65-8A8F-7F5D156C3247}" type="pres">
      <dgm:prSet presAssocID="{343FD698-B71E-4C1F-ADE2-4CD8EC1757D9}" presName="spacer" presStyleCnt="0"/>
      <dgm:spPr/>
    </dgm:pt>
    <dgm:pt modelId="{BCFD48C4-7A6F-4096-88BD-A41A69BA8931}" type="pres">
      <dgm:prSet presAssocID="{F15D989E-D654-4165-95FE-1B34DFFB0FD8}" presName="parentText" presStyleLbl="node1" presStyleIdx="3" presStyleCnt="5">
        <dgm:presLayoutVars>
          <dgm:chMax val="0"/>
          <dgm:bulletEnabled val="1"/>
        </dgm:presLayoutVars>
      </dgm:prSet>
      <dgm:spPr/>
    </dgm:pt>
    <dgm:pt modelId="{8D95B201-43C0-4C07-8E56-ADE13B333FFA}" type="pres">
      <dgm:prSet presAssocID="{1B584102-A19F-4ABB-9DA4-D4AAF882DD1F}" presName="spacer" presStyleCnt="0"/>
      <dgm:spPr/>
    </dgm:pt>
    <dgm:pt modelId="{A029AD68-9191-429A-B636-AFF33BF2EAE9}" type="pres">
      <dgm:prSet presAssocID="{8181BC21-75CD-42B3-A191-49CFD6B3A378}" presName="parentText" presStyleLbl="node1" presStyleIdx="4" presStyleCnt="5">
        <dgm:presLayoutVars>
          <dgm:chMax val="0"/>
          <dgm:bulletEnabled val="1"/>
        </dgm:presLayoutVars>
      </dgm:prSet>
      <dgm:spPr/>
    </dgm:pt>
  </dgm:ptLst>
  <dgm:cxnLst>
    <dgm:cxn modelId="{7B609C0E-5F9A-43A5-8AB8-260D3ED4AA2D}" srcId="{6D885C15-8099-46B8-912E-937E733F2B94}" destId="{9FB09DB9-C3C4-450F-832D-258C1CA746F6}" srcOrd="0" destOrd="0" parTransId="{2D7AD60F-F18C-4E9E-A410-30EC7321A0D0}" sibTransId="{2B8D80E2-C5A0-4052-8BEA-EA0BC658F2E9}"/>
    <dgm:cxn modelId="{9C94CB0E-B93B-4AE8-8A93-DB53C78C9730}" srcId="{6D885C15-8099-46B8-912E-937E733F2B94}" destId="{F15D989E-D654-4165-95FE-1B34DFFB0FD8}" srcOrd="3" destOrd="0" parTransId="{6F0FB62A-6B80-4085-A0DC-3E4F99179476}" sibTransId="{1B584102-A19F-4ABB-9DA4-D4AAF882DD1F}"/>
    <dgm:cxn modelId="{16E30A3F-B1A0-4BA1-ACFC-9D804B884C38}" type="presOf" srcId="{85903A67-ED2F-4523-B598-8DEB54284194}" destId="{28C86FA9-F6F8-46A8-AAF4-789851B05D61}" srcOrd="0" destOrd="0" presId="urn:microsoft.com/office/officeart/2005/8/layout/vList2"/>
    <dgm:cxn modelId="{9307EC3F-DEF6-4D40-A595-02141F73E116}" type="presOf" srcId="{F15D989E-D654-4165-95FE-1B34DFFB0FD8}" destId="{BCFD48C4-7A6F-4096-88BD-A41A69BA8931}" srcOrd="0" destOrd="0" presId="urn:microsoft.com/office/officeart/2005/8/layout/vList2"/>
    <dgm:cxn modelId="{1433F680-9165-4F8E-8D10-4C49F43A5F24}" type="presOf" srcId="{279B75B8-9F86-481C-A3CB-E7645C146D51}" destId="{D63840D2-00F3-4014-9D6A-874A6DCB8C3D}" srcOrd="0" destOrd="0" presId="urn:microsoft.com/office/officeart/2005/8/layout/vList2"/>
    <dgm:cxn modelId="{B13D1398-81E0-4657-AF73-E905FB63F022}" type="presOf" srcId="{8181BC21-75CD-42B3-A191-49CFD6B3A378}" destId="{A029AD68-9191-429A-B636-AFF33BF2EAE9}" srcOrd="0" destOrd="0" presId="urn:microsoft.com/office/officeart/2005/8/layout/vList2"/>
    <dgm:cxn modelId="{3634D199-BD67-4189-B0AE-73DB83C7CA7D}" srcId="{6D885C15-8099-46B8-912E-937E733F2B94}" destId="{8181BC21-75CD-42B3-A191-49CFD6B3A378}" srcOrd="4" destOrd="0" parTransId="{6AFB8233-9219-40BA-B485-A25AF0AAE9BA}" sibTransId="{FEDE126D-1C8D-409C-B172-B4E0EDA5AD3D}"/>
    <dgm:cxn modelId="{09CD42A0-2C50-4F49-A0E9-C5A64181DAF6}" type="presOf" srcId="{9FB09DB9-C3C4-450F-832D-258C1CA746F6}" destId="{C21EB875-906C-4BB1-A16F-028139A6FDEC}" srcOrd="0" destOrd="0" presId="urn:microsoft.com/office/officeart/2005/8/layout/vList2"/>
    <dgm:cxn modelId="{4C4615AF-BF8A-49F0-BDBF-8F32A285E313}" srcId="{6D885C15-8099-46B8-912E-937E733F2B94}" destId="{85903A67-ED2F-4523-B598-8DEB54284194}" srcOrd="1" destOrd="0" parTransId="{2A1B8AD8-D83F-4C37-BC7F-2769BA66D161}" sibTransId="{717C6698-B1F0-48BB-A4C0-6F894CDC4B1A}"/>
    <dgm:cxn modelId="{526264B6-369C-4D52-8E03-49917332017D}" type="presOf" srcId="{6D885C15-8099-46B8-912E-937E733F2B94}" destId="{D7AC683C-47CF-4BBC-AED8-FE42CAD2323A}" srcOrd="0" destOrd="0" presId="urn:microsoft.com/office/officeart/2005/8/layout/vList2"/>
    <dgm:cxn modelId="{D7AAFBD2-3D24-499B-92B3-6CBF3C043C18}" srcId="{6D885C15-8099-46B8-912E-937E733F2B94}" destId="{279B75B8-9F86-481C-A3CB-E7645C146D51}" srcOrd="2" destOrd="0" parTransId="{5A05F02D-85CF-406B-A622-0478A89BD6F6}" sibTransId="{343FD698-B71E-4C1F-ADE2-4CD8EC1757D9}"/>
    <dgm:cxn modelId="{D6F843A2-5252-443A-8C71-2C8ECFAF9410}" type="presParOf" srcId="{D7AC683C-47CF-4BBC-AED8-FE42CAD2323A}" destId="{C21EB875-906C-4BB1-A16F-028139A6FDEC}" srcOrd="0" destOrd="0" presId="urn:microsoft.com/office/officeart/2005/8/layout/vList2"/>
    <dgm:cxn modelId="{BC5D53F2-5491-4D74-B24E-DD23F3757679}" type="presParOf" srcId="{D7AC683C-47CF-4BBC-AED8-FE42CAD2323A}" destId="{D8FDC509-F3DB-4DDF-B535-8E4C0E4DA0EB}" srcOrd="1" destOrd="0" presId="urn:microsoft.com/office/officeart/2005/8/layout/vList2"/>
    <dgm:cxn modelId="{4E3BAB4F-7C88-4A6A-AFE7-B39C1E60EFE0}" type="presParOf" srcId="{D7AC683C-47CF-4BBC-AED8-FE42CAD2323A}" destId="{28C86FA9-F6F8-46A8-AAF4-789851B05D61}" srcOrd="2" destOrd="0" presId="urn:microsoft.com/office/officeart/2005/8/layout/vList2"/>
    <dgm:cxn modelId="{A8072867-CF9D-4111-812B-C0B3C9AA1E6D}" type="presParOf" srcId="{D7AC683C-47CF-4BBC-AED8-FE42CAD2323A}" destId="{EE3EC296-AB6C-45EE-9C90-B170A917E1C6}" srcOrd="3" destOrd="0" presId="urn:microsoft.com/office/officeart/2005/8/layout/vList2"/>
    <dgm:cxn modelId="{9CAB6FF2-3663-40B0-A72C-D8010B3E239C}" type="presParOf" srcId="{D7AC683C-47CF-4BBC-AED8-FE42CAD2323A}" destId="{D63840D2-00F3-4014-9D6A-874A6DCB8C3D}" srcOrd="4" destOrd="0" presId="urn:microsoft.com/office/officeart/2005/8/layout/vList2"/>
    <dgm:cxn modelId="{27A7B9D2-E370-4241-A40A-70ACC0F8FFE1}" type="presParOf" srcId="{D7AC683C-47CF-4BBC-AED8-FE42CAD2323A}" destId="{7CD5C31D-DF2D-4E65-8A8F-7F5D156C3247}" srcOrd="5" destOrd="0" presId="urn:microsoft.com/office/officeart/2005/8/layout/vList2"/>
    <dgm:cxn modelId="{6B967D98-8CDF-43C0-8DA7-CB75935442D0}" type="presParOf" srcId="{D7AC683C-47CF-4BBC-AED8-FE42CAD2323A}" destId="{BCFD48C4-7A6F-4096-88BD-A41A69BA8931}" srcOrd="6" destOrd="0" presId="urn:microsoft.com/office/officeart/2005/8/layout/vList2"/>
    <dgm:cxn modelId="{D1626D0F-6095-4DD4-B234-C0DECFC3FF00}" type="presParOf" srcId="{D7AC683C-47CF-4BBC-AED8-FE42CAD2323A}" destId="{8D95B201-43C0-4C07-8E56-ADE13B333FFA}" srcOrd="7" destOrd="0" presId="urn:microsoft.com/office/officeart/2005/8/layout/vList2"/>
    <dgm:cxn modelId="{474D85F1-3AA6-4E96-B1C8-B5C814B1293C}" type="presParOf" srcId="{D7AC683C-47CF-4BBC-AED8-FE42CAD2323A}" destId="{A029AD68-9191-429A-B636-AFF33BF2EAE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90F59-F072-4728-B6D4-EE0E08703CFC}">
      <dsp:nvSpPr>
        <dsp:cNvPr id="0" name=""/>
        <dsp:cNvSpPr/>
      </dsp:nvSpPr>
      <dsp:spPr>
        <a:xfrm>
          <a:off x="0" y="78118"/>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Service economy</a:t>
          </a:r>
          <a:endParaRPr lang="cs-CZ" sz="2200" kern="1200"/>
        </a:p>
      </dsp:txBody>
      <dsp:txXfrm>
        <a:off x="25130" y="103248"/>
        <a:ext cx="10702940" cy="464540"/>
      </dsp:txXfrm>
    </dsp:sp>
    <dsp:sp modelId="{8595CE79-D16A-41C3-A0EF-EB16C7A9C7AE}">
      <dsp:nvSpPr>
        <dsp:cNvPr id="0" name=""/>
        <dsp:cNvSpPr/>
      </dsp:nvSpPr>
      <dsp:spPr>
        <a:xfrm>
          <a:off x="0" y="656278"/>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Service Dominant Logic</a:t>
          </a:r>
          <a:endParaRPr lang="cs-CZ" sz="2200" kern="1200"/>
        </a:p>
      </dsp:txBody>
      <dsp:txXfrm>
        <a:off x="25130" y="681408"/>
        <a:ext cx="10702940" cy="464540"/>
      </dsp:txXfrm>
    </dsp:sp>
    <dsp:sp modelId="{F84CD527-8D36-4A6B-A415-FF7673E9BF2F}">
      <dsp:nvSpPr>
        <dsp:cNvPr id="0" name=""/>
        <dsp:cNvSpPr/>
      </dsp:nvSpPr>
      <dsp:spPr>
        <a:xfrm>
          <a:off x="0" y="1234438"/>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Service system modelling</a:t>
          </a:r>
          <a:endParaRPr lang="cs-CZ" sz="2200" kern="1200"/>
        </a:p>
      </dsp:txBody>
      <dsp:txXfrm>
        <a:off x="25130" y="1259568"/>
        <a:ext cx="10702940" cy="464540"/>
      </dsp:txXfrm>
    </dsp:sp>
    <dsp:sp modelId="{CDFE4112-3205-47D1-9ADD-7A335F21F236}">
      <dsp:nvSpPr>
        <dsp:cNvPr id="0" name=""/>
        <dsp:cNvSpPr/>
      </dsp:nvSpPr>
      <dsp:spPr>
        <a:xfrm>
          <a:off x="0" y="1812599"/>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Service environment and service cooperation</a:t>
          </a:r>
          <a:endParaRPr lang="cs-CZ" sz="2200" kern="1200"/>
        </a:p>
      </dsp:txBody>
      <dsp:txXfrm>
        <a:off x="25130" y="1837729"/>
        <a:ext cx="10702940" cy="464540"/>
      </dsp:txXfrm>
    </dsp:sp>
    <dsp:sp modelId="{F3635EED-65F4-47DD-89C7-29CA2F96A50F}">
      <dsp:nvSpPr>
        <dsp:cNvPr id="0" name=""/>
        <dsp:cNvSpPr/>
      </dsp:nvSpPr>
      <dsp:spPr>
        <a:xfrm>
          <a:off x="0" y="2390759"/>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Asymmetric information and its role in IT</a:t>
          </a:r>
          <a:endParaRPr lang="cs-CZ" sz="2200" kern="1200"/>
        </a:p>
      </dsp:txBody>
      <dsp:txXfrm>
        <a:off x="25130" y="2415889"/>
        <a:ext cx="10702940" cy="464540"/>
      </dsp:txXfrm>
    </dsp:sp>
    <dsp:sp modelId="{13A0EFBF-E5DE-43B3-89DD-46793A593E50}">
      <dsp:nvSpPr>
        <dsp:cNvPr id="0" name=""/>
        <dsp:cNvSpPr/>
      </dsp:nvSpPr>
      <dsp:spPr>
        <a:xfrm>
          <a:off x="0" y="2968919"/>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Software as a Service</a:t>
          </a:r>
          <a:endParaRPr lang="cs-CZ" sz="2200" kern="1200"/>
        </a:p>
      </dsp:txBody>
      <dsp:txXfrm>
        <a:off x="25130" y="2994049"/>
        <a:ext cx="10702940" cy="464540"/>
      </dsp:txXfrm>
    </dsp:sp>
    <dsp:sp modelId="{21FC1049-8E7C-49E0-AFC0-F33F5832AC98}">
      <dsp:nvSpPr>
        <dsp:cNvPr id="0" name=""/>
        <dsp:cNvSpPr/>
      </dsp:nvSpPr>
      <dsp:spPr>
        <a:xfrm>
          <a:off x="0" y="3547079"/>
          <a:ext cx="107532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Basic of Diamond Path (4 diamonds)</a:t>
          </a:r>
          <a:endParaRPr lang="cs-CZ" sz="2200" kern="1200"/>
        </a:p>
      </dsp:txBody>
      <dsp:txXfrm>
        <a:off x="25130" y="3572209"/>
        <a:ext cx="10702940" cy="464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B4D6-4A12-4535-A1EC-62A62F76C6E3}">
      <dsp:nvSpPr>
        <dsp:cNvPr id="0" name=""/>
        <dsp:cNvSpPr/>
      </dsp:nvSpPr>
      <dsp:spPr>
        <a:xfrm>
          <a:off x="0" y="48149"/>
          <a:ext cx="8234363"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Service is the fundamental basis of exchange</a:t>
          </a:r>
          <a:endParaRPr lang="cs-CZ" sz="2500" kern="1200"/>
        </a:p>
      </dsp:txBody>
      <dsp:txXfrm>
        <a:off x="46406" y="94555"/>
        <a:ext cx="8141551" cy="857813"/>
      </dsp:txXfrm>
    </dsp:sp>
    <dsp:sp modelId="{928FB557-94B6-463A-86A4-DA93C702D64A}">
      <dsp:nvSpPr>
        <dsp:cNvPr id="0" name=""/>
        <dsp:cNvSpPr/>
      </dsp:nvSpPr>
      <dsp:spPr>
        <a:xfrm>
          <a:off x="0" y="1070775"/>
          <a:ext cx="8234363"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customer is always a co-creator of the value</a:t>
          </a:r>
          <a:endParaRPr lang="cs-CZ" sz="2500" kern="1200"/>
        </a:p>
      </dsp:txBody>
      <dsp:txXfrm>
        <a:off x="46406" y="1117181"/>
        <a:ext cx="8141551" cy="857813"/>
      </dsp:txXfrm>
    </dsp:sp>
    <dsp:sp modelId="{CA8DBC83-B7F1-4DEA-B1FF-E1E2711BBF41}">
      <dsp:nvSpPr>
        <dsp:cNvPr id="0" name=""/>
        <dsp:cNvSpPr/>
      </dsp:nvSpPr>
      <dsp:spPr>
        <a:xfrm>
          <a:off x="0" y="2093400"/>
          <a:ext cx="8234363"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All social and economics actors are the resource integrators</a:t>
          </a:r>
          <a:endParaRPr lang="cs-CZ" sz="2500" kern="1200"/>
        </a:p>
      </dsp:txBody>
      <dsp:txXfrm>
        <a:off x="46406" y="2139806"/>
        <a:ext cx="8141551" cy="857813"/>
      </dsp:txXfrm>
    </dsp:sp>
    <dsp:sp modelId="{C9E06891-A343-48BC-80BE-7EFA7F35BCD9}">
      <dsp:nvSpPr>
        <dsp:cNvPr id="0" name=""/>
        <dsp:cNvSpPr/>
      </dsp:nvSpPr>
      <dsp:spPr>
        <a:xfrm>
          <a:off x="0" y="3116025"/>
          <a:ext cx="8234363"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Value is always uniquely and phenomenologically determined by the beneficiary</a:t>
          </a:r>
          <a:endParaRPr lang="cs-CZ" sz="2500" kern="1200"/>
        </a:p>
      </dsp:txBody>
      <dsp:txXfrm>
        <a:off x="46406" y="3162431"/>
        <a:ext cx="8141551" cy="8578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049F-AD3F-4CB1-A55D-81365FF2724E}">
      <dsp:nvSpPr>
        <dsp:cNvPr id="0" name=""/>
        <dsp:cNvSpPr/>
      </dsp:nvSpPr>
      <dsp:spPr>
        <a:xfrm>
          <a:off x="0" y="58680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Indirect exchange masks the fundamental basis of exchange</a:t>
          </a:r>
          <a:endParaRPr lang="cs-CZ" sz="1900" kern="1200"/>
        </a:p>
      </dsp:txBody>
      <dsp:txXfrm>
        <a:off x="21704" y="608504"/>
        <a:ext cx="8190955" cy="401192"/>
      </dsp:txXfrm>
    </dsp:sp>
    <dsp:sp modelId="{A4F5B24E-2AA0-419A-A5B9-5EEA787A7AFF}">
      <dsp:nvSpPr>
        <dsp:cNvPr id="0" name=""/>
        <dsp:cNvSpPr/>
      </dsp:nvSpPr>
      <dsp:spPr>
        <a:xfrm>
          <a:off x="0" y="108612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Goods are distribution mechanism for service provision</a:t>
          </a:r>
          <a:endParaRPr lang="cs-CZ" sz="1900" kern="1200"/>
        </a:p>
      </dsp:txBody>
      <dsp:txXfrm>
        <a:off x="21704" y="1107824"/>
        <a:ext cx="8190955" cy="401192"/>
      </dsp:txXfrm>
    </dsp:sp>
    <dsp:sp modelId="{A7A8F7D7-12E1-480E-AF94-7D0594ED11C9}">
      <dsp:nvSpPr>
        <dsp:cNvPr id="0" name=""/>
        <dsp:cNvSpPr/>
      </dsp:nvSpPr>
      <dsp:spPr>
        <a:xfrm>
          <a:off x="0" y="158544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Operant resources are the fundamental source of competitive advantage</a:t>
          </a:r>
          <a:endParaRPr lang="cs-CZ" sz="1900" kern="1200"/>
        </a:p>
      </dsp:txBody>
      <dsp:txXfrm>
        <a:off x="21704" y="1607144"/>
        <a:ext cx="8190955" cy="401192"/>
      </dsp:txXfrm>
    </dsp:sp>
    <dsp:sp modelId="{81A84202-6C79-45E5-97B8-30799F67BFE9}">
      <dsp:nvSpPr>
        <dsp:cNvPr id="0" name=""/>
        <dsp:cNvSpPr/>
      </dsp:nvSpPr>
      <dsp:spPr>
        <a:xfrm>
          <a:off x="0" y="208476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 economies are service economies</a:t>
          </a:r>
          <a:endParaRPr lang="cs-CZ" sz="1900" kern="1200"/>
        </a:p>
      </dsp:txBody>
      <dsp:txXfrm>
        <a:off x="21704" y="2106464"/>
        <a:ext cx="8190955" cy="401192"/>
      </dsp:txXfrm>
    </dsp:sp>
    <dsp:sp modelId="{FE801B50-1029-4759-BE92-AD51CF8E9D18}">
      <dsp:nvSpPr>
        <dsp:cNvPr id="0" name=""/>
        <dsp:cNvSpPr/>
      </dsp:nvSpPr>
      <dsp:spPr>
        <a:xfrm>
          <a:off x="0" y="258408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enterprise cannot deliver value, but only value proposition</a:t>
          </a:r>
          <a:endParaRPr lang="cs-CZ" sz="1900" kern="1200"/>
        </a:p>
      </dsp:txBody>
      <dsp:txXfrm>
        <a:off x="21704" y="2605784"/>
        <a:ext cx="8190955" cy="401192"/>
      </dsp:txXfrm>
    </dsp:sp>
    <dsp:sp modelId="{B5036A26-A25C-4833-BFD6-2B713704AA3E}">
      <dsp:nvSpPr>
        <dsp:cNvPr id="0" name=""/>
        <dsp:cNvSpPr/>
      </dsp:nvSpPr>
      <dsp:spPr>
        <a:xfrm>
          <a:off x="0" y="3083400"/>
          <a:ext cx="8234363"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service-centered view is inherently customer oriented and relational</a:t>
          </a:r>
          <a:endParaRPr lang="cs-CZ" sz="1900" kern="1200"/>
        </a:p>
      </dsp:txBody>
      <dsp:txXfrm>
        <a:off x="21704" y="3105104"/>
        <a:ext cx="8190955" cy="401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18F7-30D9-4F15-914E-5824D5E3A1C4}">
      <dsp:nvSpPr>
        <dsp:cNvPr id="0" name=""/>
        <dsp:cNvSpPr/>
      </dsp:nvSpPr>
      <dsp:spPr>
        <a:xfrm>
          <a:off x="0" y="407340"/>
          <a:ext cx="823356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offer done by provider to the client</a:t>
          </a:r>
          <a:endParaRPr lang="cs-CZ" sz="2000" kern="1200"/>
        </a:p>
      </dsp:txBody>
      <dsp:txXfrm>
        <a:off x="22846" y="430186"/>
        <a:ext cx="8187868" cy="422308"/>
      </dsp:txXfrm>
    </dsp:sp>
    <dsp:sp modelId="{0C6B221C-BE65-4AAC-B725-85B9E71D067D}">
      <dsp:nvSpPr>
        <dsp:cNvPr id="0" name=""/>
        <dsp:cNvSpPr/>
      </dsp:nvSpPr>
      <dsp:spPr>
        <a:xfrm>
          <a:off x="0" y="932940"/>
          <a:ext cx="823356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the provider is able to do to increase beneficiary of the client</a:t>
          </a:r>
          <a:endParaRPr lang="cs-CZ" sz="2000" kern="1200"/>
        </a:p>
      </dsp:txBody>
      <dsp:txXfrm>
        <a:off x="22846" y="955786"/>
        <a:ext cx="8187868" cy="422308"/>
      </dsp:txXfrm>
    </dsp:sp>
    <dsp:sp modelId="{8392934D-F679-42FA-8BE7-7FE4618672B4}">
      <dsp:nvSpPr>
        <dsp:cNvPr id="0" name=""/>
        <dsp:cNvSpPr/>
      </dsp:nvSpPr>
      <dsp:spPr>
        <a:xfrm>
          <a:off x="0" y="1458540"/>
          <a:ext cx="823356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Based on</a:t>
          </a:r>
          <a:endParaRPr lang="cs-CZ" sz="2000" kern="1200"/>
        </a:p>
      </dsp:txBody>
      <dsp:txXfrm>
        <a:off x="22846" y="1481386"/>
        <a:ext cx="8187868" cy="422308"/>
      </dsp:txXfrm>
    </dsp:sp>
    <dsp:sp modelId="{CE251359-9E0E-4D6B-BEF7-1B0823009B9C}">
      <dsp:nvSpPr>
        <dsp:cNvPr id="0" name=""/>
        <dsp:cNvSpPr/>
      </dsp:nvSpPr>
      <dsp:spPr>
        <a:xfrm>
          <a:off x="0" y="1926540"/>
          <a:ext cx="823356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1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Knowledge </a:t>
          </a:r>
          <a:endParaRPr lang="cs-CZ" sz="1600" kern="1200"/>
        </a:p>
        <a:p>
          <a:pPr marL="171450" lvl="1" indent="-171450" algn="l" defTabSz="711200">
            <a:lnSpc>
              <a:spcPct val="90000"/>
            </a:lnSpc>
            <a:spcBef>
              <a:spcPct val="0"/>
            </a:spcBef>
            <a:spcAft>
              <a:spcPct val="20000"/>
            </a:spcAft>
            <a:buChar char="•"/>
          </a:pPr>
          <a:r>
            <a:rPr lang="en-US" sz="1600" kern="1200"/>
            <a:t>Information </a:t>
          </a:r>
          <a:endParaRPr lang="cs-CZ" sz="1600" kern="1200"/>
        </a:p>
        <a:p>
          <a:pPr marL="171450" lvl="1" indent="-171450" algn="l" defTabSz="711200">
            <a:lnSpc>
              <a:spcPct val="90000"/>
            </a:lnSpc>
            <a:spcBef>
              <a:spcPct val="0"/>
            </a:spcBef>
            <a:spcAft>
              <a:spcPct val="20000"/>
            </a:spcAft>
            <a:buChar char="•"/>
          </a:pPr>
          <a:r>
            <a:rPr lang="en-US" sz="1600" kern="1200"/>
            <a:t>Similarities on the market</a:t>
          </a:r>
          <a:endParaRPr lang="cs-CZ" sz="1600" kern="1200"/>
        </a:p>
      </dsp:txBody>
      <dsp:txXfrm>
        <a:off x="0" y="1926540"/>
        <a:ext cx="8233560" cy="786599"/>
      </dsp:txXfrm>
    </dsp:sp>
    <dsp:sp modelId="{6962E956-8F59-4AF0-93B3-1BA2AFFAA25A}">
      <dsp:nvSpPr>
        <dsp:cNvPr id="0" name=""/>
        <dsp:cNvSpPr/>
      </dsp:nvSpPr>
      <dsp:spPr>
        <a:xfrm>
          <a:off x="0" y="2713140"/>
          <a:ext cx="823356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we can do for what price</a:t>
          </a:r>
          <a:endParaRPr lang="cs-CZ" sz="2000" kern="1200"/>
        </a:p>
      </dsp:txBody>
      <dsp:txXfrm>
        <a:off x="22846" y="2735986"/>
        <a:ext cx="8187868" cy="422308"/>
      </dsp:txXfrm>
    </dsp:sp>
    <dsp:sp modelId="{8BB6EB25-801A-4A79-B057-C63B73BC6CB7}">
      <dsp:nvSpPr>
        <dsp:cNvPr id="0" name=""/>
        <dsp:cNvSpPr/>
      </dsp:nvSpPr>
      <dsp:spPr>
        <a:xfrm>
          <a:off x="0" y="3238740"/>
          <a:ext cx="823356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Must be formulated in the form understandable for the rervice receiver</a:t>
          </a:r>
          <a:endParaRPr lang="cs-CZ" sz="2000" kern="1200"/>
        </a:p>
      </dsp:txBody>
      <dsp:txXfrm>
        <a:off x="22846" y="3261586"/>
        <a:ext cx="8187868" cy="422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7A42-AD3A-4752-B0CC-10E2380B0876}">
      <dsp:nvSpPr>
        <dsp:cNvPr id="0" name=""/>
        <dsp:cNvSpPr/>
      </dsp:nvSpPr>
      <dsp:spPr>
        <a:xfrm>
          <a:off x="0" y="20698"/>
          <a:ext cx="107532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Basic entities and their roles</a:t>
          </a:r>
          <a:endParaRPr lang="cs-CZ" sz="3000" kern="1200"/>
        </a:p>
      </dsp:txBody>
      <dsp:txXfrm>
        <a:off x="34269" y="54967"/>
        <a:ext cx="10684662" cy="633462"/>
      </dsp:txXfrm>
    </dsp:sp>
    <dsp:sp modelId="{79D6DB43-4789-4042-AACA-3EDEF3AFD365}">
      <dsp:nvSpPr>
        <dsp:cNvPr id="0" name=""/>
        <dsp:cNvSpPr/>
      </dsp:nvSpPr>
      <dsp:spPr>
        <a:xfrm>
          <a:off x="0" y="722698"/>
          <a:ext cx="107532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kern="1200"/>
            <a:t>Provider</a:t>
          </a:r>
          <a:endParaRPr lang="cs-CZ" sz="2300" kern="1200"/>
        </a:p>
        <a:p>
          <a:pPr marL="228600" lvl="1" indent="-228600" algn="l" defTabSz="1022350">
            <a:lnSpc>
              <a:spcPct val="90000"/>
            </a:lnSpc>
            <a:spcBef>
              <a:spcPct val="0"/>
            </a:spcBef>
            <a:spcAft>
              <a:spcPct val="20000"/>
            </a:spcAft>
            <a:buChar char="•"/>
          </a:pPr>
          <a:r>
            <a:rPr lang="en-US" sz="2300" b="0" kern="1200"/>
            <a:t>Client (Customer)</a:t>
          </a:r>
          <a:endParaRPr lang="cs-CZ" sz="2300" kern="1200"/>
        </a:p>
        <a:p>
          <a:pPr marL="228600" lvl="1" indent="-228600" algn="l" defTabSz="1022350">
            <a:lnSpc>
              <a:spcPct val="90000"/>
            </a:lnSpc>
            <a:spcBef>
              <a:spcPct val="0"/>
            </a:spcBef>
            <a:spcAft>
              <a:spcPct val="20000"/>
            </a:spcAft>
            <a:buChar char="•"/>
          </a:pPr>
          <a:r>
            <a:rPr lang="en-US" sz="2300" b="0" kern="1200"/>
            <a:t>Target</a:t>
          </a:r>
          <a:endParaRPr lang="cs-CZ" sz="2300" kern="1200"/>
        </a:p>
      </dsp:txBody>
      <dsp:txXfrm>
        <a:off x="0" y="722698"/>
        <a:ext cx="10753200" cy="1117800"/>
      </dsp:txXfrm>
    </dsp:sp>
    <dsp:sp modelId="{BCFFE503-326B-4120-B50A-6B5B6C51222B}">
      <dsp:nvSpPr>
        <dsp:cNvPr id="0" name=""/>
        <dsp:cNvSpPr/>
      </dsp:nvSpPr>
      <dsp:spPr>
        <a:xfrm>
          <a:off x="0" y="1840499"/>
          <a:ext cx="107532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Relation among them</a:t>
          </a:r>
          <a:endParaRPr lang="cs-CZ" sz="3000" kern="1200"/>
        </a:p>
      </dsp:txBody>
      <dsp:txXfrm>
        <a:off x="34269" y="1874768"/>
        <a:ext cx="10684662" cy="633462"/>
      </dsp:txXfrm>
    </dsp:sp>
    <dsp:sp modelId="{AC3C91F3-3240-4D23-9EEC-FA5A2C585336}">
      <dsp:nvSpPr>
        <dsp:cNvPr id="0" name=""/>
        <dsp:cNvSpPr/>
      </dsp:nvSpPr>
      <dsp:spPr>
        <a:xfrm>
          <a:off x="0" y="2628899"/>
          <a:ext cx="107532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Mention and use principle</a:t>
          </a:r>
          <a:endParaRPr lang="cs-CZ" sz="3000" kern="1200"/>
        </a:p>
      </dsp:txBody>
      <dsp:txXfrm>
        <a:off x="34269" y="2663168"/>
        <a:ext cx="10684662" cy="633462"/>
      </dsp:txXfrm>
    </dsp:sp>
    <dsp:sp modelId="{BF6BBC62-2833-4B30-88FF-CF114DC00101}">
      <dsp:nvSpPr>
        <dsp:cNvPr id="0" name=""/>
        <dsp:cNvSpPr/>
      </dsp:nvSpPr>
      <dsp:spPr>
        <a:xfrm>
          <a:off x="0" y="3417299"/>
          <a:ext cx="107532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Role of time</a:t>
          </a:r>
          <a:endParaRPr lang="cs-CZ" sz="3000" kern="1200"/>
        </a:p>
      </dsp:txBody>
      <dsp:txXfrm>
        <a:off x="34269" y="3451568"/>
        <a:ext cx="10684662" cy="633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B676-CC09-4DF4-BD2A-C61C5E50C495}">
      <dsp:nvSpPr>
        <dsp:cNvPr id="0" name=""/>
        <dsp:cNvSpPr/>
      </dsp:nvSpPr>
      <dsp:spPr>
        <a:xfrm>
          <a:off x="0" y="389721"/>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How we build service environment</a:t>
          </a:r>
          <a:endParaRPr lang="cs-CZ" sz="3300" kern="1200"/>
        </a:p>
      </dsp:txBody>
      <dsp:txXfrm>
        <a:off x="37696" y="427417"/>
        <a:ext cx="10677808" cy="696808"/>
      </dsp:txXfrm>
    </dsp:sp>
    <dsp:sp modelId="{A9E529C5-CA43-48BD-BF27-2C970755B9AE}">
      <dsp:nvSpPr>
        <dsp:cNvPr id="0" name=""/>
        <dsp:cNvSpPr/>
      </dsp:nvSpPr>
      <dsp:spPr>
        <a:xfrm>
          <a:off x="0" y="1256961"/>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Basic features of the environment</a:t>
          </a:r>
          <a:endParaRPr lang="cs-CZ" sz="3300" kern="1200"/>
        </a:p>
      </dsp:txBody>
      <dsp:txXfrm>
        <a:off x="37696" y="1294657"/>
        <a:ext cx="10677808" cy="696808"/>
      </dsp:txXfrm>
    </dsp:sp>
    <dsp:sp modelId="{5F9597CD-B462-42B8-90E8-B443AE72278F}">
      <dsp:nvSpPr>
        <dsp:cNvPr id="0" name=""/>
        <dsp:cNvSpPr/>
      </dsp:nvSpPr>
      <dsp:spPr>
        <a:xfrm>
          <a:off x="0" y="2124201"/>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Special cases of cooperation between service systems</a:t>
          </a:r>
          <a:endParaRPr lang="cs-CZ" sz="3300" kern="1200"/>
        </a:p>
      </dsp:txBody>
      <dsp:txXfrm>
        <a:off x="37696" y="2161897"/>
        <a:ext cx="10677808" cy="696808"/>
      </dsp:txXfrm>
    </dsp:sp>
    <dsp:sp modelId="{D3F41DD8-B4B3-4638-897E-87FEF8C1F1B2}">
      <dsp:nvSpPr>
        <dsp:cNvPr id="0" name=""/>
        <dsp:cNvSpPr/>
      </dsp:nvSpPr>
      <dsp:spPr>
        <a:xfrm>
          <a:off x="0" y="2896401"/>
          <a:ext cx="1075320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kern="1200"/>
            <a:t>Cooperating service systems</a:t>
          </a:r>
          <a:endParaRPr lang="cs-CZ" sz="2600" kern="1200"/>
        </a:p>
        <a:p>
          <a:pPr marL="228600" lvl="1" indent="-228600" algn="l" defTabSz="1155700">
            <a:lnSpc>
              <a:spcPct val="90000"/>
            </a:lnSpc>
            <a:spcBef>
              <a:spcPct val="0"/>
            </a:spcBef>
            <a:spcAft>
              <a:spcPct val="20000"/>
            </a:spcAft>
            <a:buChar char="•"/>
          </a:pPr>
          <a:r>
            <a:rPr lang="en-US" sz="2600" b="0" kern="1200"/>
            <a:t>Dual service system</a:t>
          </a:r>
          <a:endParaRPr lang="cs-CZ" sz="2600" kern="1200"/>
        </a:p>
      </dsp:txBody>
      <dsp:txXfrm>
        <a:off x="0" y="2896401"/>
        <a:ext cx="10753200" cy="8538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2A9D8-854E-4657-A8EF-D65FD0DA264E}">
      <dsp:nvSpPr>
        <dsp:cNvPr id="0" name=""/>
        <dsp:cNvSpPr/>
      </dsp:nvSpPr>
      <dsp:spPr>
        <a:xfrm>
          <a:off x="0" y="235169"/>
          <a:ext cx="82332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Lets have some service system (S1) with provider, client and target defined</a:t>
          </a:r>
          <a:endParaRPr lang="cs-CZ" sz="2600" kern="1200"/>
        </a:p>
      </dsp:txBody>
      <dsp:txXfrm>
        <a:off x="49004" y="284173"/>
        <a:ext cx="8135192" cy="905852"/>
      </dsp:txXfrm>
    </dsp:sp>
    <dsp:sp modelId="{F779C5F7-1F66-4C3A-9B96-9BE3AB9083D2}">
      <dsp:nvSpPr>
        <dsp:cNvPr id="0" name=""/>
        <dsp:cNvSpPr/>
      </dsp:nvSpPr>
      <dsp:spPr>
        <a:xfrm>
          <a:off x="0" y="1313910"/>
          <a:ext cx="82332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We say the system S1 cooperates with system S2 if</a:t>
          </a:r>
          <a:endParaRPr lang="cs-CZ" sz="2600" kern="1200"/>
        </a:p>
      </dsp:txBody>
      <dsp:txXfrm>
        <a:off x="49004" y="1362914"/>
        <a:ext cx="8135192" cy="905852"/>
      </dsp:txXfrm>
    </dsp:sp>
    <dsp:sp modelId="{540AA629-01C3-4E44-B097-45426F7916CC}">
      <dsp:nvSpPr>
        <dsp:cNvPr id="0" name=""/>
        <dsp:cNvSpPr/>
      </dsp:nvSpPr>
      <dsp:spPr>
        <a:xfrm>
          <a:off x="0" y="2317769"/>
          <a:ext cx="8233200" cy="156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Agent who plays the role of client in S1, plays role of provider in S2</a:t>
          </a:r>
          <a:endParaRPr lang="cs-CZ" sz="2000" kern="1200"/>
        </a:p>
        <a:p>
          <a:pPr marL="228600" lvl="1" indent="-228600" algn="l" defTabSz="889000">
            <a:lnSpc>
              <a:spcPct val="90000"/>
            </a:lnSpc>
            <a:spcBef>
              <a:spcPct val="0"/>
            </a:spcBef>
            <a:spcAft>
              <a:spcPct val="20000"/>
            </a:spcAft>
            <a:buChar char="•"/>
          </a:pPr>
          <a:r>
            <a:rPr lang="en-US" sz="2000" kern="1200"/>
            <a:t>Agent who plays the role of provider in S1, plays role of client in S2</a:t>
          </a:r>
          <a:endParaRPr lang="cs-CZ" sz="2000" kern="1200"/>
        </a:p>
        <a:p>
          <a:pPr marL="228600" lvl="1" indent="-228600" algn="l" defTabSz="889000">
            <a:lnSpc>
              <a:spcPct val="90000"/>
            </a:lnSpc>
            <a:spcBef>
              <a:spcPct val="0"/>
            </a:spcBef>
            <a:spcAft>
              <a:spcPct val="20000"/>
            </a:spcAft>
            <a:buChar char="•"/>
          </a:pPr>
          <a:r>
            <a:rPr lang="en-US" sz="2000" kern="1200"/>
            <a:t>Benefits for the client in S2 depends on benefits for the client in S1 (or vice-versa)</a:t>
          </a:r>
          <a:endParaRPr lang="cs-CZ" sz="2000" kern="1200"/>
        </a:p>
        <a:p>
          <a:pPr marL="228600" lvl="1" indent="-228600" algn="l" defTabSz="889000">
            <a:lnSpc>
              <a:spcPct val="90000"/>
            </a:lnSpc>
            <a:spcBef>
              <a:spcPct val="0"/>
            </a:spcBef>
            <a:spcAft>
              <a:spcPct val="20000"/>
            </a:spcAft>
            <a:buChar char="•"/>
          </a:pPr>
          <a:r>
            <a:rPr lang="en-US" sz="2000" kern="1200"/>
            <a:t>The target is not same</a:t>
          </a:r>
          <a:endParaRPr lang="cs-CZ" sz="2000" kern="1200"/>
        </a:p>
      </dsp:txBody>
      <dsp:txXfrm>
        <a:off x="0" y="2317769"/>
        <a:ext cx="8233200" cy="15607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B68A-78CB-4B5C-A439-243BD02E7813}">
      <dsp:nvSpPr>
        <dsp:cNvPr id="0" name=""/>
        <dsp:cNvSpPr/>
      </dsp:nvSpPr>
      <dsp:spPr>
        <a:xfrm>
          <a:off x="0" y="57239"/>
          <a:ext cx="82332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Lets have the prime service system S1</a:t>
          </a:r>
          <a:endParaRPr lang="cs-CZ" sz="2800" kern="1200"/>
        </a:p>
      </dsp:txBody>
      <dsp:txXfrm>
        <a:off x="31984" y="89223"/>
        <a:ext cx="8169232" cy="591232"/>
      </dsp:txXfrm>
    </dsp:sp>
    <dsp:sp modelId="{F66FDD62-FDD0-4D5A-B83D-E5C6CB1E2488}">
      <dsp:nvSpPr>
        <dsp:cNvPr id="0" name=""/>
        <dsp:cNvSpPr/>
      </dsp:nvSpPr>
      <dsp:spPr>
        <a:xfrm>
          <a:off x="0" y="793079"/>
          <a:ext cx="82332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Lets have a second service system S2, where</a:t>
          </a:r>
          <a:endParaRPr lang="cs-CZ" sz="2800" kern="1200"/>
        </a:p>
      </dsp:txBody>
      <dsp:txXfrm>
        <a:off x="31984" y="825063"/>
        <a:ext cx="8169232" cy="591232"/>
      </dsp:txXfrm>
    </dsp:sp>
    <dsp:sp modelId="{D785A11A-DD03-498F-858E-BD9510D64661}">
      <dsp:nvSpPr>
        <dsp:cNvPr id="0" name=""/>
        <dsp:cNvSpPr/>
      </dsp:nvSpPr>
      <dsp:spPr>
        <a:xfrm>
          <a:off x="0" y="1448279"/>
          <a:ext cx="8233200"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0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Agent who plays the role of client in S1, plays role of provider in S2</a:t>
          </a:r>
          <a:endParaRPr lang="cs-CZ" sz="2200" kern="1200"/>
        </a:p>
        <a:p>
          <a:pPr marL="228600" lvl="1" indent="-228600" algn="l" defTabSz="977900">
            <a:lnSpc>
              <a:spcPct val="90000"/>
            </a:lnSpc>
            <a:spcBef>
              <a:spcPct val="0"/>
            </a:spcBef>
            <a:spcAft>
              <a:spcPct val="20000"/>
            </a:spcAft>
            <a:buChar char="•"/>
          </a:pPr>
          <a:r>
            <a:rPr lang="en-US" sz="2200" kern="1200"/>
            <a:t>Agent who plays the role of provider in S1, plays role of client in S2</a:t>
          </a:r>
          <a:endParaRPr lang="cs-CZ" sz="2200" kern="1200"/>
        </a:p>
        <a:p>
          <a:pPr marL="228600" lvl="1" indent="-228600" algn="l" defTabSz="977900">
            <a:lnSpc>
              <a:spcPct val="90000"/>
            </a:lnSpc>
            <a:spcBef>
              <a:spcPct val="0"/>
            </a:spcBef>
            <a:spcAft>
              <a:spcPct val="20000"/>
            </a:spcAft>
            <a:buChar char="•"/>
          </a:pPr>
          <a:r>
            <a:rPr lang="en-US" sz="2200" kern="1200"/>
            <a:t>Benefits for the client in S2 depends on benefits for the client in S1 (or vice versa)</a:t>
          </a:r>
          <a:endParaRPr lang="cs-CZ" sz="2200" kern="1200"/>
        </a:p>
        <a:p>
          <a:pPr marL="228600" lvl="1" indent="-228600" algn="l" defTabSz="977900">
            <a:lnSpc>
              <a:spcPct val="90000"/>
            </a:lnSpc>
            <a:spcBef>
              <a:spcPct val="0"/>
            </a:spcBef>
            <a:spcAft>
              <a:spcPct val="20000"/>
            </a:spcAft>
            <a:buChar char="•"/>
          </a:pPr>
          <a:r>
            <a:rPr lang="en-US" sz="2200" kern="1200"/>
            <a:t>Target is the same in S1 and S2 with the bidirectional value proposition</a:t>
          </a:r>
          <a:endParaRPr lang="cs-CZ" sz="2200" kern="1200"/>
        </a:p>
      </dsp:txBody>
      <dsp:txXfrm>
        <a:off x="0" y="1448279"/>
        <a:ext cx="8233200" cy="26082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77F1-B32F-4978-812B-5DE6C272A360}">
      <dsp:nvSpPr>
        <dsp:cNvPr id="0" name=""/>
        <dsp:cNvSpPr/>
      </dsp:nvSpPr>
      <dsp:spPr>
        <a:xfrm>
          <a:off x="0" y="31532"/>
          <a:ext cx="107532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Definition and differences</a:t>
          </a:r>
          <a:endParaRPr lang="cs-CZ" sz="2700" kern="1200"/>
        </a:p>
      </dsp:txBody>
      <dsp:txXfrm>
        <a:off x="30842" y="62374"/>
        <a:ext cx="10691516" cy="570116"/>
      </dsp:txXfrm>
    </dsp:sp>
    <dsp:sp modelId="{ADF200D8-408C-4FC0-B3E5-F6121479E447}">
      <dsp:nvSpPr>
        <dsp:cNvPr id="0" name=""/>
        <dsp:cNvSpPr/>
      </dsp:nvSpPr>
      <dsp:spPr>
        <a:xfrm>
          <a:off x="0" y="741092"/>
          <a:ext cx="107532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Basic concepts and models</a:t>
          </a:r>
          <a:endParaRPr lang="cs-CZ" sz="2700" kern="1200"/>
        </a:p>
      </dsp:txBody>
      <dsp:txXfrm>
        <a:off x="30842" y="771934"/>
        <a:ext cx="10691516" cy="570116"/>
      </dsp:txXfrm>
    </dsp:sp>
    <dsp:sp modelId="{91EEF4CF-30D5-407E-B82D-B2C3FAD130BD}">
      <dsp:nvSpPr>
        <dsp:cNvPr id="0" name=""/>
        <dsp:cNvSpPr/>
      </dsp:nvSpPr>
      <dsp:spPr>
        <a:xfrm>
          <a:off x="0" y="1372892"/>
          <a:ext cx="10753200"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a:t>Information about the price</a:t>
          </a:r>
          <a:endParaRPr lang="cs-CZ" sz="2100" kern="1200"/>
        </a:p>
        <a:p>
          <a:pPr marL="228600" lvl="1" indent="-228600" algn="l" defTabSz="933450">
            <a:lnSpc>
              <a:spcPct val="90000"/>
            </a:lnSpc>
            <a:spcBef>
              <a:spcPct val="0"/>
            </a:spcBef>
            <a:spcAft>
              <a:spcPct val="20000"/>
            </a:spcAft>
            <a:buChar char="•"/>
          </a:pPr>
          <a:r>
            <a:rPr lang="en-US" sz="2100" b="0" kern="1200"/>
            <a:t>Information about the quality</a:t>
          </a:r>
          <a:endParaRPr lang="cs-CZ" sz="2100" kern="1200"/>
        </a:p>
      </dsp:txBody>
      <dsp:txXfrm>
        <a:off x="0" y="1372892"/>
        <a:ext cx="10753200" cy="684652"/>
      </dsp:txXfrm>
    </dsp:sp>
    <dsp:sp modelId="{2CC19447-CA2D-40AA-B70E-6416E41AC287}">
      <dsp:nvSpPr>
        <dsp:cNvPr id="0" name=""/>
        <dsp:cNvSpPr/>
      </dsp:nvSpPr>
      <dsp:spPr>
        <a:xfrm>
          <a:off x="0" y="2057545"/>
          <a:ext cx="107532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Auction models</a:t>
          </a:r>
          <a:endParaRPr lang="cs-CZ" sz="2700" kern="1200"/>
        </a:p>
      </dsp:txBody>
      <dsp:txXfrm>
        <a:off x="30842" y="2088387"/>
        <a:ext cx="10691516" cy="570116"/>
      </dsp:txXfrm>
    </dsp:sp>
    <dsp:sp modelId="{0BE93C7E-9D1E-4EF1-8C72-78A246E5A357}">
      <dsp:nvSpPr>
        <dsp:cNvPr id="0" name=""/>
        <dsp:cNvSpPr/>
      </dsp:nvSpPr>
      <dsp:spPr>
        <a:xfrm>
          <a:off x="0" y="2767105"/>
          <a:ext cx="107532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Moral hazard</a:t>
          </a:r>
          <a:endParaRPr lang="cs-CZ" sz="2700" kern="1200"/>
        </a:p>
      </dsp:txBody>
      <dsp:txXfrm>
        <a:off x="30842" y="2797947"/>
        <a:ext cx="10691516" cy="570116"/>
      </dsp:txXfrm>
    </dsp:sp>
    <dsp:sp modelId="{D0B57C26-C4E9-4648-A882-BF25F80CEDF6}">
      <dsp:nvSpPr>
        <dsp:cNvPr id="0" name=""/>
        <dsp:cNvSpPr/>
      </dsp:nvSpPr>
      <dsp:spPr>
        <a:xfrm>
          <a:off x="0" y="3476665"/>
          <a:ext cx="107532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Role of IT in the Framework of Asymmetric information</a:t>
          </a:r>
          <a:endParaRPr lang="cs-CZ" sz="2700" kern="1200"/>
        </a:p>
      </dsp:txBody>
      <dsp:txXfrm>
        <a:off x="30842" y="3507507"/>
        <a:ext cx="10691516" cy="5701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311E7-D09F-4199-B9CD-A80028D556A5}">
      <dsp:nvSpPr>
        <dsp:cNvPr id="0" name=""/>
        <dsp:cNvSpPr/>
      </dsp:nvSpPr>
      <dsp:spPr>
        <a:xfrm>
          <a:off x="0" y="61222"/>
          <a:ext cx="997745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Seniors game</a:t>
          </a:r>
          <a:endParaRPr lang="cs-CZ" sz="2700" kern="1200"/>
        </a:p>
      </dsp:txBody>
      <dsp:txXfrm>
        <a:off x="30842" y="92064"/>
        <a:ext cx="9915774" cy="570116"/>
      </dsp:txXfrm>
    </dsp:sp>
    <dsp:sp modelId="{AA5B6768-7DF6-48BA-A445-DD134875C72A}">
      <dsp:nvSpPr>
        <dsp:cNvPr id="0" name=""/>
        <dsp:cNvSpPr/>
      </dsp:nvSpPr>
      <dsp:spPr>
        <a:xfrm>
          <a:off x="0" y="693022"/>
          <a:ext cx="997745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Where to buy a particular good for the cheapest price</a:t>
          </a:r>
          <a:endParaRPr lang="cs-CZ" sz="2100" kern="1200"/>
        </a:p>
      </dsp:txBody>
      <dsp:txXfrm>
        <a:off x="0" y="693022"/>
        <a:ext cx="9977458" cy="447120"/>
      </dsp:txXfrm>
    </dsp:sp>
    <dsp:sp modelId="{8FD7A3E3-A57D-48A2-8ED3-4526AF957F7B}">
      <dsp:nvSpPr>
        <dsp:cNvPr id="0" name=""/>
        <dsp:cNvSpPr/>
      </dsp:nvSpPr>
      <dsp:spPr>
        <a:xfrm>
          <a:off x="0" y="1140142"/>
          <a:ext cx="997745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Assumptions</a:t>
          </a:r>
          <a:endParaRPr lang="cs-CZ" sz="2700" kern="1200"/>
        </a:p>
      </dsp:txBody>
      <dsp:txXfrm>
        <a:off x="30842" y="1170984"/>
        <a:ext cx="9915774" cy="570116"/>
      </dsp:txXfrm>
    </dsp:sp>
    <dsp:sp modelId="{05631EE3-E728-4CFD-8BF3-5CC7995407AE}">
      <dsp:nvSpPr>
        <dsp:cNvPr id="0" name=""/>
        <dsp:cNvSpPr/>
      </dsp:nvSpPr>
      <dsp:spPr>
        <a:xfrm>
          <a:off x="0" y="1771942"/>
          <a:ext cx="9977458" cy="164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The buyer knows all shops, where he can buy this product</a:t>
          </a:r>
          <a:endParaRPr lang="cs-CZ" sz="2100" kern="1200"/>
        </a:p>
        <a:p>
          <a:pPr marL="228600" lvl="1" indent="-228600" algn="l" defTabSz="933450">
            <a:lnSpc>
              <a:spcPct val="90000"/>
            </a:lnSpc>
            <a:spcBef>
              <a:spcPct val="0"/>
            </a:spcBef>
            <a:spcAft>
              <a:spcPct val="20000"/>
            </a:spcAft>
            <a:buChar char="•"/>
          </a:pPr>
          <a:r>
            <a:rPr lang="en-US" sz="2100" kern="1200"/>
            <a:t>The buyer does not know the prices in the shops</a:t>
          </a:r>
          <a:endParaRPr lang="cs-CZ" sz="2100" kern="1200"/>
        </a:p>
        <a:p>
          <a:pPr marL="228600" lvl="1" indent="-228600" algn="l" defTabSz="933450">
            <a:lnSpc>
              <a:spcPct val="90000"/>
            </a:lnSpc>
            <a:spcBef>
              <a:spcPct val="0"/>
            </a:spcBef>
            <a:spcAft>
              <a:spcPct val="20000"/>
            </a:spcAft>
            <a:buChar char="•"/>
          </a:pPr>
          <a:r>
            <a:rPr lang="en-US" sz="2100" kern="1200"/>
            <a:t>The buyer is willing to invest some costs to find the information about the cheapest price</a:t>
          </a:r>
          <a:endParaRPr lang="cs-CZ" sz="2100" kern="1200"/>
        </a:p>
        <a:p>
          <a:pPr marL="228600" lvl="1" indent="-228600" algn="l" defTabSz="933450">
            <a:lnSpc>
              <a:spcPct val="90000"/>
            </a:lnSpc>
            <a:spcBef>
              <a:spcPct val="0"/>
            </a:spcBef>
            <a:spcAft>
              <a:spcPct val="20000"/>
            </a:spcAft>
            <a:buChar char="•"/>
          </a:pPr>
          <a:r>
            <a:rPr lang="en-US" sz="2100" kern="1200"/>
            <a:t>The amounts of those costs are limited</a:t>
          </a:r>
          <a:endParaRPr lang="cs-CZ" sz="2100" kern="1200"/>
        </a:p>
      </dsp:txBody>
      <dsp:txXfrm>
        <a:off x="0" y="1771942"/>
        <a:ext cx="9977458" cy="1648754"/>
      </dsp:txXfrm>
    </dsp:sp>
    <dsp:sp modelId="{F027457A-606C-4E46-A0FE-EF527DF5B3FD}">
      <dsp:nvSpPr>
        <dsp:cNvPr id="0" name=""/>
        <dsp:cNvSpPr/>
      </dsp:nvSpPr>
      <dsp:spPr>
        <a:xfrm>
          <a:off x="0" y="3420697"/>
          <a:ext cx="9977458"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do we do now to solve this problem?</a:t>
          </a:r>
          <a:endParaRPr lang="cs-CZ" sz="2700" kern="1200"/>
        </a:p>
      </dsp:txBody>
      <dsp:txXfrm>
        <a:off x="30842" y="3451539"/>
        <a:ext cx="9915774" cy="5701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3007D-02BA-4689-8970-5ED771A4EF1F}">
      <dsp:nvSpPr>
        <dsp:cNvPr id="0" name=""/>
        <dsp:cNvSpPr/>
      </dsp:nvSpPr>
      <dsp:spPr>
        <a:xfrm>
          <a:off x="0" y="24884"/>
          <a:ext cx="82332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valuation of the time, needed for the finding of the information</a:t>
          </a:r>
          <a:endParaRPr lang="cs-CZ" sz="2200" kern="1200"/>
        </a:p>
      </dsp:txBody>
      <dsp:txXfrm>
        <a:off x="41465" y="66349"/>
        <a:ext cx="8150270" cy="766490"/>
      </dsp:txXfrm>
    </dsp:sp>
    <dsp:sp modelId="{20623A8D-4CA5-401E-A99F-8360A181E3E4}">
      <dsp:nvSpPr>
        <dsp:cNvPr id="0" name=""/>
        <dsp:cNvSpPr/>
      </dsp:nvSpPr>
      <dsp:spPr>
        <a:xfrm>
          <a:off x="0" y="937665"/>
          <a:ext cx="82332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costs for the searching must be same or less than expected profit</a:t>
          </a:r>
          <a:endParaRPr lang="cs-CZ" sz="2200" kern="1200"/>
        </a:p>
      </dsp:txBody>
      <dsp:txXfrm>
        <a:off x="41465" y="979130"/>
        <a:ext cx="8150270" cy="766490"/>
      </dsp:txXfrm>
    </dsp:sp>
    <dsp:sp modelId="{CD4FB5AD-C436-4150-B36F-0FF98BCD79AD}">
      <dsp:nvSpPr>
        <dsp:cNvPr id="0" name=""/>
        <dsp:cNvSpPr/>
      </dsp:nvSpPr>
      <dsp:spPr>
        <a:xfrm>
          <a:off x="0" y="1850445"/>
          <a:ext cx="82332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Conclusions</a:t>
          </a:r>
          <a:endParaRPr lang="cs-CZ" sz="2200" kern="1200"/>
        </a:p>
      </dsp:txBody>
      <dsp:txXfrm>
        <a:off x="41465" y="1891910"/>
        <a:ext cx="8150270" cy="766490"/>
      </dsp:txXfrm>
    </dsp:sp>
    <dsp:sp modelId="{6E6CB5C2-34D5-4472-AA97-BF232ACAF049}">
      <dsp:nvSpPr>
        <dsp:cNvPr id="0" name=""/>
        <dsp:cNvSpPr/>
      </dsp:nvSpPr>
      <dsp:spPr>
        <a:xfrm>
          <a:off x="0" y="2699865"/>
          <a:ext cx="8233200" cy="13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0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The costs for the searching are individual</a:t>
          </a:r>
          <a:endParaRPr lang="cs-CZ" sz="1700" kern="1200"/>
        </a:p>
        <a:p>
          <a:pPr marL="171450" lvl="1" indent="-171450" algn="l" defTabSz="755650">
            <a:lnSpc>
              <a:spcPct val="90000"/>
            </a:lnSpc>
            <a:spcBef>
              <a:spcPct val="0"/>
            </a:spcBef>
            <a:spcAft>
              <a:spcPct val="20000"/>
            </a:spcAft>
            <a:buChar char="•"/>
          </a:pPr>
          <a:r>
            <a:rPr lang="en-US" sz="1700" kern="1200"/>
            <a:t>The reduction of the problem to the price difference is wrong</a:t>
          </a:r>
          <a:endParaRPr lang="cs-CZ" sz="1700" kern="1200"/>
        </a:p>
        <a:p>
          <a:pPr marL="342900" lvl="2" indent="-171450" algn="l" defTabSz="755650">
            <a:lnSpc>
              <a:spcPct val="90000"/>
            </a:lnSpc>
            <a:spcBef>
              <a:spcPct val="0"/>
            </a:spcBef>
            <a:spcAft>
              <a:spcPct val="20000"/>
            </a:spcAft>
            <a:buChar char="•"/>
          </a:pPr>
          <a:r>
            <a:rPr lang="en-US" sz="1700" kern="1200"/>
            <a:t>The value is also important</a:t>
          </a:r>
          <a:endParaRPr lang="cs-CZ" sz="1700" kern="1200"/>
        </a:p>
        <a:p>
          <a:pPr marL="171450" lvl="1" indent="-171450" algn="l" defTabSz="755650">
            <a:lnSpc>
              <a:spcPct val="90000"/>
            </a:lnSpc>
            <a:spcBef>
              <a:spcPct val="0"/>
            </a:spcBef>
            <a:spcAft>
              <a:spcPct val="20000"/>
            </a:spcAft>
            <a:buChar char="•"/>
          </a:pPr>
          <a:r>
            <a:rPr lang="en-US" sz="1700" kern="1200"/>
            <a:t>The analysis of the problem is too simple</a:t>
          </a:r>
          <a:endParaRPr lang="cs-CZ" sz="1700" kern="1200"/>
        </a:p>
        <a:p>
          <a:pPr marL="171450" lvl="1" indent="-171450" algn="l" defTabSz="755650">
            <a:lnSpc>
              <a:spcPct val="90000"/>
            </a:lnSpc>
            <a:spcBef>
              <a:spcPct val="0"/>
            </a:spcBef>
            <a:spcAft>
              <a:spcPct val="20000"/>
            </a:spcAft>
            <a:buChar char="•"/>
          </a:pPr>
          <a:r>
            <a:rPr lang="en-US" sz="1700" kern="1200"/>
            <a:t>IT rapidly decline the searching costs</a:t>
          </a:r>
          <a:endParaRPr lang="cs-CZ" sz="1700" kern="1200"/>
        </a:p>
      </dsp:txBody>
      <dsp:txXfrm>
        <a:off x="0" y="2699865"/>
        <a:ext cx="8233200" cy="138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9336E-5D4D-425A-A245-911B615F1CC1}">
      <dsp:nvSpPr>
        <dsp:cNvPr id="0" name=""/>
        <dsp:cNvSpPr/>
      </dsp:nvSpPr>
      <dsp:spPr>
        <a:xfrm>
          <a:off x="0" y="280799"/>
          <a:ext cx="107532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a:t>Product economy and basic consequences</a:t>
          </a:r>
          <a:endParaRPr lang="cs-CZ" sz="3500" kern="1200"/>
        </a:p>
      </dsp:txBody>
      <dsp:txXfrm>
        <a:off x="39980" y="320779"/>
        <a:ext cx="10673240" cy="739039"/>
      </dsp:txXfrm>
    </dsp:sp>
    <dsp:sp modelId="{B2A7706F-EEA4-4D46-9C20-208A2373F0E4}">
      <dsp:nvSpPr>
        <dsp:cNvPr id="0" name=""/>
        <dsp:cNvSpPr/>
      </dsp:nvSpPr>
      <dsp:spPr>
        <a:xfrm>
          <a:off x="0" y="1200599"/>
          <a:ext cx="107532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a:t>Development of service economy, why it is important</a:t>
          </a:r>
          <a:endParaRPr lang="cs-CZ" sz="3500" kern="1200"/>
        </a:p>
      </dsp:txBody>
      <dsp:txXfrm>
        <a:off x="39980" y="1240579"/>
        <a:ext cx="10673240" cy="739039"/>
      </dsp:txXfrm>
    </dsp:sp>
    <dsp:sp modelId="{56E71F74-1B17-49D1-A5AA-A9210BDE9D8F}">
      <dsp:nvSpPr>
        <dsp:cNvPr id="0" name=""/>
        <dsp:cNvSpPr/>
      </dsp:nvSpPr>
      <dsp:spPr>
        <a:xfrm>
          <a:off x="0" y="2120399"/>
          <a:ext cx="107532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a:t>Role of service in global economy</a:t>
          </a:r>
          <a:endParaRPr lang="cs-CZ" sz="3500" kern="1200"/>
        </a:p>
      </dsp:txBody>
      <dsp:txXfrm>
        <a:off x="39980" y="2160379"/>
        <a:ext cx="10673240" cy="739039"/>
      </dsp:txXfrm>
    </dsp:sp>
    <dsp:sp modelId="{906E398E-14C6-4EEA-8942-B22C44E98CD2}">
      <dsp:nvSpPr>
        <dsp:cNvPr id="0" name=""/>
        <dsp:cNvSpPr/>
      </dsp:nvSpPr>
      <dsp:spPr>
        <a:xfrm>
          <a:off x="0" y="3040198"/>
          <a:ext cx="107532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a:t>Why everything is a service?</a:t>
          </a:r>
          <a:endParaRPr lang="cs-CZ" sz="3500" kern="1200"/>
        </a:p>
      </dsp:txBody>
      <dsp:txXfrm>
        <a:off x="39980" y="3080178"/>
        <a:ext cx="10673240" cy="7390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1BB45-B7C1-4FB2-9999-31FA94E43DB0}">
      <dsp:nvSpPr>
        <dsp:cNvPr id="0" name=""/>
        <dsp:cNvSpPr/>
      </dsp:nvSpPr>
      <dsp:spPr>
        <a:xfrm>
          <a:off x="0" y="37080"/>
          <a:ext cx="10131196"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If you are buying some product or services, how you can be sure about its quality?</a:t>
          </a:r>
          <a:endParaRPr lang="cs-CZ" sz="2800" kern="1200"/>
        </a:p>
      </dsp:txBody>
      <dsp:txXfrm>
        <a:off x="52774" y="89854"/>
        <a:ext cx="10025648" cy="975532"/>
      </dsp:txXfrm>
    </dsp:sp>
    <dsp:sp modelId="{E2F2A5DA-E082-4AE1-8584-8B37E875E0D7}">
      <dsp:nvSpPr>
        <dsp:cNvPr id="0" name=""/>
        <dsp:cNvSpPr/>
      </dsp:nvSpPr>
      <dsp:spPr>
        <a:xfrm>
          <a:off x="0" y="1198799"/>
          <a:ext cx="10131196"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Guarantee</a:t>
          </a:r>
          <a:endParaRPr lang="cs-CZ" sz="2800" kern="1200"/>
        </a:p>
      </dsp:txBody>
      <dsp:txXfrm>
        <a:off x="52774" y="1251573"/>
        <a:ext cx="10025648" cy="975532"/>
      </dsp:txXfrm>
    </dsp:sp>
    <dsp:sp modelId="{4C36F379-4F6D-431C-AF57-3A9436632633}">
      <dsp:nvSpPr>
        <dsp:cNvPr id="0" name=""/>
        <dsp:cNvSpPr/>
      </dsp:nvSpPr>
      <dsp:spPr>
        <a:xfrm>
          <a:off x="0" y="2279880"/>
          <a:ext cx="10131196"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66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Insurance for the product failure</a:t>
          </a:r>
          <a:endParaRPr lang="cs-CZ" sz="2200" kern="1200"/>
        </a:p>
        <a:p>
          <a:pPr marL="228600" lvl="1" indent="-228600" algn="l" defTabSz="977900">
            <a:lnSpc>
              <a:spcPct val="90000"/>
            </a:lnSpc>
            <a:spcBef>
              <a:spcPct val="0"/>
            </a:spcBef>
            <a:spcAft>
              <a:spcPct val="20000"/>
            </a:spcAft>
            <a:buChar char="•"/>
          </a:pPr>
          <a:r>
            <a:rPr lang="en-US" sz="2200" kern="1200"/>
            <a:t>Impulse for the producer to improve the quality</a:t>
          </a:r>
          <a:endParaRPr lang="cs-CZ" sz="2200" kern="1200"/>
        </a:p>
        <a:p>
          <a:pPr marL="228600" lvl="1" indent="-228600" algn="l" defTabSz="977900">
            <a:lnSpc>
              <a:spcPct val="90000"/>
            </a:lnSpc>
            <a:spcBef>
              <a:spcPct val="0"/>
            </a:spcBef>
            <a:spcAft>
              <a:spcPct val="20000"/>
            </a:spcAft>
            <a:buChar char="•"/>
          </a:pPr>
          <a:r>
            <a:rPr lang="en-US" sz="2200" kern="1200"/>
            <a:t>Has information value – indicator of the product quality</a:t>
          </a:r>
          <a:endParaRPr lang="cs-CZ" sz="2200" kern="1200"/>
        </a:p>
        <a:p>
          <a:pPr marL="228600" lvl="1" indent="-228600" algn="l" defTabSz="977900">
            <a:lnSpc>
              <a:spcPct val="90000"/>
            </a:lnSpc>
            <a:spcBef>
              <a:spcPct val="0"/>
            </a:spcBef>
            <a:spcAft>
              <a:spcPct val="20000"/>
            </a:spcAft>
            <a:buChar char="•"/>
          </a:pPr>
          <a:r>
            <a:rPr lang="en-US" sz="2200" kern="1200"/>
            <a:t>Direct influence to the producer reputation</a:t>
          </a:r>
          <a:endParaRPr lang="cs-CZ" sz="2200" kern="1200"/>
        </a:p>
        <a:p>
          <a:pPr marL="228600" lvl="1" indent="-228600" algn="l" defTabSz="977900">
            <a:lnSpc>
              <a:spcPct val="90000"/>
            </a:lnSpc>
            <a:spcBef>
              <a:spcPct val="0"/>
            </a:spcBef>
            <a:spcAft>
              <a:spcPct val="20000"/>
            </a:spcAft>
            <a:buChar char="•"/>
          </a:pPr>
          <a:r>
            <a:rPr lang="en-US" sz="2200" kern="1200"/>
            <a:t>Selecting (extended) guarantee can be used for the customer discrimination</a:t>
          </a:r>
          <a:endParaRPr lang="cs-CZ" sz="2200" kern="1200"/>
        </a:p>
      </dsp:txBody>
      <dsp:txXfrm>
        <a:off x="0" y="2279880"/>
        <a:ext cx="10131196" cy="17967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7582-6310-46AB-8950-BEF291A2FD4C}">
      <dsp:nvSpPr>
        <dsp:cNvPr id="0" name=""/>
        <dsp:cNvSpPr/>
      </dsp:nvSpPr>
      <dsp:spPr>
        <a:xfrm>
          <a:off x="0" y="11340"/>
          <a:ext cx="10001202" cy="92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tendency to take undue risks because the costs are not borne by the party taking the risk</a:t>
          </a:r>
          <a:endParaRPr lang="cs-CZ" sz="2400" kern="1200"/>
        </a:p>
      </dsp:txBody>
      <dsp:txXfrm>
        <a:off x="45235" y="56575"/>
        <a:ext cx="9910732" cy="836169"/>
      </dsp:txXfrm>
    </dsp:sp>
    <dsp:sp modelId="{BE1B415B-9A7A-47D7-8048-6EAF34F36E48}">
      <dsp:nvSpPr>
        <dsp:cNvPr id="0" name=""/>
        <dsp:cNvSpPr/>
      </dsp:nvSpPr>
      <dsp:spPr>
        <a:xfrm>
          <a:off x="0" y="1007100"/>
          <a:ext cx="10001202" cy="92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customer is able to affect an event he is insured against, but the seller has no power to monitor or affect this event.</a:t>
          </a:r>
          <a:endParaRPr lang="cs-CZ" sz="2400" kern="1200"/>
        </a:p>
      </dsp:txBody>
      <dsp:txXfrm>
        <a:off x="45235" y="1052335"/>
        <a:ext cx="9910732" cy="836169"/>
      </dsp:txXfrm>
    </dsp:sp>
    <dsp:sp modelId="{42F43BF0-A782-46C6-9CDA-8697337D3740}">
      <dsp:nvSpPr>
        <dsp:cNvPr id="0" name=""/>
        <dsp:cNvSpPr/>
      </dsp:nvSpPr>
      <dsp:spPr>
        <a:xfrm>
          <a:off x="0" y="1933740"/>
          <a:ext cx="10001202"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3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Insurance company do not know how you use your car</a:t>
          </a:r>
          <a:endParaRPr lang="cs-CZ" sz="1900" kern="1200"/>
        </a:p>
        <a:p>
          <a:pPr marL="171450" lvl="1" indent="-171450" algn="l" defTabSz="844550">
            <a:lnSpc>
              <a:spcPct val="90000"/>
            </a:lnSpc>
            <a:spcBef>
              <a:spcPct val="0"/>
            </a:spcBef>
            <a:spcAft>
              <a:spcPct val="20000"/>
            </a:spcAft>
            <a:buChar char="•"/>
          </a:pPr>
          <a:r>
            <a:rPr lang="en-US" sz="1900" kern="1200"/>
            <a:t>ERP supplier has limited information about customers IT security</a:t>
          </a:r>
          <a:endParaRPr lang="cs-CZ" sz="1900" kern="1200"/>
        </a:p>
      </dsp:txBody>
      <dsp:txXfrm>
        <a:off x="0" y="1933740"/>
        <a:ext cx="10001202" cy="621000"/>
      </dsp:txXfrm>
    </dsp:sp>
    <dsp:sp modelId="{A65F9FF0-C481-48DB-B3AC-0E099A3191D3}">
      <dsp:nvSpPr>
        <dsp:cNvPr id="0" name=""/>
        <dsp:cNvSpPr/>
      </dsp:nvSpPr>
      <dsp:spPr>
        <a:xfrm>
          <a:off x="0" y="2554740"/>
          <a:ext cx="10001202" cy="92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Double moral hazard</a:t>
          </a:r>
          <a:endParaRPr lang="cs-CZ" sz="2400" kern="1200"/>
        </a:p>
      </dsp:txBody>
      <dsp:txXfrm>
        <a:off x="45235" y="2599975"/>
        <a:ext cx="9910732" cy="836169"/>
      </dsp:txXfrm>
    </dsp:sp>
    <dsp:sp modelId="{FA5DB6B6-3D11-4E67-91C8-35324EF8C178}">
      <dsp:nvSpPr>
        <dsp:cNvPr id="0" name=""/>
        <dsp:cNvSpPr/>
      </dsp:nvSpPr>
      <dsp:spPr>
        <a:xfrm>
          <a:off x="0" y="3481379"/>
          <a:ext cx="10001202"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3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Supplier gives only limited or minimal guarantee</a:t>
          </a:r>
          <a:endParaRPr lang="cs-CZ" sz="1900" kern="1200"/>
        </a:p>
        <a:p>
          <a:pPr marL="171450" lvl="1" indent="-171450" algn="l" defTabSz="844550">
            <a:lnSpc>
              <a:spcPct val="90000"/>
            </a:lnSpc>
            <a:spcBef>
              <a:spcPct val="0"/>
            </a:spcBef>
            <a:spcAft>
              <a:spcPct val="20000"/>
            </a:spcAft>
            <a:buChar char="•"/>
          </a:pPr>
          <a:r>
            <a:rPr lang="en-US" sz="1900" kern="1200"/>
            <a:t>Customers information about product quality is limited</a:t>
          </a:r>
          <a:endParaRPr lang="cs-CZ" sz="1900" kern="1200"/>
        </a:p>
      </dsp:txBody>
      <dsp:txXfrm>
        <a:off x="0" y="3481379"/>
        <a:ext cx="10001202" cy="621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12E85-4C91-42E8-88AC-4116680A0D83}">
      <dsp:nvSpPr>
        <dsp:cNvPr id="0" name=""/>
        <dsp:cNvSpPr/>
      </dsp:nvSpPr>
      <dsp:spPr>
        <a:xfrm>
          <a:off x="0" y="62358"/>
          <a:ext cx="10167581"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Closed auctions</a:t>
          </a:r>
          <a:endParaRPr lang="cs-CZ" sz="3100" kern="1200"/>
        </a:p>
      </dsp:txBody>
      <dsp:txXfrm>
        <a:off x="35411" y="97769"/>
        <a:ext cx="10096759" cy="654577"/>
      </dsp:txXfrm>
    </dsp:sp>
    <dsp:sp modelId="{F6B3BC00-327E-4224-827A-A5A440625148}">
      <dsp:nvSpPr>
        <dsp:cNvPr id="0" name=""/>
        <dsp:cNvSpPr/>
      </dsp:nvSpPr>
      <dsp:spPr>
        <a:xfrm>
          <a:off x="0" y="787758"/>
          <a:ext cx="1016758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2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offers are given before</a:t>
          </a:r>
          <a:endParaRPr lang="cs-CZ" sz="2400" kern="1200"/>
        </a:p>
      </dsp:txBody>
      <dsp:txXfrm>
        <a:off x="0" y="787758"/>
        <a:ext cx="10167581" cy="513360"/>
      </dsp:txXfrm>
    </dsp:sp>
    <dsp:sp modelId="{F8409C2A-BC9F-4854-8A0F-3994C0677B0A}">
      <dsp:nvSpPr>
        <dsp:cNvPr id="0" name=""/>
        <dsp:cNvSpPr/>
      </dsp:nvSpPr>
      <dsp:spPr>
        <a:xfrm>
          <a:off x="0" y="1301118"/>
          <a:ext cx="10167581"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first price auction</a:t>
          </a:r>
          <a:endParaRPr lang="cs-CZ" sz="3100" kern="1200"/>
        </a:p>
      </dsp:txBody>
      <dsp:txXfrm>
        <a:off x="35411" y="1336529"/>
        <a:ext cx="10096759" cy="654577"/>
      </dsp:txXfrm>
    </dsp:sp>
    <dsp:sp modelId="{D5051E71-1B05-4A84-B526-949F0F5476D6}">
      <dsp:nvSpPr>
        <dsp:cNvPr id="0" name=""/>
        <dsp:cNvSpPr/>
      </dsp:nvSpPr>
      <dsp:spPr>
        <a:xfrm>
          <a:off x="0" y="2026518"/>
          <a:ext cx="1016758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2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highest or the lowest price wins</a:t>
          </a:r>
          <a:endParaRPr lang="cs-CZ" sz="2400" kern="1200"/>
        </a:p>
      </dsp:txBody>
      <dsp:txXfrm>
        <a:off x="0" y="2026518"/>
        <a:ext cx="10167581" cy="513360"/>
      </dsp:txXfrm>
    </dsp:sp>
    <dsp:sp modelId="{3C63024C-C8E4-48FD-AF90-4168928DBB98}">
      <dsp:nvSpPr>
        <dsp:cNvPr id="0" name=""/>
        <dsp:cNvSpPr/>
      </dsp:nvSpPr>
      <dsp:spPr>
        <a:xfrm>
          <a:off x="0" y="2539878"/>
          <a:ext cx="10167581"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second price auction</a:t>
          </a:r>
          <a:endParaRPr lang="cs-CZ" sz="3100" kern="1200"/>
        </a:p>
      </dsp:txBody>
      <dsp:txXfrm>
        <a:off x="35411" y="2575289"/>
        <a:ext cx="10096759" cy="654577"/>
      </dsp:txXfrm>
    </dsp:sp>
    <dsp:sp modelId="{04CDA398-1DF6-4C5E-AFC8-5252B1638F1F}">
      <dsp:nvSpPr>
        <dsp:cNvPr id="0" name=""/>
        <dsp:cNvSpPr/>
      </dsp:nvSpPr>
      <dsp:spPr>
        <a:xfrm>
          <a:off x="0" y="3265278"/>
          <a:ext cx="10167581"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2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The highest and lowest offer are excluded</a:t>
          </a:r>
          <a:endParaRPr lang="cs-CZ" sz="2400" kern="1200"/>
        </a:p>
        <a:p>
          <a:pPr marL="228600" lvl="1" indent="-228600" algn="l" defTabSz="1066800">
            <a:lnSpc>
              <a:spcPct val="90000"/>
            </a:lnSpc>
            <a:spcBef>
              <a:spcPct val="0"/>
            </a:spcBef>
            <a:spcAft>
              <a:spcPct val="20000"/>
            </a:spcAft>
            <a:buChar char="•"/>
          </a:pPr>
          <a:r>
            <a:rPr lang="en-US" sz="2400" kern="1200"/>
            <a:t>The second highest or lowest offer wins</a:t>
          </a:r>
          <a:endParaRPr lang="cs-CZ" sz="2400" kern="1200"/>
        </a:p>
      </dsp:txBody>
      <dsp:txXfrm>
        <a:off x="0" y="3265278"/>
        <a:ext cx="10167581" cy="7860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07878-6BDD-4AF2-B232-5873F46DF6F1}">
      <dsp:nvSpPr>
        <dsp:cNvPr id="0" name=""/>
        <dsp:cNvSpPr/>
      </dsp:nvSpPr>
      <dsp:spPr>
        <a:xfrm>
          <a:off x="3941" y="620847"/>
          <a:ext cx="2294340" cy="9177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cs-CZ" sz="2100" kern="1200" dirty="0" err="1"/>
            <a:t>See</a:t>
          </a:r>
          <a:endParaRPr lang="cs-CZ" sz="2100" kern="1200" dirty="0"/>
        </a:p>
      </dsp:txBody>
      <dsp:txXfrm>
        <a:off x="462809" y="620847"/>
        <a:ext cx="1376604" cy="917736"/>
      </dsp:txXfrm>
    </dsp:sp>
    <dsp:sp modelId="{BDD6D45E-6282-42F4-9557-89F81C48B9C8}">
      <dsp:nvSpPr>
        <dsp:cNvPr id="0" name=""/>
        <dsp:cNvSpPr/>
      </dsp:nvSpPr>
      <dsp:spPr>
        <a:xfrm>
          <a:off x="2068848" y="620847"/>
          <a:ext cx="2294340" cy="9177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cs-CZ" sz="2100" kern="1200" dirty="0" err="1"/>
            <a:t>Recognize</a:t>
          </a:r>
          <a:endParaRPr lang="cs-CZ" sz="2100" kern="1200" dirty="0"/>
        </a:p>
      </dsp:txBody>
      <dsp:txXfrm>
        <a:off x="2527716" y="620847"/>
        <a:ext cx="1376604" cy="917736"/>
      </dsp:txXfrm>
    </dsp:sp>
    <dsp:sp modelId="{08C93B3D-BBFF-42C7-B057-72EBED506836}">
      <dsp:nvSpPr>
        <dsp:cNvPr id="0" name=""/>
        <dsp:cNvSpPr/>
      </dsp:nvSpPr>
      <dsp:spPr>
        <a:xfrm>
          <a:off x="4133754" y="620847"/>
          <a:ext cx="2294340" cy="9177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cs-CZ" sz="2100" kern="1200" dirty="0" err="1"/>
            <a:t>Organize</a:t>
          </a:r>
          <a:endParaRPr lang="cs-CZ" sz="2100" kern="1200" dirty="0"/>
        </a:p>
      </dsp:txBody>
      <dsp:txXfrm>
        <a:off x="4592622" y="620847"/>
        <a:ext cx="1376604" cy="917736"/>
      </dsp:txXfrm>
    </dsp:sp>
    <dsp:sp modelId="{6FE3F587-B8FE-49A0-8E03-899ED4ABE312}">
      <dsp:nvSpPr>
        <dsp:cNvPr id="0" name=""/>
        <dsp:cNvSpPr/>
      </dsp:nvSpPr>
      <dsp:spPr>
        <a:xfrm>
          <a:off x="6198661" y="620847"/>
          <a:ext cx="2294340" cy="9177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cs-CZ" sz="2100" kern="1200" dirty="0"/>
            <a:t>Do</a:t>
          </a:r>
        </a:p>
      </dsp:txBody>
      <dsp:txXfrm>
        <a:off x="6657529" y="620847"/>
        <a:ext cx="1376604" cy="9177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810A3-DAB2-4B6B-BFA6-742F12A9EA55}">
      <dsp:nvSpPr>
        <dsp:cNvPr id="0" name=""/>
        <dsp:cNvSpPr/>
      </dsp:nvSpPr>
      <dsp:spPr>
        <a:xfrm>
          <a:off x="1733312" y="414019"/>
          <a:ext cx="0" cy="372618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B85F3-A460-4D56-9187-FB3C438EEE23}">
      <dsp:nvSpPr>
        <dsp:cNvPr id="0" name=""/>
        <dsp:cNvSpPr/>
      </dsp:nvSpPr>
      <dsp:spPr>
        <a:xfrm>
          <a:off x="1836817" y="538226"/>
          <a:ext cx="1959763" cy="1676781"/>
        </a:xfrm>
        <a:prstGeom prst="rect">
          <a:avLst/>
        </a:prstGeom>
        <a:blipFill rotWithShape="1">
          <a:blip xmlns:r="http://schemas.openxmlformats.org/officeDocument/2006/relationships" r:embed="rId1"/>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DDD22-A7AD-46F4-BE21-7D832AB5215B}">
      <dsp:nvSpPr>
        <dsp:cNvPr id="0" name=""/>
        <dsp:cNvSpPr/>
      </dsp:nvSpPr>
      <dsp:spPr>
        <a:xfrm>
          <a:off x="1836817" y="2215007"/>
          <a:ext cx="1959763" cy="192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How it is organized</a:t>
          </a:r>
        </a:p>
        <a:p>
          <a:pPr marL="171450" lvl="1" indent="-171450" algn="l" defTabSz="844550">
            <a:lnSpc>
              <a:spcPct val="90000"/>
            </a:lnSpc>
            <a:spcBef>
              <a:spcPct val="0"/>
            </a:spcBef>
            <a:spcAft>
              <a:spcPct val="15000"/>
            </a:spcAft>
            <a:buChar char="•"/>
          </a:pPr>
          <a:r>
            <a:rPr lang="en-US" sz="1900" kern="1200" dirty="0"/>
            <a:t>What services they can provide?</a:t>
          </a:r>
        </a:p>
        <a:p>
          <a:pPr marL="171450" lvl="1" indent="-171450" algn="l" defTabSz="844550">
            <a:lnSpc>
              <a:spcPct val="90000"/>
            </a:lnSpc>
            <a:spcBef>
              <a:spcPct val="0"/>
            </a:spcBef>
            <a:spcAft>
              <a:spcPct val="15000"/>
            </a:spcAft>
            <a:buChar char="•"/>
          </a:pPr>
          <a:endParaRPr lang="en-US" sz="1900" kern="1200" dirty="0"/>
        </a:p>
      </dsp:txBody>
      <dsp:txXfrm>
        <a:off x="1836817" y="2215007"/>
        <a:ext cx="1959763" cy="1925193"/>
      </dsp:txXfrm>
    </dsp:sp>
    <dsp:sp modelId="{618512CB-5DB0-4ED1-8C5F-3C6AC8700CDC}">
      <dsp:nvSpPr>
        <dsp:cNvPr id="0" name=""/>
        <dsp:cNvSpPr/>
      </dsp:nvSpPr>
      <dsp:spPr>
        <a:xfrm>
          <a:off x="1733312" y="0"/>
          <a:ext cx="2070100" cy="414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Public </a:t>
          </a:r>
          <a:r>
            <a:rPr lang="en-US" sz="2200" kern="1200" dirty="0" err="1"/>
            <a:t>trasport</a:t>
          </a:r>
          <a:endParaRPr lang="en-US" sz="2200" kern="1200" dirty="0"/>
        </a:p>
      </dsp:txBody>
      <dsp:txXfrm>
        <a:off x="1733312" y="0"/>
        <a:ext cx="2070100" cy="414020"/>
      </dsp:txXfrm>
    </dsp:sp>
    <dsp:sp modelId="{E8C90ED5-2B70-4474-BCBC-CAFF5A5731E6}">
      <dsp:nvSpPr>
        <dsp:cNvPr id="0" name=""/>
        <dsp:cNvSpPr/>
      </dsp:nvSpPr>
      <dsp:spPr>
        <a:xfrm>
          <a:off x="4341019" y="414019"/>
          <a:ext cx="0" cy="372618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42E5E-344B-4B97-9348-CD4CAC23EE76}">
      <dsp:nvSpPr>
        <dsp:cNvPr id="0" name=""/>
        <dsp:cNvSpPr/>
      </dsp:nvSpPr>
      <dsp:spPr>
        <a:xfrm>
          <a:off x="4444524" y="538226"/>
          <a:ext cx="1959763" cy="1676781"/>
        </a:xfrm>
        <a:prstGeom prst="rect">
          <a:avLst/>
        </a:prstGeom>
        <a:blipFill rotWithShape="1">
          <a:blip xmlns:r="http://schemas.openxmlformats.org/officeDocument/2006/relationships" r:embed="rId2"/>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490CA-7ACB-4BC6-9B31-0F8DD7479AE0}">
      <dsp:nvSpPr>
        <dsp:cNvPr id="0" name=""/>
        <dsp:cNvSpPr/>
      </dsp:nvSpPr>
      <dsp:spPr>
        <a:xfrm>
          <a:off x="4444524" y="2215007"/>
          <a:ext cx="1959763" cy="192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Traffic problems</a:t>
          </a:r>
        </a:p>
        <a:p>
          <a:pPr marL="171450" lvl="1" indent="-171450" algn="l" defTabSz="844550">
            <a:lnSpc>
              <a:spcPct val="90000"/>
            </a:lnSpc>
            <a:spcBef>
              <a:spcPct val="0"/>
            </a:spcBef>
            <a:spcAft>
              <a:spcPct val="15000"/>
            </a:spcAft>
            <a:buChar char="•"/>
          </a:pPr>
          <a:r>
            <a:rPr lang="en-US" sz="1900" kern="1200" dirty="0"/>
            <a:t>Lines reserved for buses</a:t>
          </a:r>
        </a:p>
        <a:p>
          <a:pPr marL="171450" lvl="1" indent="-171450" algn="l" defTabSz="844550">
            <a:lnSpc>
              <a:spcPct val="90000"/>
            </a:lnSpc>
            <a:spcBef>
              <a:spcPct val="0"/>
            </a:spcBef>
            <a:spcAft>
              <a:spcPct val="15000"/>
            </a:spcAft>
            <a:buChar char="•"/>
          </a:pPr>
          <a:r>
            <a:rPr lang="en-US" sz="1900" kern="1200" dirty="0"/>
            <a:t>How fast they are</a:t>
          </a:r>
        </a:p>
      </dsp:txBody>
      <dsp:txXfrm>
        <a:off x="4444524" y="2215007"/>
        <a:ext cx="1959763" cy="1925193"/>
      </dsp:txXfrm>
    </dsp:sp>
    <dsp:sp modelId="{9D3C1E13-6977-464C-8CEB-6177952B5D5A}">
      <dsp:nvSpPr>
        <dsp:cNvPr id="0" name=""/>
        <dsp:cNvSpPr/>
      </dsp:nvSpPr>
      <dsp:spPr>
        <a:xfrm>
          <a:off x="4341019" y="0"/>
          <a:ext cx="2070100" cy="414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Road</a:t>
          </a:r>
        </a:p>
      </dsp:txBody>
      <dsp:txXfrm>
        <a:off x="4341019" y="0"/>
        <a:ext cx="2070100" cy="414020"/>
      </dsp:txXfrm>
    </dsp:sp>
    <dsp:sp modelId="{94028721-3D3B-4D9B-AA3A-E2258F25D89D}">
      <dsp:nvSpPr>
        <dsp:cNvPr id="0" name=""/>
        <dsp:cNvSpPr/>
      </dsp:nvSpPr>
      <dsp:spPr>
        <a:xfrm>
          <a:off x="6948725" y="414019"/>
          <a:ext cx="0" cy="372618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957B20-2AC2-4C0B-966B-0F3749078198}">
      <dsp:nvSpPr>
        <dsp:cNvPr id="0" name=""/>
        <dsp:cNvSpPr/>
      </dsp:nvSpPr>
      <dsp:spPr>
        <a:xfrm>
          <a:off x="7052230" y="538226"/>
          <a:ext cx="1959763" cy="1676781"/>
        </a:xfrm>
        <a:prstGeom prst="rect">
          <a:avLst/>
        </a:prstGeom>
        <a:blipFill rotWithShape="1">
          <a:blip xmlns:r="http://schemas.openxmlformats.org/officeDocument/2006/relationships" r:embed="rId3"/>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648FE-F298-4C7E-93D5-413FE4BC040B}">
      <dsp:nvSpPr>
        <dsp:cNvPr id="0" name=""/>
        <dsp:cNvSpPr/>
      </dsp:nvSpPr>
      <dsp:spPr>
        <a:xfrm>
          <a:off x="7052230" y="2215007"/>
          <a:ext cx="1959763" cy="192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How fast can they go?</a:t>
          </a:r>
        </a:p>
        <a:p>
          <a:pPr marL="171450" lvl="1" indent="-171450" algn="l" defTabSz="844550">
            <a:lnSpc>
              <a:spcPct val="90000"/>
            </a:lnSpc>
            <a:spcBef>
              <a:spcPct val="0"/>
            </a:spcBef>
            <a:spcAft>
              <a:spcPct val="15000"/>
            </a:spcAft>
            <a:buChar char="•"/>
          </a:pPr>
          <a:r>
            <a:rPr lang="en-US" sz="1900" kern="1200" dirty="0"/>
            <a:t>How they are equipped?</a:t>
          </a:r>
        </a:p>
      </dsp:txBody>
      <dsp:txXfrm>
        <a:off x="7052230" y="2215007"/>
        <a:ext cx="1959763" cy="1925193"/>
      </dsp:txXfrm>
    </dsp:sp>
    <dsp:sp modelId="{EF1C37EC-5D1C-422A-87F6-A7DD54BCFB9A}">
      <dsp:nvSpPr>
        <dsp:cNvPr id="0" name=""/>
        <dsp:cNvSpPr/>
      </dsp:nvSpPr>
      <dsp:spPr>
        <a:xfrm>
          <a:off x="6948725" y="0"/>
          <a:ext cx="2070100" cy="414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Travel agency</a:t>
          </a:r>
        </a:p>
      </dsp:txBody>
      <dsp:txXfrm>
        <a:off x="6948725" y="0"/>
        <a:ext cx="2070100" cy="4140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495A-A05D-43F3-9DDD-929B4C2A04B1}">
      <dsp:nvSpPr>
        <dsp:cNvPr id="0" name=""/>
        <dsp:cNvSpPr/>
      </dsp:nvSpPr>
      <dsp:spPr>
        <a:xfrm>
          <a:off x="0" y="133019"/>
          <a:ext cx="107532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0" kern="1200"/>
            <a:t>Smart City</a:t>
          </a:r>
          <a:endParaRPr lang="cs-CZ" sz="5100" kern="1200"/>
        </a:p>
      </dsp:txBody>
      <dsp:txXfrm>
        <a:off x="58257" y="191276"/>
        <a:ext cx="10636686" cy="1076886"/>
      </dsp:txXfrm>
    </dsp:sp>
    <dsp:sp modelId="{EF819E98-7ED2-49DF-8B81-94E292E384FD}">
      <dsp:nvSpPr>
        <dsp:cNvPr id="0" name=""/>
        <dsp:cNvSpPr/>
      </dsp:nvSpPr>
      <dsp:spPr>
        <a:xfrm>
          <a:off x="0" y="1473299"/>
          <a:ext cx="107532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0" kern="1200"/>
            <a:t>Contextual analysis of a Smart City</a:t>
          </a:r>
          <a:endParaRPr lang="cs-CZ" sz="5100" kern="1200"/>
        </a:p>
      </dsp:txBody>
      <dsp:txXfrm>
        <a:off x="58257" y="1531556"/>
        <a:ext cx="10636686" cy="1076886"/>
      </dsp:txXfrm>
    </dsp:sp>
    <dsp:sp modelId="{18E19B0D-3A8A-4B99-9B28-ACA983D3537A}">
      <dsp:nvSpPr>
        <dsp:cNvPr id="0" name=""/>
        <dsp:cNvSpPr/>
      </dsp:nvSpPr>
      <dsp:spPr>
        <a:xfrm>
          <a:off x="0" y="2813579"/>
          <a:ext cx="107532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0" kern="1200"/>
            <a:t>Data</a:t>
          </a:r>
          <a:endParaRPr lang="cs-CZ" sz="5100" kern="1200"/>
        </a:p>
      </dsp:txBody>
      <dsp:txXfrm>
        <a:off x="58257" y="2871836"/>
        <a:ext cx="10636686"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D8E4-C20E-4A24-A44B-1D425AF8ECC6}">
      <dsp:nvSpPr>
        <dsp:cNvPr id="0" name=""/>
        <dsp:cNvSpPr/>
      </dsp:nvSpPr>
      <dsp:spPr>
        <a:xfrm>
          <a:off x="0" y="174598"/>
          <a:ext cx="10753200" cy="3790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cs-CZ" sz="2700" kern="1200"/>
        </a:p>
      </dsp:txBody>
      <dsp:txXfrm>
        <a:off x="185052" y="359650"/>
        <a:ext cx="10383096" cy="3420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15CFE-E064-4BB5-A5BE-C62AE2F6BA55}">
      <dsp:nvSpPr>
        <dsp:cNvPr id="0" name=""/>
        <dsp:cNvSpPr/>
      </dsp:nvSpPr>
      <dsp:spPr>
        <a:xfrm>
          <a:off x="41198"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dirty="0"/>
            <a:t>I – shape</a:t>
          </a:r>
        </a:p>
      </dsp:txBody>
      <dsp:txXfrm>
        <a:off x="73694" y="35093"/>
        <a:ext cx="2154000" cy="1044504"/>
      </dsp:txXfrm>
    </dsp:sp>
    <dsp:sp modelId="{95AC5F55-3957-457D-83A8-AD3901B1100D}">
      <dsp:nvSpPr>
        <dsp:cNvPr id="0" name=""/>
        <dsp:cNvSpPr/>
      </dsp:nvSpPr>
      <dsp:spPr>
        <a:xfrm>
          <a:off x="263098"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954EEA-2237-4671-865B-4A096CF6254E}">
      <dsp:nvSpPr>
        <dsp:cNvPr id="0" name=""/>
        <dsp:cNvSpPr/>
      </dsp:nvSpPr>
      <dsp:spPr>
        <a:xfrm>
          <a:off x="484997"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Deeply focused</a:t>
          </a:r>
        </a:p>
      </dsp:txBody>
      <dsp:txXfrm>
        <a:off x="517493" y="1421963"/>
        <a:ext cx="1710202" cy="1044504"/>
      </dsp:txXfrm>
    </dsp:sp>
    <dsp:sp modelId="{F4579CAF-34F4-434D-92D7-2ACF21E59EFF}">
      <dsp:nvSpPr>
        <dsp:cNvPr id="0" name=""/>
        <dsp:cNvSpPr/>
      </dsp:nvSpPr>
      <dsp:spPr>
        <a:xfrm>
          <a:off x="263098"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0F058D-35B8-4D66-B071-9B9335D4AF8E}">
      <dsp:nvSpPr>
        <dsp:cNvPr id="0" name=""/>
        <dsp:cNvSpPr/>
      </dsp:nvSpPr>
      <dsp:spPr>
        <a:xfrm>
          <a:off x="484997"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Expert only in one branch</a:t>
          </a:r>
        </a:p>
      </dsp:txBody>
      <dsp:txXfrm>
        <a:off x="517493" y="2808834"/>
        <a:ext cx="1710202" cy="1044504"/>
      </dsp:txXfrm>
    </dsp:sp>
    <dsp:sp modelId="{0029D773-D491-479C-B5B8-EC3D8ADB1A9D}">
      <dsp:nvSpPr>
        <dsp:cNvPr id="0" name=""/>
        <dsp:cNvSpPr/>
      </dsp:nvSpPr>
      <dsp:spPr>
        <a:xfrm>
          <a:off x="2814939"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dirty="0"/>
            <a:t>Dash – shape</a:t>
          </a:r>
        </a:p>
      </dsp:txBody>
      <dsp:txXfrm>
        <a:off x="2847435" y="35093"/>
        <a:ext cx="2154000" cy="1044504"/>
      </dsp:txXfrm>
    </dsp:sp>
    <dsp:sp modelId="{C3029A4C-4C8E-43A1-962B-89F53125DFFD}">
      <dsp:nvSpPr>
        <dsp:cNvPr id="0" name=""/>
        <dsp:cNvSpPr/>
      </dsp:nvSpPr>
      <dsp:spPr>
        <a:xfrm>
          <a:off x="3036838"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E8B1F6-7F5D-4B3F-BA25-FD6CAB8FEFF6}">
      <dsp:nvSpPr>
        <dsp:cNvPr id="0" name=""/>
        <dsp:cNvSpPr/>
      </dsp:nvSpPr>
      <dsp:spPr>
        <a:xfrm>
          <a:off x="3258738"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Interdisciplinary approach</a:t>
          </a:r>
        </a:p>
      </dsp:txBody>
      <dsp:txXfrm>
        <a:off x="3291234" y="1421963"/>
        <a:ext cx="1710202" cy="1044504"/>
      </dsp:txXfrm>
    </dsp:sp>
    <dsp:sp modelId="{2CAEEB9C-CACF-4763-BB4F-36B5D3145B58}">
      <dsp:nvSpPr>
        <dsp:cNvPr id="0" name=""/>
        <dsp:cNvSpPr/>
      </dsp:nvSpPr>
      <dsp:spPr>
        <a:xfrm>
          <a:off x="3036838"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B13DCA-1252-4CF3-9858-667767CF02A5}">
      <dsp:nvSpPr>
        <dsp:cNvPr id="0" name=""/>
        <dsp:cNvSpPr/>
      </dsp:nvSpPr>
      <dsp:spPr>
        <a:xfrm>
          <a:off x="3258738"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Not expert, but is able to communicate with I-shapes</a:t>
          </a:r>
        </a:p>
      </dsp:txBody>
      <dsp:txXfrm>
        <a:off x="3291234" y="2808834"/>
        <a:ext cx="1710202" cy="1044504"/>
      </dsp:txXfrm>
    </dsp:sp>
    <dsp:sp modelId="{275E09DC-7FA1-4051-8299-B33E0AD66344}">
      <dsp:nvSpPr>
        <dsp:cNvPr id="0" name=""/>
        <dsp:cNvSpPr/>
      </dsp:nvSpPr>
      <dsp:spPr>
        <a:xfrm>
          <a:off x="5588680"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dirty="0"/>
            <a:t>T – shape</a:t>
          </a:r>
        </a:p>
      </dsp:txBody>
      <dsp:txXfrm>
        <a:off x="5621176" y="35093"/>
        <a:ext cx="2154000" cy="1044504"/>
      </dsp:txXfrm>
    </dsp:sp>
    <dsp:sp modelId="{D34FCB1F-3EB6-4BD1-977E-EFB63567C71D}">
      <dsp:nvSpPr>
        <dsp:cNvPr id="0" name=""/>
        <dsp:cNvSpPr/>
      </dsp:nvSpPr>
      <dsp:spPr>
        <a:xfrm>
          <a:off x="5810579"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9C68E-F4AF-45BD-B209-8B139F241057}">
      <dsp:nvSpPr>
        <dsp:cNvPr id="0" name=""/>
        <dsp:cNvSpPr/>
      </dsp:nvSpPr>
      <dsp:spPr>
        <a:xfrm>
          <a:off x="6032478"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Multidisciplinary approach</a:t>
          </a:r>
        </a:p>
      </dsp:txBody>
      <dsp:txXfrm>
        <a:off x="6064974" y="1421963"/>
        <a:ext cx="1710202" cy="1044504"/>
      </dsp:txXfrm>
    </dsp:sp>
    <dsp:sp modelId="{4825501E-E8F9-47FC-88D9-26C3A50BA449}">
      <dsp:nvSpPr>
        <dsp:cNvPr id="0" name=""/>
        <dsp:cNvSpPr/>
      </dsp:nvSpPr>
      <dsp:spPr>
        <a:xfrm>
          <a:off x="5810579"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EA130C-B9CC-47D4-8D2E-B4D43C0498C1}">
      <dsp:nvSpPr>
        <dsp:cNvPr id="0" name=""/>
        <dsp:cNvSpPr/>
      </dsp:nvSpPr>
      <dsp:spPr>
        <a:xfrm>
          <a:off x="6032478"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dirty="0"/>
            <a:t>Expert in one field, interdisciplinary in the others</a:t>
          </a:r>
        </a:p>
      </dsp:txBody>
      <dsp:txXfrm>
        <a:off x="6064974" y="2808834"/>
        <a:ext cx="1710202" cy="1044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Soft skills</a:t>
          </a:r>
        </a:p>
      </dsp:txBody>
      <dsp:txXfrm>
        <a:off x="33127" y="38314"/>
        <a:ext cx="2813471" cy="612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597510" y="3008"/>
          <a:ext cx="1613290" cy="10670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baseline="0" noProof="0" dirty="0"/>
            <a:t>IT</a:t>
          </a:r>
          <a:r>
            <a:rPr lang="en-US" sz="1400" b="0" i="0" kern="1200" noProof="0" dirty="0"/>
            <a:t> knowledges</a:t>
          </a:r>
          <a:endParaRPr lang="en-US" sz="1400" kern="1200" noProof="0" dirty="0"/>
        </a:p>
      </dsp:txBody>
      <dsp:txXfrm>
        <a:off x="649599" y="55097"/>
        <a:ext cx="1509112" cy="962862"/>
      </dsp:txXfrm>
    </dsp:sp>
    <dsp:sp modelId="{7DC87641-439A-46D0-A905-4D9DF0B60DD5}">
      <dsp:nvSpPr>
        <dsp:cNvPr id="0" name=""/>
        <dsp:cNvSpPr/>
      </dsp:nvSpPr>
      <dsp:spPr>
        <a:xfrm>
          <a:off x="597510" y="1234208"/>
          <a:ext cx="1613290" cy="10670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dirty="0"/>
            <a:t>Service</a:t>
          </a:r>
          <a:r>
            <a:rPr lang="en-US" sz="1400" kern="1200" noProof="0" dirty="0"/>
            <a:t> Science</a:t>
          </a:r>
        </a:p>
      </dsp:txBody>
      <dsp:txXfrm>
        <a:off x="649599" y="1286297"/>
        <a:ext cx="1509112" cy="962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dirty="0"/>
            <a:t>Economics</a:t>
          </a:r>
          <a:r>
            <a:rPr lang="en-US" sz="1000" b="0" i="0" kern="1200" baseline="0" noProof="0" dirty="0"/>
            <a:t>  and finance</a:t>
          </a:r>
          <a:endParaRPr lang="en-US" sz="1000" kern="1200" noProof="0" dirty="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Management and marketing</a:t>
          </a:r>
          <a:endParaRPr lang="en-US" sz="1000" kern="1200" noProof="0" dirty="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Soft and Other Skills</a:t>
          </a:r>
          <a:endParaRPr lang="en-US" sz="1000" kern="1200" noProof="0" dirty="0"/>
        </a:p>
      </dsp:txBody>
      <dsp:txXfrm>
        <a:off x="1881209" y="216438"/>
        <a:ext cx="855094" cy="5130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B875-906C-4BB1-A16F-028139A6FDEC}">
      <dsp:nvSpPr>
        <dsp:cNvPr id="0" name=""/>
        <dsp:cNvSpPr/>
      </dsp:nvSpPr>
      <dsp:spPr>
        <a:xfrm>
          <a:off x="0" y="13678"/>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Product dominant logic and its paradigm</a:t>
          </a:r>
          <a:r>
            <a:rPr lang="cs-CZ" sz="3200" b="0" kern="1200" dirty="0"/>
            <a:t>s</a:t>
          </a:r>
          <a:endParaRPr lang="cs-CZ" sz="3200" kern="1200" dirty="0"/>
        </a:p>
      </dsp:txBody>
      <dsp:txXfrm>
        <a:off x="36553" y="50231"/>
        <a:ext cx="10680094" cy="675694"/>
      </dsp:txXfrm>
    </dsp:sp>
    <dsp:sp modelId="{28C86FA9-F6F8-46A8-AAF4-789851B05D61}">
      <dsp:nvSpPr>
        <dsp:cNvPr id="0" name=""/>
        <dsp:cNvSpPr/>
      </dsp:nvSpPr>
      <dsp:spPr>
        <a:xfrm>
          <a:off x="0" y="85463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Service dominant logic basic paradigms</a:t>
          </a:r>
          <a:endParaRPr lang="cs-CZ" sz="3200" kern="1200"/>
        </a:p>
      </dsp:txBody>
      <dsp:txXfrm>
        <a:off x="36553" y="891192"/>
        <a:ext cx="10680094" cy="675694"/>
      </dsp:txXfrm>
    </dsp:sp>
    <dsp:sp modelId="{D63840D2-00F3-4014-9D6A-874A6DCB8C3D}">
      <dsp:nvSpPr>
        <dsp:cNvPr id="0" name=""/>
        <dsp:cNvSpPr/>
      </dsp:nvSpPr>
      <dsp:spPr>
        <a:xfrm>
          <a:off x="0" y="169559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SDL advanced paradigms</a:t>
          </a:r>
          <a:endParaRPr lang="cs-CZ" sz="3200" kern="1200"/>
        </a:p>
      </dsp:txBody>
      <dsp:txXfrm>
        <a:off x="36553" y="1732152"/>
        <a:ext cx="10680094" cy="675694"/>
      </dsp:txXfrm>
    </dsp:sp>
    <dsp:sp modelId="{BCFD48C4-7A6F-4096-88BD-A41A69BA8931}">
      <dsp:nvSpPr>
        <dsp:cNvPr id="0" name=""/>
        <dsp:cNvSpPr/>
      </dsp:nvSpPr>
      <dsp:spPr>
        <a:xfrm>
          <a:off x="0" y="253655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What is value proposition?</a:t>
          </a:r>
          <a:endParaRPr lang="cs-CZ" sz="3200" kern="1200"/>
        </a:p>
      </dsp:txBody>
      <dsp:txXfrm>
        <a:off x="36553" y="2573112"/>
        <a:ext cx="10680094" cy="675694"/>
      </dsp:txXfrm>
    </dsp:sp>
    <dsp:sp modelId="{A029AD68-9191-429A-B636-AFF33BF2EAE9}">
      <dsp:nvSpPr>
        <dsp:cNvPr id="0" name=""/>
        <dsp:cNvSpPr/>
      </dsp:nvSpPr>
      <dsp:spPr>
        <a:xfrm>
          <a:off x="0" y="337751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Difference in the role of customer in PDL and SDL</a:t>
          </a:r>
          <a:endParaRPr lang="cs-CZ" sz="3200" kern="1200"/>
        </a:p>
      </dsp:txBody>
      <dsp:txXfrm>
        <a:off x="36553" y="3414072"/>
        <a:ext cx="1068009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B5A7F-F240-4A2C-853A-152D5A0ABB66}" type="datetimeFigureOut">
              <a:rPr lang="cs-CZ" smtClean="0"/>
              <a:t>19.12.2024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193A1-41A7-41BD-9138-7EFE32753DA7}" type="slidenum">
              <a:rPr lang="cs-CZ" smtClean="0"/>
              <a:t>‹#›</a:t>
            </a:fld>
            <a:endParaRPr lang="cs-CZ"/>
          </a:p>
        </p:txBody>
      </p:sp>
    </p:spTree>
    <p:extLst>
      <p:ext uri="{BB962C8B-B14F-4D97-AF65-F5344CB8AC3E}">
        <p14:creationId xmlns:p14="http://schemas.microsoft.com/office/powerpoint/2010/main" val="193740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a:t>
            </a:fld>
            <a:endParaRPr lang="en-US" dirty="0"/>
          </a:p>
        </p:txBody>
      </p:sp>
    </p:spTree>
    <p:extLst>
      <p:ext uri="{BB962C8B-B14F-4D97-AF65-F5344CB8AC3E}">
        <p14:creationId xmlns:p14="http://schemas.microsoft.com/office/powerpoint/2010/main" val="3490874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10</a:t>
            </a:fld>
            <a:endParaRPr lang="en-US" dirty="0"/>
          </a:p>
        </p:txBody>
      </p:sp>
    </p:spTree>
    <p:extLst>
      <p:ext uri="{BB962C8B-B14F-4D97-AF65-F5344CB8AC3E}">
        <p14:creationId xmlns:p14="http://schemas.microsoft.com/office/powerpoint/2010/main" val="202302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11</a:t>
            </a:fld>
            <a:endParaRPr lang="en-US" dirty="0"/>
          </a:p>
        </p:txBody>
      </p:sp>
    </p:spTree>
    <p:extLst>
      <p:ext uri="{BB962C8B-B14F-4D97-AF65-F5344CB8AC3E}">
        <p14:creationId xmlns:p14="http://schemas.microsoft.com/office/powerpoint/2010/main" val="149591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12</a:t>
            </a:fld>
            <a:endParaRPr lang="en-US" dirty="0"/>
          </a:p>
        </p:txBody>
      </p:sp>
    </p:spTree>
    <p:extLst>
      <p:ext uri="{BB962C8B-B14F-4D97-AF65-F5344CB8AC3E}">
        <p14:creationId xmlns:p14="http://schemas.microsoft.com/office/powerpoint/2010/main" val="113931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13</a:t>
            </a:fld>
            <a:endParaRPr lang="en-US" dirty="0"/>
          </a:p>
        </p:txBody>
      </p:sp>
    </p:spTree>
    <p:extLst>
      <p:ext uri="{BB962C8B-B14F-4D97-AF65-F5344CB8AC3E}">
        <p14:creationId xmlns:p14="http://schemas.microsoft.com/office/powerpoint/2010/main" val="424072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14</a:t>
            </a:fld>
            <a:endParaRPr lang="en-US" dirty="0"/>
          </a:p>
        </p:txBody>
      </p:sp>
    </p:spTree>
    <p:extLst>
      <p:ext uri="{BB962C8B-B14F-4D97-AF65-F5344CB8AC3E}">
        <p14:creationId xmlns:p14="http://schemas.microsoft.com/office/powerpoint/2010/main" val="3867321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15</a:t>
            </a:fld>
            <a:endParaRPr lang="en-US" dirty="0"/>
          </a:p>
        </p:txBody>
      </p:sp>
    </p:spTree>
    <p:extLst>
      <p:ext uri="{BB962C8B-B14F-4D97-AF65-F5344CB8AC3E}">
        <p14:creationId xmlns:p14="http://schemas.microsoft.com/office/powerpoint/2010/main" val="3092792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16</a:t>
            </a:fld>
            <a:endParaRPr lang="en-US" dirty="0"/>
          </a:p>
        </p:txBody>
      </p:sp>
    </p:spTree>
    <p:extLst>
      <p:ext uri="{BB962C8B-B14F-4D97-AF65-F5344CB8AC3E}">
        <p14:creationId xmlns:p14="http://schemas.microsoft.com/office/powerpoint/2010/main" val="243866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17</a:t>
            </a:fld>
            <a:endParaRPr lang="en-US" dirty="0"/>
          </a:p>
        </p:txBody>
      </p:sp>
    </p:spTree>
    <p:extLst>
      <p:ext uri="{BB962C8B-B14F-4D97-AF65-F5344CB8AC3E}">
        <p14:creationId xmlns:p14="http://schemas.microsoft.com/office/powerpoint/2010/main" val="327310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18</a:t>
            </a:fld>
            <a:endParaRPr lang="en-US" dirty="0"/>
          </a:p>
        </p:txBody>
      </p:sp>
    </p:spTree>
    <p:extLst>
      <p:ext uri="{BB962C8B-B14F-4D97-AF65-F5344CB8AC3E}">
        <p14:creationId xmlns:p14="http://schemas.microsoft.com/office/powerpoint/2010/main" val="183301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19</a:t>
            </a:fld>
            <a:endParaRPr lang="en-US" dirty="0"/>
          </a:p>
        </p:txBody>
      </p:sp>
    </p:spTree>
    <p:extLst>
      <p:ext uri="{BB962C8B-B14F-4D97-AF65-F5344CB8AC3E}">
        <p14:creationId xmlns:p14="http://schemas.microsoft.com/office/powerpoint/2010/main" val="404149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2</a:t>
            </a:fld>
            <a:endParaRPr lang="en-US" dirty="0"/>
          </a:p>
        </p:txBody>
      </p:sp>
    </p:spTree>
    <p:extLst>
      <p:ext uri="{BB962C8B-B14F-4D97-AF65-F5344CB8AC3E}">
        <p14:creationId xmlns:p14="http://schemas.microsoft.com/office/powerpoint/2010/main" val="43688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20</a:t>
            </a:fld>
            <a:endParaRPr lang="en-US" dirty="0"/>
          </a:p>
        </p:txBody>
      </p:sp>
    </p:spTree>
    <p:extLst>
      <p:ext uri="{BB962C8B-B14F-4D97-AF65-F5344CB8AC3E}">
        <p14:creationId xmlns:p14="http://schemas.microsoft.com/office/powerpoint/2010/main" val="1393772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21</a:t>
            </a:fld>
            <a:endParaRPr lang="en-US" dirty="0"/>
          </a:p>
        </p:txBody>
      </p:sp>
    </p:spTree>
    <p:extLst>
      <p:ext uri="{BB962C8B-B14F-4D97-AF65-F5344CB8AC3E}">
        <p14:creationId xmlns:p14="http://schemas.microsoft.com/office/powerpoint/2010/main" val="60205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22</a:t>
            </a:fld>
            <a:endParaRPr lang="en-US" dirty="0"/>
          </a:p>
        </p:txBody>
      </p:sp>
    </p:spTree>
    <p:extLst>
      <p:ext uri="{BB962C8B-B14F-4D97-AF65-F5344CB8AC3E}">
        <p14:creationId xmlns:p14="http://schemas.microsoft.com/office/powerpoint/2010/main" val="2846441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A996074-F4DD-4912-BACC-F11302C0105C}" type="slidenum">
              <a:rPr lang="en-US" smtClean="0"/>
              <a:t>23</a:t>
            </a:fld>
            <a:endParaRPr lang="en-US" dirty="0"/>
          </a:p>
        </p:txBody>
      </p:sp>
    </p:spTree>
    <p:extLst>
      <p:ext uri="{BB962C8B-B14F-4D97-AF65-F5344CB8AC3E}">
        <p14:creationId xmlns:p14="http://schemas.microsoft.com/office/powerpoint/2010/main" val="2064987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24</a:t>
            </a:fld>
            <a:endParaRPr lang="en-US" dirty="0"/>
          </a:p>
        </p:txBody>
      </p:sp>
    </p:spTree>
    <p:extLst>
      <p:ext uri="{BB962C8B-B14F-4D97-AF65-F5344CB8AC3E}">
        <p14:creationId xmlns:p14="http://schemas.microsoft.com/office/powerpoint/2010/main" val="1674046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349EAC2-1239-4CBC-95ED-7393AE47AF36}" type="slidenum">
              <a:rPr lang="en-US" smtClean="0"/>
              <a:t>25</a:t>
            </a:fld>
            <a:endParaRPr lang="en-US" dirty="0"/>
          </a:p>
        </p:txBody>
      </p:sp>
    </p:spTree>
    <p:extLst>
      <p:ext uri="{BB962C8B-B14F-4D97-AF65-F5344CB8AC3E}">
        <p14:creationId xmlns:p14="http://schemas.microsoft.com/office/powerpoint/2010/main" val="154626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26</a:t>
            </a:fld>
            <a:endParaRPr lang="en-US" dirty="0"/>
          </a:p>
        </p:txBody>
      </p:sp>
    </p:spTree>
    <p:extLst>
      <p:ext uri="{BB962C8B-B14F-4D97-AF65-F5344CB8AC3E}">
        <p14:creationId xmlns:p14="http://schemas.microsoft.com/office/powerpoint/2010/main" val="1742495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349EAC2-1239-4CBC-95ED-7393AE47AF36}" type="slidenum">
              <a:rPr lang="en-US" smtClean="0"/>
              <a:t>27</a:t>
            </a:fld>
            <a:endParaRPr lang="en-US" dirty="0"/>
          </a:p>
        </p:txBody>
      </p:sp>
    </p:spTree>
    <p:extLst>
      <p:ext uri="{BB962C8B-B14F-4D97-AF65-F5344CB8AC3E}">
        <p14:creationId xmlns:p14="http://schemas.microsoft.com/office/powerpoint/2010/main" val="15564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A996074-F4DD-4912-BACC-F11302C0105C}" type="slidenum">
              <a:rPr lang="en-US" smtClean="0"/>
              <a:t>28</a:t>
            </a:fld>
            <a:endParaRPr lang="en-US" dirty="0"/>
          </a:p>
        </p:txBody>
      </p:sp>
    </p:spTree>
    <p:extLst>
      <p:ext uri="{BB962C8B-B14F-4D97-AF65-F5344CB8AC3E}">
        <p14:creationId xmlns:p14="http://schemas.microsoft.com/office/powerpoint/2010/main" val="856218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349EAC2-1239-4CBC-95ED-7393AE47AF36}" type="slidenum">
              <a:rPr lang="en-US" smtClean="0"/>
              <a:t>29</a:t>
            </a:fld>
            <a:endParaRPr lang="en-US" dirty="0"/>
          </a:p>
        </p:txBody>
      </p:sp>
    </p:spTree>
    <p:extLst>
      <p:ext uri="{BB962C8B-B14F-4D97-AF65-F5344CB8AC3E}">
        <p14:creationId xmlns:p14="http://schemas.microsoft.com/office/powerpoint/2010/main" val="83727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3</a:t>
            </a:fld>
            <a:endParaRPr lang="en-US" dirty="0"/>
          </a:p>
        </p:txBody>
      </p:sp>
    </p:spTree>
    <p:extLst>
      <p:ext uri="{BB962C8B-B14F-4D97-AF65-F5344CB8AC3E}">
        <p14:creationId xmlns:p14="http://schemas.microsoft.com/office/powerpoint/2010/main" val="3345129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A996074-F4DD-4912-BACC-F11302C0105C}" type="slidenum">
              <a:rPr lang="en-US" smtClean="0"/>
              <a:t>30</a:t>
            </a:fld>
            <a:endParaRPr lang="en-US" dirty="0"/>
          </a:p>
        </p:txBody>
      </p:sp>
    </p:spTree>
    <p:extLst>
      <p:ext uri="{BB962C8B-B14F-4D97-AF65-F5344CB8AC3E}">
        <p14:creationId xmlns:p14="http://schemas.microsoft.com/office/powerpoint/2010/main" val="1697613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BD4C008-C5BF-4A81-BACA-AFA9375DE6FC}" type="slidenum">
              <a:rPr lang="en-US" smtClean="0"/>
              <a:t>31</a:t>
            </a:fld>
            <a:endParaRPr lang="en-US" dirty="0"/>
          </a:p>
        </p:txBody>
      </p:sp>
    </p:spTree>
    <p:extLst>
      <p:ext uri="{BB962C8B-B14F-4D97-AF65-F5344CB8AC3E}">
        <p14:creationId xmlns:p14="http://schemas.microsoft.com/office/powerpoint/2010/main" val="1165981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32</a:t>
            </a:fld>
            <a:endParaRPr lang="en-US" dirty="0"/>
          </a:p>
        </p:txBody>
      </p:sp>
    </p:spTree>
    <p:extLst>
      <p:ext uri="{BB962C8B-B14F-4D97-AF65-F5344CB8AC3E}">
        <p14:creationId xmlns:p14="http://schemas.microsoft.com/office/powerpoint/2010/main" val="45123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Začít</a:t>
            </a:r>
            <a:r>
              <a:rPr lang="en-US" dirty="0"/>
              <a:t> od </a:t>
            </a:r>
            <a:r>
              <a:rPr lang="en-US" dirty="0" err="1"/>
              <a:t>konce</a:t>
            </a:r>
            <a:endParaRPr lang="en-US" dirty="0"/>
          </a:p>
          <a:p>
            <a:endParaRPr lang="en-US" dirty="0"/>
          </a:p>
          <a:p>
            <a:r>
              <a:rPr lang="en-US" dirty="0" err="1"/>
              <a:t>Definice</a:t>
            </a:r>
            <a:r>
              <a:rPr lang="en-US" dirty="0"/>
              <a:t> </a:t>
            </a:r>
            <a:r>
              <a:rPr lang="en-US" dirty="0" err="1"/>
              <a:t>SeS</a:t>
            </a:r>
            <a:r>
              <a:rPr lang="en-US" dirty="0"/>
              <a:t>,</a:t>
            </a:r>
            <a:r>
              <a:rPr lang="en-US" baseline="0" dirty="0"/>
              <a:t> </a:t>
            </a:r>
            <a:r>
              <a:rPr lang="en-US" baseline="0" dirty="0" err="1"/>
              <a:t>důležitost</a:t>
            </a:r>
            <a:r>
              <a:rPr lang="en-US" baseline="0" dirty="0"/>
              <a:t> </a:t>
            </a:r>
            <a:r>
              <a:rPr lang="en-US" baseline="0" dirty="0" err="1"/>
              <a:t>poznala</a:t>
            </a:r>
            <a:r>
              <a:rPr lang="en-US" baseline="0" dirty="0"/>
              <a:t> </a:t>
            </a:r>
            <a:r>
              <a:rPr lang="en-US" baseline="0" dirty="0" err="1"/>
              <a:t>i</a:t>
            </a:r>
            <a:r>
              <a:rPr lang="en-US" baseline="0" dirty="0"/>
              <a:t> </a:t>
            </a:r>
            <a:r>
              <a:rPr lang="en-US" baseline="0" dirty="0" err="1"/>
              <a:t>vláda</a:t>
            </a:r>
            <a:r>
              <a:rPr lang="en-US" baseline="0" dirty="0"/>
              <a:t> USA – je to </a:t>
            </a:r>
            <a:r>
              <a:rPr lang="en-US" baseline="0" dirty="0" err="1"/>
              <a:t>podstatné</a:t>
            </a:r>
            <a:r>
              <a:rPr lang="en-US" baseline="0" dirty="0"/>
              <a:t> pro </a:t>
            </a:r>
            <a:r>
              <a:rPr lang="en-US" baseline="0" dirty="0" err="1"/>
              <a:t>společnost</a:t>
            </a:r>
            <a:endParaRPr lang="en-US" baseline="0" dirty="0"/>
          </a:p>
          <a:p>
            <a:endParaRPr lang="en-US" baseline="0" dirty="0"/>
          </a:p>
          <a:p>
            <a:r>
              <a:rPr lang="en-US" baseline="0" dirty="0" err="1"/>
              <a:t>Použít</a:t>
            </a:r>
            <a:r>
              <a:rPr lang="en-US" baseline="0" dirty="0"/>
              <a:t> </a:t>
            </a:r>
            <a:r>
              <a:rPr lang="en-US" baseline="0" dirty="0" err="1"/>
              <a:t>slovo</a:t>
            </a:r>
            <a:r>
              <a:rPr lang="en-US" baseline="0" dirty="0"/>
              <a:t> </a:t>
            </a:r>
            <a:r>
              <a:rPr lang="en-US" baseline="0" dirty="0" err="1"/>
              <a:t>multidisciplinární</a:t>
            </a:r>
            <a:endParaRPr lang="en-US" baseline="0" dirty="0"/>
          </a:p>
          <a:p>
            <a:endParaRPr lang="en-US" baseline="0" dirty="0"/>
          </a:p>
          <a:p>
            <a:r>
              <a:rPr lang="en-US" baseline="0" dirty="0" err="1"/>
              <a:t>Pozor</a:t>
            </a:r>
            <a:r>
              <a:rPr lang="en-US" baseline="0" dirty="0"/>
              <a:t> – Jim Spohrer </a:t>
            </a:r>
            <a:r>
              <a:rPr lang="en-US" baseline="0" dirty="0" err="1"/>
              <a:t>definuje</a:t>
            </a:r>
            <a:r>
              <a:rPr lang="en-US" baseline="0" dirty="0"/>
              <a:t> Knowledge intensive and customized service</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4</a:t>
            </a:fld>
            <a:endParaRPr lang="en-US" dirty="0"/>
          </a:p>
        </p:txBody>
      </p:sp>
    </p:spTree>
    <p:extLst>
      <p:ext uri="{BB962C8B-B14F-4D97-AF65-F5344CB8AC3E}">
        <p14:creationId xmlns:p14="http://schemas.microsoft.com/office/powerpoint/2010/main" val="15573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5</a:t>
            </a:fld>
            <a:endParaRPr lang="en-US" dirty="0"/>
          </a:p>
        </p:txBody>
      </p:sp>
    </p:spTree>
    <p:extLst>
      <p:ext uri="{BB962C8B-B14F-4D97-AF65-F5344CB8AC3E}">
        <p14:creationId xmlns:p14="http://schemas.microsoft.com/office/powerpoint/2010/main" val="42656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6</a:t>
            </a:fld>
            <a:endParaRPr lang="en-US" dirty="0"/>
          </a:p>
        </p:txBody>
      </p:sp>
    </p:spTree>
    <p:extLst>
      <p:ext uri="{BB962C8B-B14F-4D97-AF65-F5344CB8AC3E}">
        <p14:creationId xmlns:p14="http://schemas.microsoft.com/office/powerpoint/2010/main" val="416119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17A193A1-41A7-41BD-9138-7EFE32753DA7}" type="slidenum">
              <a:rPr lang="en-US" smtClean="0"/>
              <a:t>7</a:t>
            </a:fld>
            <a:endParaRPr lang="en-US" dirty="0"/>
          </a:p>
        </p:txBody>
      </p:sp>
    </p:spTree>
    <p:extLst>
      <p:ext uri="{BB962C8B-B14F-4D97-AF65-F5344CB8AC3E}">
        <p14:creationId xmlns:p14="http://schemas.microsoft.com/office/powerpoint/2010/main" val="380312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7814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7869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A690ECB-9D09-4DE1-8FB4-4D4F06EF877E}"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278867838"/>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66561841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0519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172083132"/>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44656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03186028"/>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90693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1609119083"/>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77611722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189048685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28703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A690ECB-9D09-4DE1-8FB4-4D4F06EF877E}"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392434407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2DAF5AF-1479-4572-AD54-61113F80C07A}" type="datetimeFigureOut">
              <a:rPr lang="cs-CZ" smtClean="0"/>
              <a:t>19.12.2024</a:t>
            </a:fld>
            <a:endParaRPr lang="cs-CZ"/>
          </a:p>
        </p:txBody>
      </p:sp>
      <p:sp>
        <p:nvSpPr>
          <p:cNvPr id="5" name="Footer Placeholder 4"/>
          <p:cNvSpPr>
            <a:spLocks noGrp="1"/>
          </p:cNvSpPr>
          <p:nvPr>
            <p:ph type="ftr" sz="quarter" idx="11"/>
          </p:nvPr>
        </p:nvSpPr>
        <p:spPr>
          <a:xfrm>
            <a:off x="5332412" y="5883275"/>
            <a:ext cx="4324044" cy="365125"/>
          </a:xfrm>
        </p:spPr>
        <p:txBody>
          <a:bodyPr/>
          <a:lstStyle/>
          <a:p>
            <a:endParaRPr lang="cs-CZ"/>
          </a:p>
        </p:txBody>
      </p:sp>
      <p:sp>
        <p:nvSpPr>
          <p:cNvPr id="6" name="Slide Number Placeholder 5"/>
          <p:cNvSpPr>
            <a:spLocks noGrp="1"/>
          </p:cNvSpPr>
          <p:nvPr>
            <p:ph type="sldNum" sz="quarter" idx="12"/>
          </p:nvPr>
        </p:nvSpPr>
        <p:spPr/>
        <p:txBody>
          <a:bodyPr/>
          <a:lstStyle/>
          <a:p>
            <a:fld id="{8A690ECB-9D09-4DE1-8FB4-4D4F06EF877E}" type="slidenum">
              <a:rPr lang="cs-CZ" smtClean="0"/>
              <a:t>‹#›</a:t>
            </a:fld>
            <a:endParaRPr lang="cs-CZ"/>
          </a:p>
        </p:txBody>
      </p:sp>
    </p:spTree>
    <p:extLst>
      <p:ext uri="{BB962C8B-B14F-4D97-AF65-F5344CB8AC3E}">
        <p14:creationId xmlns:p14="http://schemas.microsoft.com/office/powerpoint/2010/main" val="186505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2DAF5AF-1479-4572-AD54-61113F80C07A}" type="datetimeFigureOut">
              <a:rPr lang="cs-CZ" smtClean="0"/>
              <a:t>19.12.2024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951856" y="5867131"/>
            <a:ext cx="551167" cy="365125"/>
          </a:xfrm>
        </p:spPr>
        <p:txBody>
          <a:bodyPr/>
          <a:lstStyle/>
          <a:p>
            <a:fld id="{8A690ECB-9D09-4DE1-8FB4-4D4F06EF877E}" type="slidenum">
              <a:rPr lang="cs-CZ" smtClean="0"/>
              <a:t>‹#›</a:t>
            </a:fld>
            <a:endParaRPr lang="cs-CZ"/>
          </a:p>
        </p:txBody>
      </p:sp>
    </p:spTree>
    <p:extLst>
      <p:ext uri="{BB962C8B-B14F-4D97-AF65-F5344CB8AC3E}">
        <p14:creationId xmlns:p14="http://schemas.microsoft.com/office/powerpoint/2010/main" val="214167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2DAF5AF-1479-4572-AD54-61113F80C07A}" type="datetimeFigureOut">
              <a:rPr lang="cs-CZ" smtClean="0"/>
              <a:t>19.12.2024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A690ECB-9D09-4DE1-8FB4-4D4F06EF877E}" type="slidenum">
              <a:rPr lang="cs-CZ" smtClean="0"/>
              <a:t>‹#›</a:t>
            </a:fld>
            <a:endParaRPr lang="cs-CZ"/>
          </a:p>
        </p:txBody>
      </p:sp>
    </p:spTree>
    <p:extLst>
      <p:ext uri="{BB962C8B-B14F-4D97-AF65-F5344CB8AC3E}">
        <p14:creationId xmlns:p14="http://schemas.microsoft.com/office/powerpoint/2010/main" val="1758170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AF5AF-1479-4572-AD54-61113F80C07A}" type="datetimeFigureOut">
              <a:rPr lang="cs-CZ" smtClean="0"/>
              <a:t>19.12.2024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A690ECB-9D09-4DE1-8FB4-4D4F06EF877E}" type="slidenum">
              <a:rPr lang="cs-CZ" smtClean="0"/>
              <a:t>‹#›</a:t>
            </a:fld>
            <a:endParaRPr lang="cs-CZ"/>
          </a:p>
        </p:txBody>
      </p:sp>
    </p:spTree>
    <p:extLst>
      <p:ext uri="{BB962C8B-B14F-4D97-AF65-F5344CB8AC3E}">
        <p14:creationId xmlns:p14="http://schemas.microsoft.com/office/powerpoint/2010/main" val="326837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A690ECB-9D09-4DE1-8FB4-4D4F06EF877E}"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72799209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A690ECB-9D09-4DE1-8FB4-4D4F06EF877E}"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312673225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A690ECB-9D09-4DE1-8FB4-4D4F06EF877E}"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7069275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A690ECB-9D09-4DE1-8FB4-4D4F06EF877E}"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405507344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030441259"/>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00711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901569114"/>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8A690ECB-9D09-4DE1-8FB4-4D4F06EF877E}"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Tree>
    <p:extLst>
      <p:ext uri="{BB962C8B-B14F-4D97-AF65-F5344CB8AC3E}">
        <p14:creationId xmlns:p14="http://schemas.microsoft.com/office/powerpoint/2010/main" val="2341405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7.png"/><Relationship Id="rId7" Type="http://schemas.openxmlformats.org/officeDocument/2006/relationships/diagramColors" Target="../diagrams/colors2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Final summary</a:t>
            </a:r>
            <a:endParaRPr lang="en-US" dirty="0"/>
          </a:p>
        </p:txBody>
      </p:sp>
      <p:sp>
        <p:nvSpPr>
          <p:cNvPr id="3" name="Podnadpis 2"/>
          <p:cNvSpPr>
            <a:spLocks noGrp="1"/>
          </p:cNvSpPr>
          <p:nvPr>
            <p:ph type="subTitle" idx="1"/>
          </p:nvPr>
        </p:nvSpPr>
        <p:spPr/>
        <p:txBody>
          <a:bodyPr/>
          <a:lstStyle/>
          <a:p>
            <a:r>
              <a:rPr lang="en-US"/>
              <a:t>Introduction to Service Science</a:t>
            </a:r>
            <a:endParaRPr lang="en-US" dirty="0"/>
          </a:p>
        </p:txBody>
      </p:sp>
    </p:spTree>
    <p:extLst>
      <p:ext uri="{BB962C8B-B14F-4D97-AF65-F5344CB8AC3E}">
        <p14:creationId xmlns:p14="http://schemas.microsoft.com/office/powerpoint/2010/main" val="379910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2244720" y="1125360"/>
            <a:ext cx="7827120" cy="6469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6" name="Diagram 5">
            <a:extLst>
              <a:ext uri="{FF2B5EF4-FFF2-40B4-BE49-F238E27FC236}">
                <a16:creationId xmlns:a16="http://schemas.microsoft.com/office/drawing/2014/main" id="{478B3D92-FEC1-4B74-2BAA-9E3BBFB132A8}"/>
              </a:ext>
            </a:extLst>
          </p:cNvPr>
          <p:cNvGraphicFramePr/>
          <p:nvPr/>
        </p:nvGraphicFramePr>
        <p:xfrm>
          <a:off x="922914" y="1618560"/>
          <a:ext cx="8233560" cy="411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04E34273-AD2D-5140-1339-7E6375874DD6}"/>
              </a:ext>
            </a:extLst>
          </p:cNvPr>
          <p:cNvSpPr>
            <a:spLocks noGrp="1"/>
          </p:cNvSpPr>
          <p:nvPr>
            <p:ph type="title"/>
          </p:nvPr>
        </p:nvSpPr>
        <p:spPr/>
        <p:txBody>
          <a:bodyPr/>
          <a:lstStyle/>
          <a:p>
            <a:r>
              <a:rPr lang="cs-CZ" dirty="0" err="1"/>
              <a:t>Value</a:t>
            </a:r>
            <a:r>
              <a:rPr lang="cs-CZ" dirty="0"/>
              <a:t> </a:t>
            </a:r>
            <a:r>
              <a:rPr lang="cs-CZ" dirty="0" err="1"/>
              <a:t>proposition</a:t>
            </a:r>
            <a:br>
              <a:rPr lang="cs-CZ" dirty="0"/>
            </a:b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Service system modelling</a:t>
            </a:r>
            <a:endParaRPr lang="en-US" dirty="0"/>
          </a:p>
        </p:txBody>
      </p:sp>
      <p:graphicFrame>
        <p:nvGraphicFramePr>
          <p:cNvPr id="4" name="Zástupný obsah 3">
            <a:extLst>
              <a:ext uri="{FF2B5EF4-FFF2-40B4-BE49-F238E27FC236}">
                <a16:creationId xmlns:a16="http://schemas.microsoft.com/office/drawing/2014/main" id="{4EB7B223-9BB8-9648-1471-F0B08EEFB97A}"/>
              </a:ext>
            </a:extLst>
          </p:cNvPr>
          <p:cNvGraphicFramePr>
            <a:graphicFrameLocks noGrp="1"/>
          </p:cNvGraphicFramePr>
          <p:nvPr>
            <p:ph idx="1"/>
            <p:extLst>
              <p:ext uri="{D42A27DB-BD31-4B8C-83A1-F6EECF244321}">
                <p14:modId xmlns:p14="http://schemas.microsoft.com/office/powerpoint/2010/main" val="1286682591"/>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05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2244720" y="1125360"/>
            <a:ext cx="7827120" cy="6469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sp>
        <p:nvSpPr>
          <p:cNvPr id="115" name="CustomShape 2"/>
          <p:cNvSpPr/>
          <p:nvPr/>
        </p:nvSpPr>
        <p:spPr>
          <a:xfrm>
            <a:off x="5592000" y="2732040"/>
            <a:ext cx="1367280" cy="696240"/>
          </a:xfrm>
          <a:prstGeom prst="rect">
            <a:avLst/>
          </a:prstGeom>
          <a:noFill/>
          <a:ln w="93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Mention</a:t>
            </a:r>
            <a:endParaRPr lang="en-US" dirty="0"/>
          </a:p>
        </p:txBody>
      </p:sp>
      <p:sp>
        <p:nvSpPr>
          <p:cNvPr id="116" name="CustomShape 3"/>
          <p:cNvSpPr/>
          <p:nvPr/>
        </p:nvSpPr>
        <p:spPr>
          <a:xfrm rot="3444000">
            <a:off x="4305360" y="3979080"/>
            <a:ext cx="1888920" cy="696240"/>
          </a:xfrm>
          <a:prstGeom prst="rect">
            <a:avLst/>
          </a:prstGeom>
          <a:noFill/>
          <a:ln w="93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Mention/Use</a:t>
            </a:r>
            <a:endParaRPr lang="en-US" dirty="0"/>
          </a:p>
        </p:txBody>
      </p:sp>
      <p:sp>
        <p:nvSpPr>
          <p:cNvPr id="117" name="CustomShape 4"/>
          <p:cNvSpPr/>
          <p:nvPr/>
        </p:nvSpPr>
        <p:spPr>
          <a:xfrm rot="18117000">
            <a:off x="6671280" y="3955680"/>
            <a:ext cx="1367280" cy="696240"/>
          </a:xfrm>
          <a:prstGeom prst="rect">
            <a:avLst/>
          </a:prstGeom>
          <a:noFill/>
          <a:ln w="93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Use</a:t>
            </a:r>
            <a:endParaRPr lang="en-US" dirty="0"/>
          </a:p>
        </p:txBody>
      </p:sp>
      <p:sp>
        <p:nvSpPr>
          <p:cNvPr id="118" name="CustomShape 5"/>
          <p:cNvSpPr/>
          <p:nvPr/>
        </p:nvSpPr>
        <p:spPr>
          <a:xfrm>
            <a:off x="3143640" y="234900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Provider</a:t>
            </a:r>
            <a:endParaRPr lang="en-US" dirty="0"/>
          </a:p>
        </p:txBody>
      </p:sp>
      <p:sp>
        <p:nvSpPr>
          <p:cNvPr id="119" name="CustomShape 6"/>
          <p:cNvSpPr/>
          <p:nvPr/>
        </p:nvSpPr>
        <p:spPr>
          <a:xfrm>
            <a:off x="7752360" y="237204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Client</a:t>
            </a:r>
            <a:endParaRPr lang="en-US" dirty="0"/>
          </a:p>
        </p:txBody>
      </p:sp>
      <p:sp>
        <p:nvSpPr>
          <p:cNvPr id="120" name="CustomShape 7"/>
          <p:cNvSpPr/>
          <p:nvPr/>
        </p:nvSpPr>
        <p:spPr>
          <a:xfrm>
            <a:off x="5448000" y="530136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Target</a:t>
            </a:r>
            <a:endParaRPr lang="en-US" dirty="0"/>
          </a:p>
        </p:txBody>
      </p:sp>
      <p:sp>
        <p:nvSpPr>
          <p:cNvPr id="121" name="CustomShape 8"/>
          <p:cNvSpPr/>
          <p:nvPr/>
        </p:nvSpPr>
        <p:spPr>
          <a:xfrm>
            <a:off x="4728000" y="2709000"/>
            <a:ext cx="3023640" cy="223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22" name="CustomShape 9"/>
          <p:cNvSpPr/>
          <p:nvPr/>
        </p:nvSpPr>
        <p:spPr>
          <a:xfrm>
            <a:off x="3935640" y="3069000"/>
            <a:ext cx="1511280" cy="259164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23" name="CustomShape 10"/>
          <p:cNvSpPr/>
          <p:nvPr/>
        </p:nvSpPr>
        <p:spPr>
          <a:xfrm flipV="1">
            <a:off x="7032000" y="3091320"/>
            <a:ext cx="1511280" cy="25686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24" name="CustomShape 11"/>
          <p:cNvSpPr/>
          <p:nvPr/>
        </p:nvSpPr>
        <p:spPr>
          <a:xfrm>
            <a:off x="8570640" y="3523680"/>
            <a:ext cx="1989360" cy="863280"/>
          </a:xfrm>
          <a:prstGeom prst="borderCallout1">
            <a:avLst>
              <a:gd name="adj1" fmla="val 18750"/>
              <a:gd name="adj2" fmla="val -8333"/>
              <a:gd name="adj3" fmla="val 117844"/>
              <a:gd name="adj4" fmla="val -44960"/>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r>
              <a:rPr lang="en-US" sz="1400" dirty="0">
                <a:solidFill>
                  <a:srgbClr val="000000"/>
                </a:solidFill>
                <a:latin typeface="Tahoma"/>
                <a:ea typeface="DejaVu Sans"/>
              </a:rPr>
              <a:t>Forms of ownership</a:t>
            </a:r>
            <a:endParaRPr lang="en-US" dirty="0"/>
          </a:p>
          <a:p>
            <a:r>
              <a:rPr lang="en-US" sz="1400" dirty="0">
                <a:solidFill>
                  <a:srgbClr val="000000"/>
                </a:solidFill>
                <a:latin typeface="Tahoma"/>
                <a:ea typeface="DejaVu Sans"/>
              </a:rPr>
              <a:t>C is owner of T or </a:t>
            </a:r>
            <a:endParaRPr lang="en-US" dirty="0"/>
          </a:p>
          <a:p>
            <a:r>
              <a:rPr lang="en-US" sz="1400" dirty="0">
                <a:solidFill>
                  <a:srgbClr val="000000"/>
                </a:solidFill>
                <a:latin typeface="Tahoma"/>
                <a:ea typeface="DejaVu Sans"/>
              </a:rPr>
              <a:t>C needs an added</a:t>
            </a:r>
            <a:endParaRPr lang="en-US" dirty="0"/>
          </a:p>
          <a:p>
            <a:pPr>
              <a:lnSpc>
                <a:spcPct val="100000"/>
              </a:lnSpc>
            </a:pPr>
            <a:r>
              <a:rPr lang="en-US" sz="1400" dirty="0">
                <a:solidFill>
                  <a:srgbClr val="000000"/>
                </a:solidFill>
                <a:latin typeface="Tahoma"/>
                <a:ea typeface="DejaVu Sans"/>
              </a:rPr>
              <a:t>value on T</a:t>
            </a:r>
            <a:endParaRPr lang="en-US" dirty="0"/>
          </a:p>
        </p:txBody>
      </p:sp>
      <p:sp>
        <p:nvSpPr>
          <p:cNvPr id="125" name="CustomShape 12"/>
          <p:cNvSpPr/>
          <p:nvPr/>
        </p:nvSpPr>
        <p:spPr>
          <a:xfrm>
            <a:off x="5388960" y="1196640"/>
            <a:ext cx="1786320" cy="863280"/>
          </a:xfrm>
          <a:prstGeom prst="borderCallout1">
            <a:avLst>
              <a:gd name="adj1" fmla="val 116020"/>
              <a:gd name="adj2" fmla="val 48108"/>
              <a:gd name="adj3" fmla="val 174496"/>
              <a:gd name="adj4" fmla="val 41259"/>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r>
              <a:rPr lang="en-US" sz="1400" dirty="0">
                <a:solidFill>
                  <a:srgbClr val="000000"/>
                </a:solidFill>
                <a:latin typeface="Tahoma"/>
                <a:ea typeface="DejaVu Sans"/>
              </a:rPr>
              <a:t>Forms of relationship</a:t>
            </a:r>
            <a:endParaRPr lang="en-US" dirty="0"/>
          </a:p>
          <a:p>
            <a:r>
              <a:rPr lang="en-US" sz="1400" dirty="0">
                <a:solidFill>
                  <a:srgbClr val="000000"/>
                </a:solidFill>
                <a:latin typeface="Tahoma"/>
                <a:ea typeface="DejaVu Sans"/>
              </a:rPr>
              <a:t>value co-creation</a:t>
            </a:r>
            <a:endParaRPr lang="en-US" dirty="0"/>
          </a:p>
          <a:p>
            <a:r>
              <a:rPr lang="en-US" sz="1400" dirty="0">
                <a:solidFill>
                  <a:srgbClr val="000000"/>
                </a:solidFill>
                <a:latin typeface="Tahoma"/>
                <a:ea typeface="DejaVu Sans"/>
              </a:rPr>
              <a:t>value proposition</a:t>
            </a:r>
            <a:endParaRPr lang="en-US" dirty="0"/>
          </a:p>
          <a:p>
            <a:pPr>
              <a:lnSpc>
                <a:spcPct val="100000"/>
              </a:lnSpc>
            </a:pPr>
            <a:r>
              <a:rPr lang="en-US" sz="1400" dirty="0">
                <a:solidFill>
                  <a:srgbClr val="000000"/>
                </a:solidFill>
                <a:latin typeface="Tahoma"/>
                <a:ea typeface="DejaVu Sans"/>
              </a:rPr>
              <a:t>information sharing</a:t>
            </a:r>
            <a:endParaRPr lang="en-US" dirty="0"/>
          </a:p>
        </p:txBody>
      </p:sp>
      <p:sp>
        <p:nvSpPr>
          <p:cNvPr id="126" name="CustomShape 13"/>
          <p:cNvSpPr/>
          <p:nvPr/>
        </p:nvSpPr>
        <p:spPr>
          <a:xfrm>
            <a:off x="2279640" y="3675960"/>
            <a:ext cx="1833480" cy="863280"/>
          </a:xfrm>
          <a:prstGeom prst="borderCallout1">
            <a:avLst>
              <a:gd name="adj1" fmla="val 15543"/>
              <a:gd name="adj2" fmla="val 104550"/>
              <a:gd name="adj3" fmla="val 123188"/>
              <a:gd name="adj4" fmla="val 143752"/>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r>
              <a:rPr lang="en-US" sz="1400" dirty="0">
                <a:solidFill>
                  <a:srgbClr val="000000"/>
                </a:solidFill>
                <a:latin typeface="Tahoma"/>
                <a:ea typeface="DejaVu Sans"/>
              </a:rPr>
              <a:t>Forms of responsibility</a:t>
            </a:r>
            <a:endParaRPr lang="en-US" dirty="0"/>
          </a:p>
          <a:p>
            <a:r>
              <a:rPr lang="en-US" sz="1400" dirty="0">
                <a:solidFill>
                  <a:srgbClr val="000000"/>
                </a:solidFill>
                <a:latin typeface="Tahoma"/>
                <a:ea typeface="DejaVu Sans"/>
              </a:rPr>
              <a:t>P is responsible for </a:t>
            </a:r>
            <a:endParaRPr lang="en-US" dirty="0"/>
          </a:p>
          <a:p>
            <a:pPr>
              <a:lnSpc>
                <a:spcPct val="100000"/>
              </a:lnSpc>
            </a:pPr>
            <a:r>
              <a:rPr lang="en-US" sz="1400" dirty="0">
                <a:solidFill>
                  <a:srgbClr val="000000"/>
                </a:solidFill>
                <a:latin typeface="Tahoma"/>
                <a:ea typeface="DejaVu Sans"/>
              </a:rPr>
              <a:t>the actions with T</a:t>
            </a:r>
            <a:endParaRPr lang="en-US" dirty="0"/>
          </a:p>
        </p:txBody>
      </p:sp>
      <p:sp>
        <p:nvSpPr>
          <p:cNvPr id="2" name="Nadpis 1">
            <a:extLst>
              <a:ext uri="{FF2B5EF4-FFF2-40B4-BE49-F238E27FC236}">
                <a16:creationId xmlns:a16="http://schemas.microsoft.com/office/drawing/2014/main" id="{A039FA86-0CC0-4CD7-73B3-302291ECAF1C}"/>
              </a:ext>
            </a:extLst>
          </p:cNvPr>
          <p:cNvSpPr>
            <a:spLocks noGrp="1"/>
          </p:cNvSpPr>
          <p:nvPr>
            <p:ph type="title"/>
          </p:nvPr>
        </p:nvSpPr>
        <p:spPr/>
        <p:txBody>
          <a:bodyPr/>
          <a:lstStyle/>
          <a:p>
            <a:r>
              <a:rPr lang="cs-CZ" dirty="0" err="1"/>
              <a:t>Mention</a:t>
            </a:r>
            <a:r>
              <a:rPr lang="cs-CZ" dirty="0"/>
              <a:t> - Use</a:t>
            </a:r>
            <a:br>
              <a:rPr lang="cs-CZ" dirty="0"/>
            </a:br>
            <a:endParaRPr lang="cs-CZ" dirty="0"/>
          </a:p>
        </p:txBody>
      </p:sp>
      <p:sp>
        <p:nvSpPr>
          <p:cNvPr id="3" name="Zástupný obsah 2">
            <a:extLst>
              <a:ext uri="{FF2B5EF4-FFF2-40B4-BE49-F238E27FC236}">
                <a16:creationId xmlns:a16="http://schemas.microsoft.com/office/drawing/2014/main" id="{1853B17E-32B3-0D8B-EEA5-6A08B839DA1C}"/>
              </a:ext>
            </a:extLst>
          </p:cNvPr>
          <p:cNvSpPr>
            <a:spLocks noGrp="1"/>
          </p:cNvSpPr>
          <p:nvPr>
            <p:ph idx="1"/>
          </p:nvPr>
        </p:nvSpPr>
        <p:spPr/>
        <p:txBody>
          <a:bodyPr/>
          <a:lstStyle/>
          <a:p>
            <a:endParaRPr lang="cs-CZ"/>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out" filter="wipe(down)">
                                      <p:cBhvr additive="repl">
                                        <p:cTn id="7" dur="500"/>
                                        <p:tgtEl>
                                          <p:spTgt spid="118"/>
                                        </p:tgtEl>
                                      </p:cBhvr>
                                    </p:animEffect>
                                  </p:childTnLst>
                                </p:cTn>
                              </p:par>
                              <p:par>
                                <p:cTn id="8" presetID="22" presetClass="entr" presetSubtype="4"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out" filter="wipe(down)">
                                      <p:cBhvr additive="repl">
                                        <p:cTn id="10" dur="500"/>
                                        <p:tgtEl>
                                          <p:spTgt spid="119"/>
                                        </p:tgtEl>
                                      </p:cBhvr>
                                    </p:animEffect>
                                  </p:childTnLst>
                                </p:cTn>
                              </p:par>
                              <p:par>
                                <p:cTn id="11" presetID="22" presetClass="entr" presetSubtype="4"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out" filter="wipe(down)">
                                      <p:cBhvr additive="repl">
                                        <p:cTn id="13" dur="500"/>
                                        <p:tgtEl>
                                          <p:spTgt spid="120"/>
                                        </p:tgtEl>
                                      </p:cBhvr>
                                    </p:animEffect>
                                  </p:childTnLst>
                                </p:cTn>
                              </p:par>
                              <p:par>
                                <p:cTn id="14" presetID="22" presetClass="entr" presetSubtype="4"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out" filter="wipe(down)">
                                      <p:cBhvr additive="repl">
                                        <p:cTn id="16" dur="500"/>
                                        <p:tgtEl>
                                          <p:spTgt spid="121"/>
                                        </p:tgtEl>
                                      </p:cBhvr>
                                    </p:animEffect>
                                  </p:childTnLst>
                                </p:cTn>
                              </p:par>
                              <p:par>
                                <p:cTn id="17" presetID="22" presetClass="entr" presetSubtype="4"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out" filter="wipe(down)">
                                      <p:cBhvr additive="repl">
                                        <p:cTn id="19" dur="500"/>
                                        <p:tgtEl>
                                          <p:spTgt spid="122"/>
                                        </p:tgtEl>
                                      </p:cBhvr>
                                    </p:animEffect>
                                  </p:childTnLst>
                                </p:cTn>
                              </p:par>
                              <p:par>
                                <p:cTn id="20" presetID="22" presetClass="entr" presetSubtype="4" fill="hold" nodeType="with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out" filter="wipe(down)">
                                      <p:cBhvr additive="repl">
                                        <p:cTn id="22" dur="500"/>
                                        <p:tgtEl>
                                          <p:spTgt spid="123"/>
                                        </p:tgtEl>
                                      </p:cBhvr>
                                    </p:animEffect>
                                  </p:childTnLst>
                                </p:cTn>
                              </p:par>
                              <p:par>
                                <p:cTn id="23" presetID="22" presetClass="entr" presetSubtype="4" fill="hold" nodeType="with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out" filter="wipe(down)">
                                      <p:cBhvr additive="repl">
                                        <p:cTn id="25" dur="500"/>
                                        <p:tgtEl>
                                          <p:spTgt spid="124"/>
                                        </p:tgtEl>
                                      </p:cBhvr>
                                    </p:animEffect>
                                  </p:childTnLst>
                                </p:cTn>
                              </p:par>
                              <p:par>
                                <p:cTn id="26" presetID="22" presetClass="entr" presetSubtype="4"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out" filter="wipe(down)">
                                      <p:cBhvr additive="repl">
                                        <p:cTn id="28" dur="500"/>
                                        <p:tgtEl>
                                          <p:spTgt spid="125"/>
                                        </p:tgtEl>
                                      </p:cBhvr>
                                    </p:animEffect>
                                  </p:childTnLst>
                                </p:cTn>
                              </p:par>
                              <p:par>
                                <p:cTn id="29" presetID="22" presetClass="entr" presetSubtype="4"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out" filter="wipe(down)">
                                      <p:cBhvr additive="repl">
                                        <p:cTn id="31" dur="500"/>
                                        <p:tgtEl>
                                          <p:spTgt spid="1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out" filter="wipe(down)">
                                      <p:cBhvr additive="repl">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out" filter="wipe(down)">
                                      <p:cBhvr additive="repl">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out" filter="wipe(down)">
                                      <p:cBhvr additive="repl">
                                        <p:cTn id="4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Service environment </a:t>
            </a:r>
            <a:endParaRPr lang="en-US" dirty="0"/>
          </a:p>
        </p:txBody>
      </p:sp>
      <p:graphicFrame>
        <p:nvGraphicFramePr>
          <p:cNvPr id="4" name="Zástupný obsah 3">
            <a:extLst>
              <a:ext uri="{FF2B5EF4-FFF2-40B4-BE49-F238E27FC236}">
                <a16:creationId xmlns:a16="http://schemas.microsoft.com/office/drawing/2014/main" id="{B30151DF-E100-B9DE-88D2-C2C2EA536D3F}"/>
              </a:ext>
            </a:extLst>
          </p:cNvPr>
          <p:cNvGraphicFramePr>
            <a:graphicFrameLocks noGrp="1"/>
          </p:cNvGraphicFramePr>
          <p:nvPr>
            <p:ph idx="1"/>
            <p:extLst>
              <p:ext uri="{D42A27DB-BD31-4B8C-83A1-F6EECF244321}">
                <p14:modId xmlns:p14="http://schemas.microsoft.com/office/powerpoint/2010/main" val="1593176230"/>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05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1BBDDAE2-B257-C590-D37F-1704857E4F19}"/>
              </a:ext>
            </a:extLst>
          </p:cNvPr>
          <p:cNvGraphicFramePr/>
          <p:nvPr/>
        </p:nvGraphicFramePr>
        <p:xfrm>
          <a:off x="913860" y="1576936"/>
          <a:ext cx="8233200"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F163410B-4BE9-271F-91FA-A137BF19EDB3}"/>
              </a:ext>
            </a:extLst>
          </p:cNvPr>
          <p:cNvSpPr>
            <a:spLocks noGrp="1"/>
          </p:cNvSpPr>
          <p:nvPr>
            <p:ph type="title"/>
          </p:nvPr>
        </p:nvSpPr>
        <p:spPr/>
        <p:txBody>
          <a:bodyPr/>
          <a:lstStyle/>
          <a:p>
            <a:r>
              <a:rPr lang="cs-CZ" dirty="0" err="1"/>
              <a:t>Cooperation</a:t>
            </a:r>
            <a:r>
              <a:rPr lang="cs-CZ" dirty="0"/>
              <a:t> </a:t>
            </a:r>
            <a:r>
              <a:rPr lang="cs-CZ" dirty="0" err="1"/>
              <a:t>of</a:t>
            </a:r>
            <a:r>
              <a:rPr lang="cs-CZ" dirty="0"/>
              <a:t> </a:t>
            </a:r>
            <a:r>
              <a:rPr lang="cs-CZ" dirty="0" err="1"/>
              <a:t>service</a:t>
            </a:r>
            <a:r>
              <a:rPr lang="cs-CZ" dirty="0"/>
              <a:t> </a:t>
            </a:r>
            <a:r>
              <a:rPr lang="cs-CZ" dirty="0" err="1"/>
              <a:t>systems</a:t>
            </a:r>
            <a:br>
              <a:rPr lang="cs-CZ" dirty="0"/>
            </a:br>
            <a:endParaRPr lang="cs-CZ" dirty="0"/>
          </a:p>
        </p:txBody>
      </p:sp>
    </p:spTree>
    <p:extLst>
      <p:ext uri="{BB962C8B-B14F-4D97-AF65-F5344CB8AC3E}">
        <p14:creationId xmlns:p14="http://schemas.microsoft.com/office/powerpoint/2010/main" val="26080153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C8881432-2CB1-197D-E4B8-D2B1DDB65658}"/>
              </a:ext>
            </a:extLst>
          </p:cNvPr>
          <p:cNvGraphicFramePr/>
          <p:nvPr/>
        </p:nvGraphicFramePr>
        <p:xfrm>
          <a:off x="1049662" y="1618920"/>
          <a:ext cx="8233200"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6460663A-4A28-3454-6777-22143AEC95A6}"/>
              </a:ext>
            </a:extLst>
          </p:cNvPr>
          <p:cNvSpPr>
            <a:spLocks noGrp="1"/>
          </p:cNvSpPr>
          <p:nvPr>
            <p:ph type="title"/>
          </p:nvPr>
        </p:nvSpPr>
        <p:spPr/>
        <p:txBody>
          <a:bodyPr/>
          <a:lstStyle/>
          <a:p>
            <a:r>
              <a:rPr lang="cs-CZ" dirty="0" err="1"/>
              <a:t>Dual</a:t>
            </a:r>
            <a:r>
              <a:rPr lang="cs-CZ" dirty="0"/>
              <a:t> </a:t>
            </a:r>
            <a:r>
              <a:rPr lang="cs-CZ" dirty="0" err="1"/>
              <a:t>service</a:t>
            </a:r>
            <a:r>
              <a:rPr lang="cs-CZ" dirty="0"/>
              <a:t> </a:t>
            </a:r>
            <a:r>
              <a:rPr lang="cs-CZ" dirty="0" err="1"/>
              <a:t>system</a:t>
            </a:r>
            <a:br>
              <a:rPr lang="cs-CZ" dirty="0"/>
            </a:br>
            <a:endParaRPr lang="cs-CZ" dirty="0"/>
          </a:p>
        </p:txBody>
      </p:sp>
    </p:spTree>
    <p:extLst>
      <p:ext uri="{BB962C8B-B14F-4D97-AF65-F5344CB8AC3E}">
        <p14:creationId xmlns:p14="http://schemas.microsoft.com/office/powerpoint/2010/main" val="15934546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r>
              <a:rPr lang="en-US" sz="2400" b="1" dirty="0">
                <a:solidFill>
                  <a:srgbClr val="00287D"/>
                </a:solidFill>
                <a:latin typeface="Trebuchet MS"/>
                <a:ea typeface="DejaVu Sans"/>
              </a:rPr>
              <a:t>Service </a:t>
            </a:r>
            <a:r>
              <a:rPr lang="en-US" sz="2400" b="1">
                <a:solidFill>
                  <a:srgbClr val="00287D"/>
                </a:solidFill>
                <a:latin typeface="Trebuchet MS"/>
                <a:ea typeface="DejaVu Sans"/>
              </a:rPr>
              <a:t>system environment</a:t>
            </a:r>
            <a:endParaRPr lang="en-US" dirty="0"/>
          </a:p>
        </p:txBody>
      </p:sp>
      <p:sp>
        <p:nvSpPr>
          <p:cNvPr id="144" name="CustomShape 2"/>
          <p:cNvSpPr/>
          <p:nvPr/>
        </p:nvSpPr>
        <p:spPr>
          <a:xfrm>
            <a:off x="4673640" y="3380040"/>
            <a:ext cx="569160" cy="277200"/>
          </a:xfrm>
          <a:prstGeom prst="rect">
            <a:avLst/>
          </a:prstGeom>
          <a:solidFill>
            <a:srgbClr val="FF00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P</a:t>
            </a:r>
            <a:endParaRPr lang="en-US" dirty="0"/>
          </a:p>
        </p:txBody>
      </p:sp>
      <p:sp>
        <p:nvSpPr>
          <p:cNvPr id="145" name="CustomShape 3"/>
          <p:cNvSpPr/>
          <p:nvPr/>
        </p:nvSpPr>
        <p:spPr>
          <a:xfrm>
            <a:off x="6332160" y="3389040"/>
            <a:ext cx="569160" cy="277200"/>
          </a:xfrm>
          <a:prstGeom prst="rect">
            <a:avLst/>
          </a:prstGeom>
          <a:solidFill>
            <a:srgbClr val="FF00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C</a:t>
            </a:r>
            <a:endParaRPr lang="en-US" dirty="0"/>
          </a:p>
        </p:txBody>
      </p:sp>
      <p:sp>
        <p:nvSpPr>
          <p:cNvPr id="146" name="CustomShape 4"/>
          <p:cNvSpPr/>
          <p:nvPr/>
        </p:nvSpPr>
        <p:spPr>
          <a:xfrm>
            <a:off x="5503080" y="4521240"/>
            <a:ext cx="569160" cy="277200"/>
          </a:xfrm>
          <a:prstGeom prst="rect">
            <a:avLst/>
          </a:prstGeom>
          <a:solidFill>
            <a:srgbClr val="FF00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a:solidFill>
                  <a:srgbClr val="000000"/>
                </a:solidFill>
                <a:latin typeface="Tahoma"/>
                <a:ea typeface="DejaVu Sans"/>
              </a:rPr>
              <a:t>T</a:t>
            </a:r>
            <a:endParaRPr lang="en-US" dirty="0"/>
          </a:p>
        </p:txBody>
      </p:sp>
      <p:sp>
        <p:nvSpPr>
          <p:cNvPr id="147" name="CustomShape 5"/>
          <p:cNvSpPr/>
          <p:nvPr/>
        </p:nvSpPr>
        <p:spPr>
          <a:xfrm>
            <a:off x="5243880" y="3519360"/>
            <a:ext cx="1087200" cy="7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48" name="CustomShape 6"/>
          <p:cNvSpPr/>
          <p:nvPr/>
        </p:nvSpPr>
        <p:spPr>
          <a:xfrm>
            <a:off x="4958760" y="3658320"/>
            <a:ext cx="543240" cy="1000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49" name="CustomShape 7"/>
          <p:cNvSpPr/>
          <p:nvPr/>
        </p:nvSpPr>
        <p:spPr>
          <a:xfrm flipV="1">
            <a:off x="6072960" y="3665880"/>
            <a:ext cx="543240" cy="991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0" name="CustomShape 8"/>
          <p:cNvSpPr/>
          <p:nvPr/>
        </p:nvSpPr>
        <p:spPr>
          <a:xfrm>
            <a:off x="3844560" y="453024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P</a:t>
            </a:r>
            <a:endParaRPr lang="en-US" dirty="0"/>
          </a:p>
        </p:txBody>
      </p:sp>
      <p:sp>
        <p:nvSpPr>
          <p:cNvPr id="151" name="CustomShape 9"/>
          <p:cNvSpPr/>
          <p:nvPr/>
        </p:nvSpPr>
        <p:spPr>
          <a:xfrm>
            <a:off x="4673640" y="567108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a:solidFill>
                  <a:srgbClr val="000000"/>
                </a:solidFill>
                <a:latin typeface="Tahoma"/>
                <a:ea typeface="DejaVu Sans"/>
              </a:rPr>
              <a:t>T</a:t>
            </a:r>
            <a:endParaRPr lang="en-US" dirty="0"/>
          </a:p>
        </p:txBody>
      </p:sp>
      <p:sp>
        <p:nvSpPr>
          <p:cNvPr id="152" name="CustomShape 10"/>
          <p:cNvSpPr/>
          <p:nvPr/>
        </p:nvSpPr>
        <p:spPr>
          <a:xfrm>
            <a:off x="4414800" y="4669200"/>
            <a:ext cx="1087200" cy="7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3" name="CustomShape 11"/>
          <p:cNvSpPr/>
          <p:nvPr/>
        </p:nvSpPr>
        <p:spPr>
          <a:xfrm>
            <a:off x="4129680" y="4808520"/>
            <a:ext cx="543240" cy="1000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4" name="CustomShape 12"/>
          <p:cNvSpPr/>
          <p:nvPr/>
        </p:nvSpPr>
        <p:spPr>
          <a:xfrm flipV="1">
            <a:off x="5243880" y="4815720"/>
            <a:ext cx="543240" cy="991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5" name="CustomShape 13"/>
          <p:cNvSpPr/>
          <p:nvPr/>
        </p:nvSpPr>
        <p:spPr>
          <a:xfrm>
            <a:off x="7902120" y="339444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C</a:t>
            </a:r>
            <a:endParaRPr lang="en-US" dirty="0"/>
          </a:p>
        </p:txBody>
      </p:sp>
      <p:sp>
        <p:nvSpPr>
          <p:cNvPr id="156" name="CustomShape 14"/>
          <p:cNvSpPr/>
          <p:nvPr/>
        </p:nvSpPr>
        <p:spPr>
          <a:xfrm>
            <a:off x="7073040" y="452664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a:solidFill>
                  <a:srgbClr val="000000"/>
                </a:solidFill>
                <a:latin typeface="Tahoma"/>
                <a:ea typeface="DejaVu Sans"/>
              </a:rPr>
              <a:t>T</a:t>
            </a:r>
            <a:endParaRPr lang="en-US" dirty="0"/>
          </a:p>
        </p:txBody>
      </p:sp>
      <p:sp>
        <p:nvSpPr>
          <p:cNvPr id="157" name="CustomShape 15"/>
          <p:cNvSpPr/>
          <p:nvPr/>
        </p:nvSpPr>
        <p:spPr>
          <a:xfrm>
            <a:off x="6813840" y="3524760"/>
            <a:ext cx="1087200" cy="7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8" name="CustomShape 16"/>
          <p:cNvSpPr/>
          <p:nvPr/>
        </p:nvSpPr>
        <p:spPr>
          <a:xfrm>
            <a:off x="6528720" y="3663720"/>
            <a:ext cx="543240" cy="1000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59" name="CustomShape 17"/>
          <p:cNvSpPr/>
          <p:nvPr/>
        </p:nvSpPr>
        <p:spPr>
          <a:xfrm flipV="1">
            <a:off x="7642920" y="3671280"/>
            <a:ext cx="543240" cy="991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0" name="CustomShape 18"/>
          <p:cNvSpPr/>
          <p:nvPr/>
        </p:nvSpPr>
        <p:spPr>
          <a:xfrm>
            <a:off x="5461680" y="211464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P</a:t>
            </a:r>
            <a:endParaRPr lang="en-US" dirty="0"/>
          </a:p>
        </p:txBody>
      </p:sp>
      <p:sp>
        <p:nvSpPr>
          <p:cNvPr id="161" name="CustomShape 19"/>
          <p:cNvSpPr/>
          <p:nvPr/>
        </p:nvSpPr>
        <p:spPr>
          <a:xfrm>
            <a:off x="7120200" y="212328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C</a:t>
            </a:r>
            <a:endParaRPr lang="en-US" dirty="0"/>
          </a:p>
        </p:txBody>
      </p:sp>
      <p:sp>
        <p:nvSpPr>
          <p:cNvPr id="162" name="CustomShape 20"/>
          <p:cNvSpPr/>
          <p:nvPr/>
        </p:nvSpPr>
        <p:spPr>
          <a:xfrm>
            <a:off x="6031920" y="2253600"/>
            <a:ext cx="1087200" cy="7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3" name="CustomShape 21"/>
          <p:cNvSpPr/>
          <p:nvPr/>
        </p:nvSpPr>
        <p:spPr>
          <a:xfrm>
            <a:off x="5746800" y="2392920"/>
            <a:ext cx="543240" cy="1000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4" name="CustomShape 22"/>
          <p:cNvSpPr/>
          <p:nvPr/>
        </p:nvSpPr>
        <p:spPr>
          <a:xfrm flipV="1">
            <a:off x="6861000" y="2400120"/>
            <a:ext cx="543240" cy="991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5" name="CustomShape 23"/>
          <p:cNvSpPr/>
          <p:nvPr/>
        </p:nvSpPr>
        <p:spPr>
          <a:xfrm>
            <a:off x="3791640" y="2099160"/>
            <a:ext cx="569160" cy="2772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a:solidFill>
                  <a:srgbClr val="000000"/>
                </a:solidFill>
                <a:latin typeface="Tahoma"/>
                <a:ea typeface="DejaVu Sans"/>
              </a:rPr>
              <a:t>P</a:t>
            </a:r>
            <a:endParaRPr lang="en-US" dirty="0"/>
          </a:p>
        </p:txBody>
      </p:sp>
      <p:sp>
        <p:nvSpPr>
          <p:cNvPr id="166" name="CustomShape 24"/>
          <p:cNvSpPr/>
          <p:nvPr/>
        </p:nvSpPr>
        <p:spPr>
          <a:xfrm>
            <a:off x="4361880" y="2238480"/>
            <a:ext cx="1100160" cy="7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7" name="CustomShape 25"/>
          <p:cNvSpPr/>
          <p:nvPr/>
        </p:nvSpPr>
        <p:spPr>
          <a:xfrm>
            <a:off x="4076760" y="2377440"/>
            <a:ext cx="543240" cy="1000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68" name="CustomShape 26"/>
          <p:cNvSpPr/>
          <p:nvPr/>
        </p:nvSpPr>
        <p:spPr>
          <a:xfrm flipV="1">
            <a:off x="5190960" y="2385000"/>
            <a:ext cx="556200" cy="9918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 name="Nadpis 1">
            <a:extLst>
              <a:ext uri="{FF2B5EF4-FFF2-40B4-BE49-F238E27FC236}">
                <a16:creationId xmlns:a16="http://schemas.microsoft.com/office/drawing/2014/main" id="{4B32DFAB-C9EB-17F7-9401-39FF2551E6E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A4D3C21-46A9-736B-31C3-601BB15F3BF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9557035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Asymmetric information</a:t>
            </a:r>
            <a:endParaRPr lang="en-US" dirty="0"/>
          </a:p>
        </p:txBody>
      </p:sp>
      <p:graphicFrame>
        <p:nvGraphicFramePr>
          <p:cNvPr id="4" name="Zástupný obsah 3">
            <a:extLst>
              <a:ext uri="{FF2B5EF4-FFF2-40B4-BE49-F238E27FC236}">
                <a16:creationId xmlns:a16="http://schemas.microsoft.com/office/drawing/2014/main" id="{D5459145-2D6C-D1F0-3345-75DA31D95A4B}"/>
              </a:ext>
            </a:extLst>
          </p:cNvPr>
          <p:cNvGraphicFramePr>
            <a:graphicFrameLocks noGrp="1"/>
          </p:cNvGraphicFramePr>
          <p:nvPr>
            <p:ph idx="1"/>
            <p:extLst>
              <p:ext uri="{D42A27DB-BD31-4B8C-83A1-F6EECF244321}">
                <p14:modId xmlns:p14="http://schemas.microsoft.com/office/powerpoint/2010/main" val="4244661404"/>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5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0A1208B0-5027-661E-91BD-0B9DDCE35159}"/>
              </a:ext>
            </a:extLst>
          </p:cNvPr>
          <p:cNvGraphicFramePr/>
          <p:nvPr>
            <p:extLst>
              <p:ext uri="{D42A27DB-BD31-4B8C-83A1-F6EECF244321}">
                <p14:modId xmlns:p14="http://schemas.microsoft.com/office/powerpoint/2010/main" val="2836156767"/>
              </p:ext>
            </p:extLst>
          </p:nvPr>
        </p:nvGraphicFramePr>
        <p:xfrm>
          <a:off x="1022502" y="1618920"/>
          <a:ext cx="9977458"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ACE308D6-BC6F-2EF6-85A4-EA6A46518528}"/>
              </a:ext>
            </a:extLst>
          </p:cNvPr>
          <p:cNvSpPr>
            <a:spLocks noGrp="1"/>
          </p:cNvSpPr>
          <p:nvPr>
            <p:ph type="title"/>
          </p:nvPr>
        </p:nvSpPr>
        <p:spPr/>
        <p:txBody>
          <a:bodyPr/>
          <a:lstStyle/>
          <a:p>
            <a:r>
              <a:rPr lang="cs-CZ" dirty="0" err="1"/>
              <a:t>Stigler's</a:t>
            </a:r>
            <a:r>
              <a:rPr lang="cs-CZ" dirty="0"/>
              <a:t> model </a:t>
            </a:r>
            <a:br>
              <a:rPr lang="cs-CZ" dirty="0"/>
            </a:b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100CF406-9C2D-7519-C4A1-EAE5D18CF7EB}"/>
              </a:ext>
            </a:extLst>
          </p:cNvPr>
          <p:cNvGraphicFramePr/>
          <p:nvPr/>
        </p:nvGraphicFramePr>
        <p:xfrm>
          <a:off x="843000" y="1576936"/>
          <a:ext cx="8233200"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D9AC9159-0123-08E8-4022-03EB8B17EE04}"/>
              </a:ext>
            </a:extLst>
          </p:cNvPr>
          <p:cNvSpPr>
            <a:spLocks noGrp="1"/>
          </p:cNvSpPr>
          <p:nvPr>
            <p:ph type="title"/>
          </p:nvPr>
        </p:nvSpPr>
        <p:spPr/>
        <p:txBody>
          <a:bodyPr/>
          <a:lstStyle/>
          <a:p>
            <a:r>
              <a:rPr lang="cs-CZ" dirty="0" err="1"/>
              <a:t>The</a:t>
            </a:r>
            <a:r>
              <a:rPr lang="cs-CZ" dirty="0"/>
              <a:t> </a:t>
            </a:r>
            <a:r>
              <a:rPr lang="cs-CZ" dirty="0" err="1"/>
              <a:t>searching</a:t>
            </a:r>
            <a:r>
              <a:rPr lang="cs-CZ" dirty="0"/>
              <a:t> </a:t>
            </a:r>
            <a:r>
              <a:rPr lang="cs-CZ" dirty="0" err="1"/>
              <a:t>costs</a:t>
            </a:r>
            <a:br>
              <a:rPr lang="cs-CZ" dirty="0"/>
            </a:b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Main topics to remember</a:t>
            </a:r>
            <a:endParaRPr lang="en-US" dirty="0"/>
          </a:p>
        </p:txBody>
      </p:sp>
      <p:graphicFrame>
        <p:nvGraphicFramePr>
          <p:cNvPr id="4" name="Zástupný obsah 3">
            <a:extLst>
              <a:ext uri="{FF2B5EF4-FFF2-40B4-BE49-F238E27FC236}">
                <a16:creationId xmlns:a16="http://schemas.microsoft.com/office/drawing/2014/main" id="{49ED001E-9672-D0EF-B283-B11315D71FBB}"/>
              </a:ext>
            </a:extLst>
          </p:cNvPr>
          <p:cNvGraphicFramePr>
            <a:graphicFrameLocks noGrp="1"/>
          </p:cNvGraphicFramePr>
          <p:nvPr>
            <p:ph idx="1"/>
            <p:extLst>
              <p:ext uri="{D42A27DB-BD31-4B8C-83A1-F6EECF244321}">
                <p14:modId xmlns:p14="http://schemas.microsoft.com/office/powerpoint/2010/main" val="2361411988"/>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51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8508BCBB-96E2-9F6E-9181-740D227E4B89}"/>
              </a:ext>
            </a:extLst>
          </p:cNvPr>
          <p:cNvGraphicFramePr/>
          <p:nvPr>
            <p:extLst>
              <p:ext uri="{D42A27DB-BD31-4B8C-83A1-F6EECF244321}">
                <p14:modId xmlns:p14="http://schemas.microsoft.com/office/powerpoint/2010/main" val="887241579"/>
              </p:ext>
            </p:extLst>
          </p:nvPr>
        </p:nvGraphicFramePr>
        <p:xfrm>
          <a:off x="1167527" y="1618920"/>
          <a:ext cx="10131197"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C2F5DA72-1462-27F4-6118-78F7C32823E7}"/>
              </a:ext>
            </a:extLst>
          </p:cNvPr>
          <p:cNvSpPr>
            <a:spLocks noGrp="1"/>
          </p:cNvSpPr>
          <p:nvPr>
            <p:ph type="title"/>
          </p:nvPr>
        </p:nvSpPr>
        <p:spPr/>
        <p:txBody>
          <a:bodyPr/>
          <a:lstStyle/>
          <a:p>
            <a:r>
              <a:rPr lang="cs-CZ"/>
              <a:t>Quality of information</a:t>
            </a: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B9F9DDB3-AB81-58C2-51E3-F5196F6E8338}"/>
              </a:ext>
            </a:extLst>
          </p:cNvPr>
          <p:cNvGraphicFramePr/>
          <p:nvPr>
            <p:extLst>
              <p:ext uri="{D42A27DB-BD31-4B8C-83A1-F6EECF244321}">
                <p14:modId xmlns:p14="http://schemas.microsoft.com/office/powerpoint/2010/main" val="3303094367"/>
              </p:ext>
            </p:extLst>
          </p:nvPr>
        </p:nvGraphicFramePr>
        <p:xfrm>
          <a:off x="886700" y="1448640"/>
          <a:ext cx="10001202"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9924A9F1-7177-4B9B-32DA-C7B4CC65E588}"/>
              </a:ext>
            </a:extLst>
          </p:cNvPr>
          <p:cNvSpPr>
            <a:spLocks noGrp="1"/>
          </p:cNvSpPr>
          <p:nvPr>
            <p:ph type="title"/>
          </p:nvPr>
        </p:nvSpPr>
        <p:spPr/>
        <p:txBody>
          <a:bodyPr/>
          <a:lstStyle/>
          <a:p>
            <a:r>
              <a:rPr lang="cs-CZ" dirty="0" err="1"/>
              <a:t>Moral</a:t>
            </a:r>
            <a:r>
              <a:rPr lang="cs-CZ" dirty="0"/>
              <a:t> hazard</a:t>
            </a:r>
            <a:br>
              <a:rPr lang="cs-CZ" dirty="0"/>
            </a:b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2244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4" name="Diagram 3">
            <a:extLst>
              <a:ext uri="{FF2B5EF4-FFF2-40B4-BE49-F238E27FC236}">
                <a16:creationId xmlns:a16="http://schemas.microsoft.com/office/drawing/2014/main" id="{3233C895-0716-FBAE-64AF-CCBC35E2CC91}"/>
              </a:ext>
            </a:extLst>
          </p:cNvPr>
          <p:cNvGraphicFramePr/>
          <p:nvPr>
            <p:extLst>
              <p:ext uri="{D42A27DB-BD31-4B8C-83A1-F6EECF244321}">
                <p14:modId xmlns:p14="http://schemas.microsoft.com/office/powerpoint/2010/main" val="3345527022"/>
              </p:ext>
            </p:extLst>
          </p:nvPr>
        </p:nvGraphicFramePr>
        <p:xfrm>
          <a:off x="1058715" y="1618920"/>
          <a:ext cx="10167581" cy="411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0208015B-9DFF-9EC4-9D7F-F9BDFABF8A77}"/>
              </a:ext>
            </a:extLst>
          </p:cNvPr>
          <p:cNvSpPr>
            <a:spLocks noGrp="1"/>
          </p:cNvSpPr>
          <p:nvPr>
            <p:ph type="title"/>
          </p:nvPr>
        </p:nvSpPr>
        <p:spPr/>
        <p:txBody>
          <a:bodyPr/>
          <a:lstStyle/>
          <a:p>
            <a:r>
              <a:rPr lang="cs-CZ" dirty="0" err="1"/>
              <a:t>Auctions</a:t>
            </a:r>
            <a:r>
              <a:rPr lang="cs-CZ" dirty="0"/>
              <a:t> </a:t>
            </a:r>
            <a:r>
              <a:rPr lang="cs-CZ" dirty="0" err="1"/>
              <a:t>with</a:t>
            </a:r>
            <a:r>
              <a:rPr lang="cs-CZ" dirty="0"/>
              <a:t> independent </a:t>
            </a:r>
            <a:r>
              <a:rPr lang="cs-CZ" dirty="0" err="1"/>
              <a:t>value</a:t>
            </a:r>
            <a:br>
              <a:rPr lang="cs-CZ" dirty="0"/>
            </a:br>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a:t>Diamond-Path Framework</a:t>
            </a:r>
            <a:br>
              <a:rPr lang="en-US" dirty="0"/>
            </a:br>
            <a:r>
              <a:rPr lang="en-US" sz="2800" dirty="0"/>
              <a:t>Overview</a:t>
            </a:r>
            <a:endParaRPr lang="en-US" dirty="0"/>
          </a:p>
        </p:txBody>
      </p:sp>
      <p:pic>
        <p:nvPicPr>
          <p:cNvPr id="283" name="Zástupný symbol pro obsah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97050" y="4084657"/>
            <a:ext cx="2739176" cy="2053343"/>
          </a:xfrm>
        </p:spPr>
      </p:pic>
      <p:grpSp>
        <p:nvGrpSpPr>
          <p:cNvPr id="282" name="Skupina 281"/>
          <p:cNvGrpSpPr/>
          <p:nvPr/>
        </p:nvGrpSpPr>
        <p:grpSpPr>
          <a:xfrm>
            <a:off x="1766022" y="1489122"/>
            <a:ext cx="8496944" cy="2246621"/>
            <a:chOff x="1915361" y="1700808"/>
            <a:chExt cx="6096000" cy="1589636"/>
          </a:xfrm>
        </p:grpSpPr>
        <p:graphicFrame>
          <p:nvGraphicFramePr>
            <p:cNvPr id="5" name="Diagram 4"/>
            <p:cNvGraphicFramePr/>
            <p:nvPr>
              <p:extLst>
                <p:ext uri="{D42A27DB-BD31-4B8C-83A1-F6EECF244321}">
                  <p14:modId xmlns:p14="http://schemas.microsoft.com/office/powerpoint/2010/main" val="2672371645"/>
                </p:ext>
              </p:extLst>
            </p:nvPr>
          </p:nvGraphicFramePr>
          <p:xfrm>
            <a:off x="1915361" y="1700808"/>
            <a:ext cx="6096000" cy="1527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ovéPole 5"/>
            <p:cNvSpPr txBox="1"/>
            <p:nvPr/>
          </p:nvSpPr>
          <p:spPr>
            <a:xfrm>
              <a:off x="2195778" y="2920231"/>
              <a:ext cx="657276" cy="370213"/>
            </a:xfrm>
            <a:prstGeom prst="rect">
              <a:avLst/>
            </a:prstGeom>
            <a:noFill/>
          </p:spPr>
          <p:txBody>
            <a:bodyPr wrap="none" rtlCol="0">
              <a:spAutoFit/>
            </a:bodyPr>
            <a:lstStyle/>
            <a:p>
              <a:r>
                <a:rPr lang="cs-CZ" sz="1400" dirty="0" err="1"/>
                <a:t>Attention</a:t>
              </a:r>
              <a:r>
                <a:rPr lang="cs-CZ" sz="1400" dirty="0"/>
                <a:t> </a:t>
              </a:r>
            </a:p>
            <a:p>
              <a:r>
                <a:rPr lang="cs-CZ" sz="1400" dirty="0" err="1"/>
                <a:t>Focussing</a:t>
              </a:r>
              <a:endParaRPr lang="cs-CZ" sz="1400" dirty="0"/>
            </a:p>
          </p:txBody>
        </p:sp>
        <p:sp>
          <p:nvSpPr>
            <p:cNvPr id="7" name="TextovéPole 6"/>
            <p:cNvSpPr txBox="1"/>
            <p:nvPr/>
          </p:nvSpPr>
          <p:spPr>
            <a:xfrm>
              <a:off x="3656409" y="2920231"/>
              <a:ext cx="652216" cy="370213"/>
            </a:xfrm>
            <a:prstGeom prst="rect">
              <a:avLst/>
            </a:prstGeom>
            <a:noFill/>
          </p:spPr>
          <p:txBody>
            <a:bodyPr wrap="none" rtlCol="0">
              <a:spAutoFit/>
            </a:bodyPr>
            <a:lstStyle/>
            <a:p>
              <a:r>
                <a:rPr lang="cs-CZ" sz="1400" dirty="0" err="1"/>
                <a:t>Cognitive</a:t>
              </a:r>
              <a:r>
                <a:rPr lang="cs-CZ" sz="1400" dirty="0"/>
                <a:t> </a:t>
              </a:r>
            </a:p>
            <a:p>
              <a:r>
                <a:rPr lang="cs-CZ" sz="1400" dirty="0" err="1"/>
                <a:t>Elements</a:t>
              </a:r>
              <a:endParaRPr lang="cs-CZ" sz="1400" dirty="0"/>
            </a:p>
          </p:txBody>
        </p:sp>
        <p:sp>
          <p:nvSpPr>
            <p:cNvPr id="8" name="TextovéPole 7"/>
            <p:cNvSpPr txBox="1"/>
            <p:nvPr/>
          </p:nvSpPr>
          <p:spPr>
            <a:xfrm>
              <a:off x="5011705" y="2920231"/>
              <a:ext cx="797813" cy="370213"/>
            </a:xfrm>
            <a:prstGeom prst="rect">
              <a:avLst/>
            </a:prstGeom>
            <a:noFill/>
          </p:spPr>
          <p:txBody>
            <a:bodyPr wrap="none" rtlCol="0">
              <a:spAutoFit/>
            </a:bodyPr>
            <a:lstStyle/>
            <a:p>
              <a:r>
                <a:rPr lang="cs-CZ" sz="1400" dirty="0"/>
                <a:t>Agent-Team</a:t>
              </a:r>
            </a:p>
            <a:p>
              <a:r>
                <a:rPr lang="cs-CZ" sz="1400" dirty="0" err="1"/>
                <a:t>Organization</a:t>
              </a:r>
              <a:endParaRPr lang="cs-CZ" sz="1400" dirty="0"/>
            </a:p>
          </p:txBody>
        </p:sp>
        <p:sp>
          <p:nvSpPr>
            <p:cNvPr id="9" name="TextovéPole 8"/>
            <p:cNvSpPr txBox="1"/>
            <p:nvPr/>
          </p:nvSpPr>
          <p:spPr>
            <a:xfrm>
              <a:off x="6667889" y="2920231"/>
              <a:ext cx="663993" cy="370213"/>
            </a:xfrm>
            <a:prstGeom prst="rect">
              <a:avLst/>
            </a:prstGeom>
            <a:noFill/>
          </p:spPr>
          <p:txBody>
            <a:bodyPr wrap="none" rtlCol="0">
              <a:spAutoFit/>
            </a:bodyPr>
            <a:lstStyle/>
            <a:p>
              <a:r>
                <a:rPr lang="cs-CZ" sz="1400" dirty="0" err="1"/>
                <a:t>Predictive</a:t>
              </a:r>
              <a:endParaRPr lang="cs-CZ" sz="1400" dirty="0"/>
            </a:p>
            <a:p>
              <a:r>
                <a:rPr lang="cs-CZ" sz="1400" dirty="0" err="1"/>
                <a:t>Behaviour</a:t>
              </a:r>
              <a:endParaRPr lang="cs-CZ" sz="1400" dirty="0"/>
            </a:p>
          </p:txBody>
        </p:sp>
      </p:grpSp>
      <p:grpSp>
        <p:nvGrpSpPr>
          <p:cNvPr id="2" name="Skupina 1"/>
          <p:cNvGrpSpPr/>
          <p:nvPr/>
        </p:nvGrpSpPr>
        <p:grpSpPr>
          <a:xfrm>
            <a:off x="3388398" y="4121610"/>
            <a:ext cx="2586343" cy="1812824"/>
            <a:chOff x="905537" y="1991664"/>
            <a:chExt cx="7383726" cy="4677696"/>
          </a:xfrm>
        </p:grpSpPr>
        <p:sp>
          <p:nvSpPr>
            <p:cNvPr id="438" name="Rectangle 24"/>
            <p:cNvSpPr/>
            <p:nvPr/>
          </p:nvSpPr>
          <p:spPr>
            <a:xfrm>
              <a:off x="905537"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700" dirty="0"/>
                <a:t>CI-</a:t>
              </a:r>
              <a:r>
                <a:rPr lang="cs-CZ" sz="700" dirty="0" err="1"/>
                <a:t>connection</a:t>
              </a:r>
              <a:endParaRPr lang="cs-CZ" sz="700" dirty="0"/>
            </a:p>
          </p:txBody>
        </p:sp>
        <p:sp>
          <p:nvSpPr>
            <p:cNvPr id="439" name="Rectangle 8"/>
            <p:cNvSpPr/>
            <p:nvPr/>
          </p:nvSpPr>
          <p:spPr>
            <a:xfrm>
              <a:off x="3759681"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700" dirty="0" err="1">
                  <a:solidFill>
                    <a:schemeClr val="bg1"/>
                  </a:solidFill>
                </a:rPr>
                <a:t>Category</a:t>
              </a:r>
              <a:endParaRPr lang="cs-CZ" sz="700" dirty="0">
                <a:solidFill>
                  <a:schemeClr val="bg1"/>
                </a:solidFill>
              </a:endParaRPr>
            </a:p>
          </p:txBody>
        </p:sp>
        <p:sp>
          <p:nvSpPr>
            <p:cNvPr id="440" name="Rectangle 24"/>
            <p:cNvSpPr/>
            <p:nvPr/>
          </p:nvSpPr>
          <p:spPr>
            <a:xfrm>
              <a:off x="3759681" y="3931741"/>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700" dirty="0" err="1"/>
                <a:t>Item</a:t>
              </a:r>
              <a:endParaRPr lang="cs-CZ" sz="700" dirty="0"/>
            </a:p>
          </p:txBody>
        </p:sp>
        <p:cxnSp>
          <p:nvCxnSpPr>
            <p:cNvPr id="441" name="Straight Connector 23"/>
            <p:cNvCxnSpPr/>
            <p:nvPr/>
          </p:nvCxnSpPr>
          <p:spPr>
            <a:xfrm rot="5400000">
              <a:off x="3164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2" name="Straight Connector 32"/>
            <p:cNvCxnSpPr/>
            <p:nvPr/>
          </p:nvCxnSpPr>
          <p:spPr>
            <a:xfrm rot="5400000" flipV="1">
              <a:off x="3576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3" name="Straight Connector 23"/>
            <p:cNvCxnSpPr>
              <a:stCxn id="449" idx="0"/>
            </p:cNvCxnSpPr>
            <p:nvPr/>
          </p:nvCxnSpPr>
          <p:spPr>
            <a:xfrm flipV="1">
              <a:off x="1747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4" name="Straight Connector 32"/>
            <p:cNvCxnSpPr/>
            <p:nvPr/>
          </p:nvCxnSpPr>
          <p:spPr>
            <a:xfrm flipH="1">
              <a:off x="1748448" y="3647490"/>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5" name="Straight Connector 32"/>
            <p:cNvCxnSpPr/>
            <p:nvPr/>
          </p:nvCxnSpPr>
          <p:spPr>
            <a:xfrm flipV="1">
              <a:off x="3461723"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46" name="Skupina 445"/>
            <p:cNvGrpSpPr/>
            <p:nvPr/>
          </p:nvGrpSpPr>
          <p:grpSpPr>
            <a:xfrm>
              <a:off x="1619672" y="3640377"/>
              <a:ext cx="255935" cy="292147"/>
              <a:chOff x="4460081" y="3268293"/>
              <a:chExt cx="255935" cy="292147"/>
            </a:xfrm>
          </p:grpSpPr>
          <p:cxnSp>
            <p:nvCxnSpPr>
              <p:cNvPr id="44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4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450" name="Straight Connector 32"/>
            <p:cNvCxnSpPr/>
            <p:nvPr/>
          </p:nvCxnSpPr>
          <p:spPr>
            <a:xfrm rot="16200000">
              <a:off x="3582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51" name="Skupina 450"/>
            <p:cNvGrpSpPr/>
            <p:nvPr/>
          </p:nvGrpSpPr>
          <p:grpSpPr>
            <a:xfrm rot="16200000" flipV="1">
              <a:off x="2580193" y="3991150"/>
              <a:ext cx="255935" cy="292147"/>
              <a:chOff x="4460081" y="3268293"/>
              <a:chExt cx="255935" cy="292147"/>
            </a:xfrm>
          </p:grpSpPr>
          <p:cxnSp>
            <p:nvCxnSpPr>
              <p:cNvPr id="45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5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455" name="Rectangle 24"/>
            <p:cNvSpPr/>
            <p:nvPr/>
          </p:nvSpPr>
          <p:spPr>
            <a:xfrm>
              <a:off x="6632292" y="3931741"/>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700" dirty="0" err="1"/>
                <a:t>Context</a:t>
              </a:r>
              <a:endParaRPr lang="cs-CZ" sz="700" dirty="0"/>
            </a:p>
          </p:txBody>
        </p:sp>
        <p:cxnSp>
          <p:nvCxnSpPr>
            <p:cNvPr id="456" name="Straight Connector 23"/>
            <p:cNvCxnSpPr/>
            <p:nvPr/>
          </p:nvCxnSpPr>
          <p:spPr>
            <a:xfrm flipV="1">
              <a:off x="4559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7" name="Straight Connector 32"/>
            <p:cNvCxnSpPr/>
            <p:nvPr/>
          </p:nvCxnSpPr>
          <p:spPr>
            <a:xfrm>
              <a:off x="4460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58" name="TextovéPole 457"/>
            <p:cNvSpPr txBox="1"/>
            <p:nvPr/>
          </p:nvSpPr>
          <p:spPr>
            <a:xfrm>
              <a:off x="4085297" y="3195143"/>
              <a:ext cx="637035" cy="436792"/>
            </a:xfrm>
            <a:prstGeom prst="rect">
              <a:avLst/>
            </a:prstGeom>
            <a:noFill/>
          </p:spPr>
          <p:txBody>
            <a:bodyPr wrap="none" rtlCol="0">
              <a:spAutoFit/>
            </a:bodyPr>
            <a:lstStyle/>
            <a:p>
              <a:r>
                <a:rPr lang="cs-CZ" sz="500" dirty="0"/>
                <a:t>R</a:t>
              </a:r>
            </a:p>
          </p:txBody>
        </p:sp>
        <p:grpSp>
          <p:nvGrpSpPr>
            <p:cNvPr id="459" name="Skupina 458"/>
            <p:cNvGrpSpPr/>
            <p:nvPr/>
          </p:nvGrpSpPr>
          <p:grpSpPr>
            <a:xfrm flipV="1">
              <a:off x="4459022" y="2785120"/>
              <a:ext cx="201916" cy="211901"/>
              <a:chOff x="4271268" y="2636912"/>
              <a:chExt cx="201916" cy="211901"/>
            </a:xfrm>
          </p:grpSpPr>
          <p:cxnSp>
            <p:nvCxnSpPr>
              <p:cNvPr id="460"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61"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462" name="Straight Connector 23"/>
            <p:cNvCxnSpPr/>
            <p:nvPr/>
          </p:nvCxnSpPr>
          <p:spPr>
            <a:xfrm rot="5400000">
              <a:off x="3164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3" name="Straight Connector 32"/>
            <p:cNvCxnSpPr/>
            <p:nvPr/>
          </p:nvCxnSpPr>
          <p:spPr>
            <a:xfrm rot="5400000" flipV="1">
              <a:off x="3576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64" name="Skupina 463"/>
            <p:cNvGrpSpPr/>
            <p:nvPr/>
          </p:nvGrpSpPr>
          <p:grpSpPr>
            <a:xfrm rot="5400000">
              <a:off x="2640912" y="4377004"/>
              <a:ext cx="201916" cy="211901"/>
              <a:chOff x="4271268" y="2636912"/>
              <a:chExt cx="201916" cy="211901"/>
            </a:xfrm>
          </p:grpSpPr>
          <p:cxnSp>
            <p:nvCxnSpPr>
              <p:cNvPr id="4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467" name="Skupina 466"/>
            <p:cNvGrpSpPr/>
            <p:nvPr/>
          </p:nvGrpSpPr>
          <p:grpSpPr>
            <a:xfrm rot="16200000" flipH="1" flipV="1">
              <a:off x="5935202" y="3713475"/>
              <a:ext cx="203324" cy="1201536"/>
              <a:chOff x="4475835" y="4563296"/>
              <a:chExt cx="203324" cy="1201536"/>
            </a:xfrm>
          </p:grpSpPr>
          <p:cxnSp>
            <p:nvCxnSpPr>
              <p:cNvPr id="4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70" name="Skupina 469"/>
              <p:cNvGrpSpPr/>
              <p:nvPr/>
            </p:nvGrpSpPr>
            <p:grpSpPr>
              <a:xfrm flipV="1">
                <a:off x="4475835" y="4635303"/>
                <a:ext cx="201916" cy="211901"/>
                <a:chOff x="4271268" y="2636912"/>
                <a:chExt cx="201916" cy="211901"/>
              </a:xfrm>
            </p:grpSpPr>
            <p:cxnSp>
              <p:nvCxnSpPr>
                <p:cNvPr id="471"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72"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473" name="TextovéPole 472"/>
            <p:cNvSpPr txBox="1"/>
            <p:nvPr/>
          </p:nvSpPr>
          <p:spPr>
            <a:xfrm>
              <a:off x="2922848" y="4159720"/>
              <a:ext cx="637035" cy="436792"/>
            </a:xfrm>
            <a:prstGeom prst="rect">
              <a:avLst/>
            </a:prstGeom>
            <a:noFill/>
          </p:spPr>
          <p:txBody>
            <a:bodyPr wrap="none" rtlCol="0">
              <a:spAutoFit/>
            </a:bodyPr>
            <a:lstStyle/>
            <a:p>
              <a:r>
                <a:rPr lang="cs-CZ" sz="500" dirty="0"/>
                <a:t>R</a:t>
              </a:r>
            </a:p>
          </p:txBody>
        </p:sp>
        <p:sp>
          <p:nvSpPr>
            <p:cNvPr id="474" name="TextovéPole 473"/>
            <p:cNvSpPr txBox="1"/>
            <p:nvPr/>
          </p:nvSpPr>
          <p:spPr>
            <a:xfrm>
              <a:off x="5729897" y="3972005"/>
              <a:ext cx="637035" cy="436792"/>
            </a:xfrm>
            <a:prstGeom prst="rect">
              <a:avLst/>
            </a:prstGeom>
            <a:noFill/>
          </p:spPr>
          <p:txBody>
            <a:bodyPr wrap="none" rtlCol="0">
              <a:spAutoFit/>
            </a:bodyPr>
            <a:lstStyle/>
            <a:p>
              <a:r>
                <a:rPr lang="cs-CZ" sz="500" dirty="0"/>
                <a:t>R</a:t>
              </a:r>
            </a:p>
          </p:txBody>
        </p:sp>
        <p:grpSp>
          <p:nvGrpSpPr>
            <p:cNvPr id="475" name="Skupina 474"/>
            <p:cNvGrpSpPr/>
            <p:nvPr/>
          </p:nvGrpSpPr>
          <p:grpSpPr>
            <a:xfrm flipH="1">
              <a:off x="5432768" y="2365684"/>
              <a:ext cx="2134198" cy="1570026"/>
              <a:chOff x="2139919" y="2217854"/>
              <a:chExt cx="2134198" cy="1570026"/>
            </a:xfrm>
          </p:grpSpPr>
          <p:cxnSp>
            <p:nvCxnSpPr>
              <p:cNvPr id="476" name="Straight Connector 23"/>
              <p:cNvCxnSpPr>
                <a:stCxn id="482" idx="0"/>
              </p:cNvCxnSpPr>
              <p:nvPr/>
            </p:nvCxnSpPr>
            <p:spPr>
              <a:xfrm flipV="1">
                <a:off x="2268004" y="2217854"/>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7" name="Straight Connector 32"/>
              <p:cNvCxnSpPr/>
              <p:nvPr/>
            </p:nvCxnSpPr>
            <p:spPr>
              <a:xfrm flipH="1">
                <a:off x="2268695" y="3501089"/>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8" name="Straight Connector 32"/>
              <p:cNvCxnSpPr/>
              <p:nvPr/>
            </p:nvCxnSpPr>
            <p:spPr>
              <a:xfrm flipV="1">
                <a:off x="3981970" y="2217854"/>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79" name="Skupina 478"/>
              <p:cNvGrpSpPr/>
              <p:nvPr/>
            </p:nvGrpSpPr>
            <p:grpSpPr>
              <a:xfrm>
                <a:off x="2139919" y="3493976"/>
                <a:ext cx="255935" cy="292147"/>
                <a:chOff x="4460081" y="3268293"/>
                <a:chExt cx="255935" cy="292147"/>
              </a:xfrm>
            </p:grpSpPr>
            <p:cxnSp>
              <p:nvCxnSpPr>
                <p:cNvPr id="48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8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483" name="TextovéPole 482"/>
            <p:cNvSpPr txBox="1"/>
            <p:nvPr/>
          </p:nvSpPr>
          <p:spPr>
            <a:xfrm rot="2283157">
              <a:off x="6177638" y="2632842"/>
              <a:ext cx="943655" cy="476500"/>
            </a:xfrm>
            <a:prstGeom prst="rect">
              <a:avLst/>
            </a:prstGeom>
            <a:noFill/>
          </p:spPr>
          <p:txBody>
            <a:bodyPr wrap="none" rtlCol="0">
              <a:spAutoFit/>
            </a:bodyPr>
            <a:lstStyle/>
            <a:p>
              <a:r>
                <a:rPr lang="cs-CZ" sz="600" dirty="0"/>
                <a:t>base</a:t>
              </a:r>
              <a:endParaRPr lang="en-US" sz="600" dirty="0"/>
            </a:p>
          </p:txBody>
        </p:sp>
        <p:grpSp>
          <p:nvGrpSpPr>
            <p:cNvPr id="484" name="Skupina 483"/>
            <p:cNvGrpSpPr/>
            <p:nvPr/>
          </p:nvGrpSpPr>
          <p:grpSpPr>
            <a:xfrm rot="16200000" flipH="1" flipV="1">
              <a:off x="5458378" y="2216969"/>
              <a:ext cx="255935" cy="292147"/>
              <a:chOff x="4460081" y="3268293"/>
              <a:chExt cx="255935" cy="292147"/>
            </a:xfrm>
          </p:grpSpPr>
          <p:cxnSp>
            <p:nvCxnSpPr>
              <p:cNvPr id="48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8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488" name="TextovéPole 487"/>
            <p:cNvSpPr txBox="1"/>
            <p:nvPr/>
          </p:nvSpPr>
          <p:spPr>
            <a:xfrm>
              <a:off x="4266874" y="5193534"/>
              <a:ext cx="637035" cy="436792"/>
            </a:xfrm>
            <a:prstGeom prst="rect">
              <a:avLst/>
            </a:prstGeom>
            <a:noFill/>
          </p:spPr>
          <p:txBody>
            <a:bodyPr wrap="none" rtlCol="0">
              <a:spAutoFit/>
            </a:bodyPr>
            <a:lstStyle/>
            <a:p>
              <a:r>
                <a:rPr lang="cs-CZ" sz="500" dirty="0"/>
                <a:t>R</a:t>
              </a:r>
            </a:p>
          </p:txBody>
        </p:sp>
        <p:grpSp>
          <p:nvGrpSpPr>
            <p:cNvPr id="489" name="Skupina 488"/>
            <p:cNvGrpSpPr/>
            <p:nvPr/>
          </p:nvGrpSpPr>
          <p:grpSpPr>
            <a:xfrm flipV="1">
              <a:off x="4475835" y="4711504"/>
              <a:ext cx="203324" cy="1201536"/>
              <a:chOff x="4475835" y="4563296"/>
              <a:chExt cx="203324" cy="1201536"/>
            </a:xfrm>
          </p:grpSpPr>
          <p:cxnSp>
            <p:nvCxnSpPr>
              <p:cNvPr id="490"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1"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92" name="Skupina 491"/>
              <p:cNvGrpSpPr/>
              <p:nvPr/>
            </p:nvGrpSpPr>
            <p:grpSpPr>
              <a:xfrm flipV="1">
                <a:off x="4475835" y="4635303"/>
                <a:ext cx="201916" cy="211901"/>
                <a:chOff x="4271268" y="2636912"/>
                <a:chExt cx="201916" cy="211901"/>
              </a:xfrm>
            </p:grpSpPr>
            <p:cxnSp>
              <p:nvCxnSpPr>
                <p:cNvPr id="49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9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grpSp>
          <p:nvGrpSpPr>
            <p:cNvPr id="495" name="Skupina 494"/>
            <p:cNvGrpSpPr/>
            <p:nvPr/>
          </p:nvGrpSpPr>
          <p:grpSpPr>
            <a:xfrm>
              <a:off x="1653580" y="4701864"/>
              <a:ext cx="2100290" cy="1697993"/>
              <a:chOff x="1653580" y="4701864"/>
              <a:chExt cx="2100290" cy="1697993"/>
            </a:xfrm>
          </p:grpSpPr>
          <p:cxnSp>
            <p:nvCxnSpPr>
              <p:cNvPr id="496" name="Straight Connector 23"/>
              <p:cNvCxnSpPr>
                <a:stCxn id="503"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8"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99" name="Skupina 498"/>
              <p:cNvGrpSpPr/>
              <p:nvPr/>
            </p:nvGrpSpPr>
            <p:grpSpPr>
              <a:xfrm rot="5400000" flipV="1">
                <a:off x="3479828" y="6125816"/>
                <a:ext cx="255935" cy="292147"/>
                <a:chOff x="4460081" y="3268293"/>
                <a:chExt cx="255935" cy="292147"/>
              </a:xfrm>
            </p:grpSpPr>
            <p:cxnSp>
              <p:nvCxnSpPr>
                <p:cNvPr id="50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0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00"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04" name="Rectangle 24"/>
            <p:cNvSpPr/>
            <p:nvPr/>
          </p:nvSpPr>
          <p:spPr>
            <a:xfrm>
              <a:off x="3741812" y="5906689"/>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700" dirty="0" err="1"/>
                <a:t>Manifestation</a:t>
              </a:r>
              <a:endParaRPr lang="cs-CZ" sz="700" dirty="0"/>
            </a:p>
          </p:txBody>
        </p:sp>
        <p:grpSp>
          <p:nvGrpSpPr>
            <p:cNvPr id="505" name="Skupina 504"/>
            <p:cNvGrpSpPr/>
            <p:nvPr/>
          </p:nvGrpSpPr>
          <p:grpSpPr>
            <a:xfrm flipH="1">
              <a:off x="5436096" y="4725144"/>
              <a:ext cx="2100290" cy="1697993"/>
              <a:chOff x="1653580" y="4701864"/>
              <a:chExt cx="2100290" cy="1697993"/>
            </a:xfrm>
          </p:grpSpPr>
          <p:cxnSp>
            <p:nvCxnSpPr>
              <p:cNvPr id="506" name="Straight Connector 23"/>
              <p:cNvCxnSpPr>
                <a:stCxn id="513"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7"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8"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09" name="Skupina 508"/>
              <p:cNvGrpSpPr/>
              <p:nvPr/>
            </p:nvGrpSpPr>
            <p:grpSpPr>
              <a:xfrm rot="5400000" flipV="1">
                <a:off x="3479828" y="6125816"/>
                <a:ext cx="255935" cy="292147"/>
                <a:chOff x="4460081" y="3268293"/>
                <a:chExt cx="255935" cy="292147"/>
              </a:xfrm>
            </p:grpSpPr>
            <p:cxnSp>
              <p:nvCxnSpPr>
                <p:cNvPr id="51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10"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514" name="Skupina 513"/>
          <p:cNvGrpSpPr/>
          <p:nvPr/>
        </p:nvGrpSpPr>
        <p:grpSpPr>
          <a:xfrm>
            <a:off x="1287914" y="4725805"/>
            <a:ext cx="2400163" cy="1782754"/>
            <a:chOff x="905537" y="1843456"/>
            <a:chExt cx="7383726" cy="4620871"/>
          </a:xfrm>
        </p:grpSpPr>
        <p:sp>
          <p:nvSpPr>
            <p:cNvPr id="515" name="Rectangle 24"/>
            <p:cNvSpPr/>
            <p:nvPr/>
          </p:nvSpPr>
          <p:spPr>
            <a:xfrm>
              <a:off x="905537"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700" dirty="0" err="1"/>
                <a:t>Category</a:t>
              </a:r>
              <a:endParaRPr lang="cs-CZ" sz="700" dirty="0"/>
            </a:p>
          </p:txBody>
        </p:sp>
        <p:sp>
          <p:nvSpPr>
            <p:cNvPr id="516" name="Rectangle 24"/>
            <p:cNvSpPr/>
            <p:nvPr/>
          </p:nvSpPr>
          <p:spPr>
            <a:xfrm>
              <a:off x="6632292" y="3783533"/>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sz="700" dirty="0"/>
                <a:t>Rule</a:t>
              </a:r>
            </a:p>
          </p:txBody>
        </p:sp>
        <p:sp>
          <p:nvSpPr>
            <p:cNvPr id="517" name="Rectangle 8"/>
            <p:cNvSpPr/>
            <p:nvPr/>
          </p:nvSpPr>
          <p:spPr>
            <a:xfrm>
              <a:off x="3759681"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700" dirty="0" err="1">
                  <a:solidFill>
                    <a:schemeClr val="bg1"/>
                  </a:solidFill>
                </a:rPr>
                <a:t>Relationship</a:t>
              </a:r>
              <a:endParaRPr lang="cs-CZ" sz="700" dirty="0">
                <a:solidFill>
                  <a:schemeClr val="bg1"/>
                </a:solidFill>
              </a:endParaRPr>
            </a:p>
          </p:txBody>
        </p:sp>
        <p:sp>
          <p:nvSpPr>
            <p:cNvPr id="518" name="Rectangle 22"/>
            <p:cNvSpPr/>
            <p:nvPr/>
          </p:nvSpPr>
          <p:spPr>
            <a:xfrm>
              <a:off x="3759681" y="5748596"/>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700" dirty="0" err="1"/>
                <a:t>Operation</a:t>
              </a:r>
              <a:endParaRPr lang="cs-CZ" sz="700" dirty="0"/>
            </a:p>
          </p:txBody>
        </p:sp>
        <p:sp>
          <p:nvSpPr>
            <p:cNvPr id="519" name="Rectangle 24"/>
            <p:cNvSpPr/>
            <p:nvPr/>
          </p:nvSpPr>
          <p:spPr>
            <a:xfrm>
              <a:off x="3759681" y="37835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700" dirty="0" err="1"/>
                <a:t>Object</a:t>
              </a:r>
              <a:endParaRPr lang="cs-CZ" sz="700" dirty="0"/>
            </a:p>
          </p:txBody>
        </p:sp>
        <p:cxnSp>
          <p:nvCxnSpPr>
            <p:cNvPr id="520" name="Straight Connector 23"/>
            <p:cNvCxnSpPr/>
            <p:nvPr/>
          </p:nvCxnSpPr>
          <p:spPr>
            <a:xfrm flipV="1">
              <a:off x="4772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21" name="Skupina 520"/>
            <p:cNvGrpSpPr/>
            <p:nvPr/>
          </p:nvGrpSpPr>
          <p:grpSpPr>
            <a:xfrm>
              <a:off x="4644008" y="3484193"/>
              <a:ext cx="255935" cy="292147"/>
              <a:chOff x="4460081" y="3268293"/>
              <a:chExt cx="255935" cy="292147"/>
            </a:xfrm>
          </p:grpSpPr>
          <p:cxnSp>
            <p:nvCxnSpPr>
              <p:cNvPr id="59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522" name="Skupina 521"/>
            <p:cNvGrpSpPr/>
            <p:nvPr/>
          </p:nvGrpSpPr>
          <p:grpSpPr>
            <a:xfrm flipV="1">
              <a:off x="4644008" y="2581997"/>
              <a:ext cx="255935" cy="292147"/>
              <a:chOff x="4460081" y="3268293"/>
              <a:chExt cx="255935" cy="292147"/>
            </a:xfrm>
          </p:grpSpPr>
          <p:cxnSp>
            <p:nvCxnSpPr>
              <p:cNvPr id="59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523" name="TextovéPole 522"/>
            <p:cNvSpPr txBox="1"/>
            <p:nvPr/>
          </p:nvSpPr>
          <p:spPr>
            <a:xfrm>
              <a:off x="4497562" y="3046935"/>
              <a:ext cx="686449" cy="438763"/>
            </a:xfrm>
            <a:prstGeom prst="rect">
              <a:avLst/>
            </a:prstGeom>
            <a:noFill/>
          </p:spPr>
          <p:txBody>
            <a:bodyPr wrap="none" rtlCol="0">
              <a:spAutoFit/>
            </a:bodyPr>
            <a:lstStyle/>
            <a:p>
              <a:r>
                <a:rPr lang="cs-CZ" sz="500" dirty="0"/>
                <a:t>P</a:t>
              </a:r>
            </a:p>
          </p:txBody>
        </p:sp>
        <p:cxnSp>
          <p:nvCxnSpPr>
            <p:cNvPr id="524" name="Straight Connector 23"/>
            <p:cNvCxnSpPr/>
            <p:nvPr/>
          </p:nvCxnSpPr>
          <p:spPr>
            <a:xfrm flipV="1">
              <a:off x="4372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5" name="Straight Connector 32"/>
            <p:cNvCxnSpPr/>
            <p:nvPr/>
          </p:nvCxnSpPr>
          <p:spPr>
            <a:xfrm>
              <a:off x="4272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26" name="TextovéPole 525"/>
            <p:cNvSpPr txBox="1"/>
            <p:nvPr/>
          </p:nvSpPr>
          <p:spPr>
            <a:xfrm>
              <a:off x="4062305" y="3046935"/>
              <a:ext cx="686449" cy="438763"/>
            </a:xfrm>
            <a:prstGeom prst="rect">
              <a:avLst/>
            </a:prstGeom>
            <a:noFill/>
          </p:spPr>
          <p:txBody>
            <a:bodyPr wrap="none" rtlCol="0">
              <a:spAutoFit/>
            </a:bodyPr>
            <a:lstStyle/>
            <a:p>
              <a:r>
                <a:rPr lang="cs-CZ" sz="500" dirty="0"/>
                <a:t>R</a:t>
              </a:r>
            </a:p>
          </p:txBody>
        </p:sp>
        <p:grpSp>
          <p:nvGrpSpPr>
            <p:cNvPr id="527" name="Skupina 526"/>
            <p:cNvGrpSpPr/>
            <p:nvPr/>
          </p:nvGrpSpPr>
          <p:grpSpPr>
            <a:xfrm flipV="1">
              <a:off x="4271268" y="2636912"/>
              <a:ext cx="201916" cy="211901"/>
              <a:chOff x="4271268" y="2636912"/>
              <a:chExt cx="201916" cy="211901"/>
            </a:xfrm>
          </p:grpSpPr>
          <p:cxnSp>
            <p:nvCxnSpPr>
              <p:cNvPr id="588"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89"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528" name="TextovéPole 527"/>
            <p:cNvSpPr txBox="1"/>
            <p:nvPr/>
          </p:nvSpPr>
          <p:spPr>
            <a:xfrm>
              <a:off x="4266873" y="5045327"/>
              <a:ext cx="686449" cy="438763"/>
            </a:xfrm>
            <a:prstGeom prst="rect">
              <a:avLst/>
            </a:prstGeom>
            <a:noFill/>
          </p:spPr>
          <p:txBody>
            <a:bodyPr wrap="none" rtlCol="0">
              <a:spAutoFit/>
            </a:bodyPr>
            <a:lstStyle/>
            <a:p>
              <a:r>
                <a:rPr lang="cs-CZ" sz="500" dirty="0"/>
                <a:t>R</a:t>
              </a:r>
            </a:p>
          </p:txBody>
        </p:sp>
        <p:grpSp>
          <p:nvGrpSpPr>
            <p:cNvPr id="529" name="Skupina 528"/>
            <p:cNvGrpSpPr/>
            <p:nvPr/>
          </p:nvGrpSpPr>
          <p:grpSpPr>
            <a:xfrm flipV="1">
              <a:off x="4475835" y="4563296"/>
              <a:ext cx="203324" cy="1201536"/>
              <a:chOff x="4475835" y="4563296"/>
              <a:chExt cx="203324" cy="1201536"/>
            </a:xfrm>
          </p:grpSpPr>
          <p:cxnSp>
            <p:nvCxnSpPr>
              <p:cNvPr id="583"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4"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85" name="Skupina 584"/>
              <p:cNvGrpSpPr/>
              <p:nvPr/>
            </p:nvGrpSpPr>
            <p:grpSpPr>
              <a:xfrm flipV="1">
                <a:off x="4475835" y="4635303"/>
                <a:ext cx="201916" cy="211901"/>
                <a:chOff x="4271268" y="2636912"/>
                <a:chExt cx="201916" cy="211901"/>
              </a:xfrm>
            </p:grpSpPr>
            <p:cxnSp>
              <p:nvCxnSpPr>
                <p:cNvPr id="58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8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cxnSp>
          <p:nvCxnSpPr>
            <p:cNvPr id="530" name="Straight Connector 23"/>
            <p:cNvCxnSpPr/>
            <p:nvPr/>
          </p:nvCxnSpPr>
          <p:spPr>
            <a:xfrm rot="5400000">
              <a:off x="3164680" y="35633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Straight Connector 32"/>
            <p:cNvCxnSpPr/>
            <p:nvPr/>
          </p:nvCxnSpPr>
          <p:spPr>
            <a:xfrm rot="5400000" flipV="1">
              <a:off x="3576981" y="416557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32" name="Skupina 531"/>
            <p:cNvGrpSpPr/>
            <p:nvPr/>
          </p:nvGrpSpPr>
          <p:grpSpPr>
            <a:xfrm rot="5400000">
              <a:off x="2640912" y="4058214"/>
              <a:ext cx="201916" cy="211901"/>
              <a:chOff x="4271268" y="2636912"/>
              <a:chExt cx="201916" cy="211901"/>
            </a:xfrm>
          </p:grpSpPr>
          <p:cxnSp>
            <p:nvCxnSpPr>
              <p:cNvPr id="581"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82"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533" name="Skupina 532"/>
            <p:cNvGrpSpPr/>
            <p:nvPr/>
          </p:nvGrpSpPr>
          <p:grpSpPr>
            <a:xfrm rot="16200000" flipH="1" flipV="1">
              <a:off x="5935202" y="3565267"/>
              <a:ext cx="203324" cy="1201536"/>
              <a:chOff x="4475835" y="4563296"/>
              <a:chExt cx="203324" cy="1201536"/>
            </a:xfrm>
          </p:grpSpPr>
          <p:cxnSp>
            <p:nvCxnSpPr>
              <p:cNvPr id="576"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7"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78" name="Skupina 577"/>
              <p:cNvGrpSpPr/>
              <p:nvPr/>
            </p:nvGrpSpPr>
            <p:grpSpPr>
              <a:xfrm flipV="1">
                <a:off x="4475835" y="4635303"/>
                <a:ext cx="201916" cy="211901"/>
                <a:chOff x="4271268" y="2636912"/>
                <a:chExt cx="201916" cy="211901"/>
              </a:xfrm>
            </p:grpSpPr>
            <p:cxnSp>
              <p:nvCxnSpPr>
                <p:cNvPr id="57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8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534" name="TextovéPole 533"/>
            <p:cNvSpPr txBox="1"/>
            <p:nvPr/>
          </p:nvSpPr>
          <p:spPr>
            <a:xfrm>
              <a:off x="3085886" y="3866630"/>
              <a:ext cx="686449" cy="438763"/>
            </a:xfrm>
            <a:prstGeom prst="rect">
              <a:avLst/>
            </a:prstGeom>
            <a:noFill/>
          </p:spPr>
          <p:txBody>
            <a:bodyPr wrap="none" rtlCol="0">
              <a:spAutoFit/>
            </a:bodyPr>
            <a:lstStyle/>
            <a:p>
              <a:r>
                <a:rPr lang="cs-CZ" sz="500" dirty="0"/>
                <a:t>R</a:t>
              </a:r>
            </a:p>
          </p:txBody>
        </p:sp>
        <p:sp>
          <p:nvSpPr>
            <p:cNvPr id="535" name="TextovéPole 534"/>
            <p:cNvSpPr txBox="1"/>
            <p:nvPr/>
          </p:nvSpPr>
          <p:spPr>
            <a:xfrm>
              <a:off x="5810970" y="3858268"/>
              <a:ext cx="686449" cy="438763"/>
            </a:xfrm>
            <a:prstGeom prst="rect">
              <a:avLst/>
            </a:prstGeom>
            <a:noFill/>
          </p:spPr>
          <p:txBody>
            <a:bodyPr wrap="none" rtlCol="0">
              <a:spAutoFit/>
            </a:bodyPr>
            <a:lstStyle/>
            <a:p>
              <a:r>
                <a:rPr lang="cs-CZ" sz="500" dirty="0"/>
                <a:t>R</a:t>
              </a:r>
            </a:p>
          </p:txBody>
        </p:sp>
        <p:grpSp>
          <p:nvGrpSpPr>
            <p:cNvPr id="536" name="Skupina 535"/>
            <p:cNvGrpSpPr/>
            <p:nvPr/>
          </p:nvGrpSpPr>
          <p:grpSpPr>
            <a:xfrm>
              <a:off x="1619672" y="4553656"/>
              <a:ext cx="2134198" cy="1683656"/>
              <a:chOff x="1619672" y="4553656"/>
              <a:chExt cx="2134198" cy="1683656"/>
            </a:xfrm>
          </p:grpSpPr>
          <p:cxnSp>
            <p:nvCxnSpPr>
              <p:cNvPr id="567" name="Straight Connector 23"/>
              <p:cNvCxnSpPr>
                <a:stCxn id="575"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8"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9"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70" name="TextovéPole 569"/>
              <p:cNvSpPr txBox="1"/>
              <p:nvPr/>
            </p:nvSpPr>
            <p:spPr>
              <a:xfrm rot="2167460" flipH="1">
                <a:off x="1952182" y="5157516"/>
                <a:ext cx="1643140" cy="438764"/>
              </a:xfrm>
              <a:prstGeom prst="rect">
                <a:avLst/>
              </a:prstGeom>
              <a:noFill/>
            </p:spPr>
            <p:txBody>
              <a:bodyPr wrap="none" rtlCol="0">
                <a:spAutoFit/>
              </a:bodyPr>
              <a:lstStyle/>
              <a:p>
                <a:pPr algn="ctr"/>
                <a:r>
                  <a:rPr lang="cs-CZ" sz="500" dirty="0" err="1"/>
                  <a:t>characteristic</a:t>
                </a:r>
                <a:endParaRPr lang="cs-CZ" sz="500" dirty="0"/>
              </a:p>
            </p:txBody>
          </p:sp>
          <p:grpSp>
            <p:nvGrpSpPr>
              <p:cNvPr id="571" name="Skupina 570"/>
              <p:cNvGrpSpPr/>
              <p:nvPr/>
            </p:nvGrpSpPr>
            <p:grpSpPr>
              <a:xfrm flipV="1">
                <a:off x="1619672" y="4555413"/>
                <a:ext cx="255935" cy="292147"/>
                <a:chOff x="4460081" y="3268293"/>
                <a:chExt cx="255935" cy="292147"/>
              </a:xfrm>
            </p:grpSpPr>
            <p:cxnSp>
              <p:nvCxnSpPr>
                <p:cNvPr id="57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7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72"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7" name="Skupina 536"/>
            <p:cNvGrpSpPr/>
            <p:nvPr/>
          </p:nvGrpSpPr>
          <p:grpSpPr>
            <a:xfrm flipH="1">
              <a:off x="5432819" y="4555009"/>
              <a:ext cx="2134198" cy="1683656"/>
              <a:chOff x="1619672" y="4553656"/>
              <a:chExt cx="2134198" cy="1683656"/>
            </a:xfrm>
          </p:grpSpPr>
          <p:cxnSp>
            <p:nvCxnSpPr>
              <p:cNvPr id="558" name="Straight Connector 23"/>
              <p:cNvCxnSpPr>
                <a:stCxn id="566"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9"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0"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61" name="TextovéPole 560"/>
              <p:cNvSpPr txBox="1"/>
              <p:nvPr/>
            </p:nvSpPr>
            <p:spPr>
              <a:xfrm rot="2167460" flipH="1">
                <a:off x="1952188" y="5157516"/>
                <a:ext cx="1643140" cy="438764"/>
              </a:xfrm>
              <a:prstGeom prst="rect">
                <a:avLst/>
              </a:prstGeom>
              <a:noFill/>
            </p:spPr>
            <p:txBody>
              <a:bodyPr wrap="none" rtlCol="0">
                <a:spAutoFit/>
              </a:bodyPr>
              <a:lstStyle/>
              <a:p>
                <a:pPr algn="ctr"/>
                <a:r>
                  <a:rPr lang="cs-CZ" sz="500" dirty="0" err="1"/>
                  <a:t>characteristic</a:t>
                </a:r>
                <a:endParaRPr lang="cs-CZ" sz="500" dirty="0"/>
              </a:p>
            </p:txBody>
          </p:sp>
          <p:grpSp>
            <p:nvGrpSpPr>
              <p:cNvPr id="562" name="Skupina 561"/>
              <p:cNvGrpSpPr/>
              <p:nvPr/>
            </p:nvGrpSpPr>
            <p:grpSpPr>
              <a:xfrm flipV="1">
                <a:off x="1619672" y="4555413"/>
                <a:ext cx="255935" cy="292147"/>
                <a:chOff x="4460081" y="3268293"/>
                <a:chExt cx="255935" cy="292147"/>
              </a:xfrm>
            </p:grpSpPr>
            <p:cxnSp>
              <p:nvCxnSpPr>
                <p:cNvPr id="56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6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63"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8" name="Skupina 537"/>
            <p:cNvGrpSpPr/>
            <p:nvPr/>
          </p:nvGrpSpPr>
          <p:grpSpPr>
            <a:xfrm flipV="1">
              <a:off x="1619672" y="2102417"/>
              <a:ext cx="2134198" cy="1683656"/>
              <a:chOff x="1619672" y="4553656"/>
              <a:chExt cx="2134198" cy="1683656"/>
            </a:xfrm>
          </p:grpSpPr>
          <p:cxnSp>
            <p:nvCxnSpPr>
              <p:cNvPr id="549" name="Straight Connector 23"/>
              <p:cNvCxnSpPr>
                <a:stCxn id="557"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0"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1"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2" name="TextovéPole 551"/>
              <p:cNvSpPr txBox="1"/>
              <p:nvPr/>
            </p:nvSpPr>
            <p:spPr>
              <a:xfrm rot="13007415" flipH="1">
                <a:off x="1952182" y="5157527"/>
                <a:ext cx="1643140" cy="438764"/>
              </a:xfrm>
              <a:prstGeom prst="rect">
                <a:avLst/>
              </a:prstGeom>
              <a:noFill/>
            </p:spPr>
            <p:txBody>
              <a:bodyPr wrap="none" rtlCol="0">
                <a:spAutoFit/>
              </a:bodyPr>
              <a:lstStyle/>
              <a:p>
                <a:pPr algn="ctr"/>
                <a:r>
                  <a:rPr lang="cs-CZ" sz="500" dirty="0" err="1"/>
                  <a:t>characteristic</a:t>
                </a:r>
                <a:endParaRPr lang="cs-CZ" sz="500" dirty="0"/>
              </a:p>
            </p:txBody>
          </p:sp>
          <p:grpSp>
            <p:nvGrpSpPr>
              <p:cNvPr id="553" name="Skupina 552"/>
              <p:cNvGrpSpPr/>
              <p:nvPr/>
            </p:nvGrpSpPr>
            <p:grpSpPr>
              <a:xfrm flipV="1">
                <a:off x="1619672" y="4555413"/>
                <a:ext cx="255935" cy="292147"/>
                <a:chOff x="4460081" y="3268293"/>
                <a:chExt cx="255935" cy="292147"/>
              </a:xfrm>
            </p:grpSpPr>
            <p:cxnSp>
              <p:nvCxnSpPr>
                <p:cNvPr id="55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54"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9" name="Skupina 538"/>
            <p:cNvGrpSpPr/>
            <p:nvPr/>
          </p:nvGrpSpPr>
          <p:grpSpPr>
            <a:xfrm flipH="1" flipV="1">
              <a:off x="5432819" y="2103770"/>
              <a:ext cx="2134198" cy="1683656"/>
              <a:chOff x="1619672" y="4553656"/>
              <a:chExt cx="2134198" cy="1683656"/>
            </a:xfrm>
          </p:grpSpPr>
          <p:cxnSp>
            <p:nvCxnSpPr>
              <p:cNvPr id="540" name="Straight Connector 23"/>
              <p:cNvCxnSpPr>
                <a:stCxn id="548"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3" name="TextovéPole 542"/>
              <p:cNvSpPr txBox="1"/>
              <p:nvPr/>
            </p:nvSpPr>
            <p:spPr>
              <a:xfrm rot="13019275" flipH="1">
                <a:off x="1952188" y="5157527"/>
                <a:ext cx="1643140" cy="438764"/>
              </a:xfrm>
              <a:prstGeom prst="rect">
                <a:avLst/>
              </a:prstGeom>
              <a:noFill/>
            </p:spPr>
            <p:txBody>
              <a:bodyPr wrap="none" rtlCol="0">
                <a:spAutoFit/>
              </a:bodyPr>
              <a:lstStyle/>
              <a:p>
                <a:pPr algn="ctr"/>
                <a:r>
                  <a:rPr lang="cs-CZ" sz="500" dirty="0" err="1"/>
                  <a:t>characteristic</a:t>
                </a:r>
                <a:endParaRPr lang="cs-CZ" sz="500" dirty="0"/>
              </a:p>
            </p:txBody>
          </p:sp>
          <p:grpSp>
            <p:nvGrpSpPr>
              <p:cNvPr id="544" name="Skupina 543"/>
              <p:cNvGrpSpPr/>
              <p:nvPr/>
            </p:nvGrpSpPr>
            <p:grpSpPr>
              <a:xfrm flipV="1">
                <a:off x="1619672" y="4555413"/>
                <a:ext cx="255935" cy="292147"/>
                <a:chOff x="4460081" y="3268293"/>
                <a:chExt cx="255935" cy="292147"/>
              </a:xfrm>
            </p:grpSpPr>
            <p:cxnSp>
              <p:nvCxnSpPr>
                <p:cNvPr id="54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45"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596" name="Skupina 595"/>
          <p:cNvGrpSpPr/>
          <p:nvPr/>
        </p:nvGrpSpPr>
        <p:grpSpPr>
          <a:xfrm>
            <a:off x="6059805" y="4036584"/>
            <a:ext cx="2399635" cy="2087608"/>
            <a:chOff x="905537" y="1304034"/>
            <a:chExt cx="7383726" cy="5483268"/>
          </a:xfrm>
        </p:grpSpPr>
        <p:cxnSp>
          <p:nvCxnSpPr>
            <p:cNvPr id="597" name="Straight Connector 23"/>
            <p:cNvCxnSpPr>
              <a:stCxn id="600" idx="4"/>
              <a:endCxn id="855" idx="0"/>
            </p:cNvCxnSpPr>
            <p:nvPr/>
          </p:nvCxnSpPr>
          <p:spPr>
            <a:xfrm flipV="1">
              <a:off x="1901028" y="2443987"/>
              <a:ext cx="1562721" cy="10456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98" name="Skupina 597"/>
            <p:cNvGrpSpPr/>
            <p:nvPr/>
          </p:nvGrpSpPr>
          <p:grpSpPr>
            <a:xfrm rot="5400000" flipV="1">
              <a:off x="3481855" y="2297796"/>
              <a:ext cx="255935" cy="292147"/>
              <a:chOff x="4460081" y="3268293"/>
              <a:chExt cx="255935" cy="292147"/>
            </a:xfrm>
          </p:grpSpPr>
          <p:cxnSp>
            <p:nvCxnSpPr>
              <p:cNvPr id="85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599" name="Straight Connector 32"/>
            <p:cNvCxnSpPr/>
            <p:nvPr/>
          </p:nvCxnSpPr>
          <p:spPr>
            <a:xfrm>
              <a:off x="1801564" y="3701531"/>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0" name="Oval 39"/>
            <p:cNvSpPr/>
            <p:nvPr/>
          </p:nvSpPr>
          <p:spPr>
            <a:xfrm rot="10800000">
              <a:off x="1826963" y="3489630"/>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601" name="Straight Connector 32"/>
            <p:cNvCxnSpPr>
              <a:stCxn id="600" idx="0"/>
            </p:cNvCxnSpPr>
            <p:nvPr/>
          </p:nvCxnSpPr>
          <p:spPr>
            <a:xfrm>
              <a:off x="1901028" y="3637761"/>
              <a:ext cx="0" cy="1457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2" name="Straight Connector 32"/>
            <p:cNvCxnSpPr>
              <a:stCxn id="855" idx="4"/>
            </p:cNvCxnSpPr>
            <p:nvPr/>
          </p:nvCxnSpPr>
          <p:spPr>
            <a:xfrm>
              <a:off x="3611880" y="2443987"/>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3" name="Straight Connector 23"/>
            <p:cNvCxnSpPr>
              <a:stCxn id="849" idx="0"/>
              <a:endCxn id="852" idx="0"/>
            </p:cNvCxnSpPr>
            <p:nvPr/>
          </p:nvCxnSpPr>
          <p:spPr>
            <a:xfrm flipV="1">
              <a:off x="1492319" y="2185209"/>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04" name="Skupina 603"/>
            <p:cNvGrpSpPr/>
            <p:nvPr/>
          </p:nvGrpSpPr>
          <p:grpSpPr>
            <a:xfrm rot="5400000" flipV="1">
              <a:off x="3481022" y="2039018"/>
              <a:ext cx="255935" cy="292147"/>
              <a:chOff x="4460081" y="3268293"/>
              <a:chExt cx="255935" cy="292147"/>
            </a:xfrm>
          </p:grpSpPr>
          <p:cxnSp>
            <p:nvCxnSpPr>
              <p:cNvPr id="85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05" name="Straight Connector 32"/>
            <p:cNvCxnSpPr>
              <a:stCxn id="852" idx="4"/>
            </p:cNvCxnSpPr>
            <p:nvPr/>
          </p:nvCxnSpPr>
          <p:spPr>
            <a:xfrm>
              <a:off x="3611047" y="2185209"/>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06" name="Skupina 605"/>
            <p:cNvGrpSpPr/>
            <p:nvPr/>
          </p:nvGrpSpPr>
          <p:grpSpPr>
            <a:xfrm>
              <a:off x="1364234" y="3493253"/>
              <a:ext cx="255935" cy="292147"/>
              <a:chOff x="1203672" y="3497956"/>
              <a:chExt cx="255935" cy="292147"/>
            </a:xfrm>
          </p:grpSpPr>
          <p:cxnSp>
            <p:nvCxnSpPr>
              <p:cNvPr id="845" name="Straight Connector 32"/>
              <p:cNvCxnSpPr>
                <a:stCxn id="849"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46" name="Skupina 845"/>
              <p:cNvGrpSpPr/>
              <p:nvPr/>
            </p:nvGrpSpPr>
            <p:grpSpPr>
              <a:xfrm>
                <a:off x="1203672" y="3497956"/>
                <a:ext cx="255935" cy="292147"/>
                <a:chOff x="4460081" y="3268293"/>
                <a:chExt cx="255935" cy="292147"/>
              </a:xfrm>
            </p:grpSpPr>
            <p:cxnSp>
              <p:nvCxnSpPr>
                <p:cNvPr id="84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cxnSp>
          <p:nvCxnSpPr>
            <p:cNvPr id="607" name="Straight Connector 23"/>
            <p:cNvCxnSpPr>
              <a:stCxn id="610" idx="4"/>
              <a:endCxn id="844" idx="0"/>
            </p:cNvCxnSpPr>
            <p:nvPr/>
          </p:nvCxnSpPr>
          <p:spPr>
            <a:xfrm flipH="1" flipV="1">
              <a:off x="5728243" y="2435011"/>
              <a:ext cx="1562721" cy="10456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08" name="Skupina 607"/>
            <p:cNvGrpSpPr/>
            <p:nvPr/>
          </p:nvGrpSpPr>
          <p:grpSpPr>
            <a:xfrm rot="16200000" flipH="1" flipV="1">
              <a:off x="5454202" y="2288820"/>
              <a:ext cx="255935" cy="292147"/>
              <a:chOff x="4460081" y="3268293"/>
              <a:chExt cx="255935" cy="292147"/>
            </a:xfrm>
          </p:grpSpPr>
          <p:cxnSp>
            <p:nvCxnSpPr>
              <p:cNvPr id="84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09" name="Straight Connector 32"/>
            <p:cNvCxnSpPr/>
            <p:nvPr/>
          </p:nvCxnSpPr>
          <p:spPr>
            <a:xfrm flipH="1">
              <a:off x="7188512" y="369255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10" name="Oval 39"/>
            <p:cNvSpPr/>
            <p:nvPr/>
          </p:nvSpPr>
          <p:spPr>
            <a:xfrm rot="10800000" flipH="1">
              <a:off x="7216898" y="3480654"/>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611" name="Straight Connector 32"/>
            <p:cNvCxnSpPr>
              <a:stCxn id="610" idx="0"/>
            </p:cNvCxnSpPr>
            <p:nvPr/>
          </p:nvCxnSpPr>
          <p:spPr>
            <a:xfrm flipH="1">
              <a:off x="7290964" y="3628785"/>
              <a:ext cx="0" cy="1457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2" name="Straight Connector 32"/>
            <p:cNvCxnSpPr>
              <a:stCxn id="844" idx="4"/>
            </p:cNvCxnSpPr>
            <p:nvPr/>
          </p:nvCxnSpPr>
          <p:spPr>
            <a:xfrm flipH="1">
              <a:off x="5436096" y="2435011"/>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3" name="Straight Connector 23"/>
            <p:cNvCxnSpPr>
              <a:stCxn id="838" idx="0"/>
              <a:endCxn id="841" idx="0"/>
            </p:cNvCxnSpPr>
            <p:nvPr/>
          </p:nvCxnSpPr>
          <p:spPr>
            <a:xfrm flipH="1" flipV="1">
              <a:off x="5729076" y="2176233"/>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14" name="Skupina 613"/>
            <p:cNvGrpSpPr/>
            <p:nvPr/>
          </p:nvGrpSpPr>
          <p:grpSpPr>
            <a:xfrm rot="16200000" flipH="1" flipV="1">
              <a:off x="5455035" y="2030042"/>
              <a:ext cx="255935" cy="292147"/>
              <a:chOff x="4460081" y="3268293"/>
              <a:chExt cx="255935" cy="292147"/>
            </a:xfrm>
          </p:grpSpPr>
          <p:cxnSp>
            <p:nvCxnSpPr>
              <p:cNvPr id="83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15" name="Straight Connector 32"/>
            <p:cNvCxnSpPr>
              <a:stCxn id="841" idx="4"/>
            </p:cNvCxnSpPr>
            <p:nvPr/>
          </p:nvCxnSpPr>
          <p:spPr>
            <a:xfrm flipH="1">
              <a:off x="5436929" y="2176233"/>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16" name="Skupina 615"/>
            <p:cNvGrpSpPr/>
            <p:nvPr/>
          </p:nvGrpSpPr>
          <p:grpSpPr>
            <a:xfrm flipH="1">
              <a:off x="7571823" y="3484277"/>
              <a:ext cx="255935" cy="292147"/>
              <a:chOff x="1203672" y="3497956"/>
              <a:chExt cx="255935" cy="292147"/>
            </a:xfrm>
          </p:grpSpPr>
          <p:cxnSp>
            <p:nvCxnSpPr>
              <p:cNvPr id="834" name="Straight Connector 32"/>
              <p:cNvCxnSpPr>
                <a:stCxn id="83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35" name="Skupina 834"/>
              <p:cNvGrpSpPr/>
              <p:nvPr/>
            </p:nvGrpSpPr>
            <p:grpSpPr>
              <a:xfrm>
                <a:off x="1203672" y="3497956"/>
                <a:ext cx="255935" cy="292147"/>
                <a:chOff x="4460081" y="3268293"/>
                <a:chExt cx="255935" cy="292147"/>
              </a:xfrm>
            </p:grpSpPr>
            <p:cxnSp>
              <p:nvCxnSpPr>
                <p:cNvPr id="8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617" name="TextovéPole 616"/>
            <p:cNvSpPr txBox="1"/>
            <p:nvPr/>
          </p:nvSpPr>
          <p:spPr>
            <a:xfrm rot="19527921">
              <a:off x="1784239" y="2418321"/>
              <a:ext cx="1258766" cy="444620"/>
            </a:xfrm>
            <a:prstGeom prst="rect">
              <a:avLst/>
            </a:prstGeom>
            <a:noFill/>
          </p:spPr>
          <p:txBody>
            <a:bodyPr wrap="none" rtlCol="0">
              <a:spAutoFit/>
            </a:bodyPr>
            <a:lstStyle/>
            <a:p>
              <a:pPr algn="ctr"/>
              <a:r>
                <a:rPr lang="cs-CZ" sz="500" dirty="0" err="1"/>
                <a:t>reaching</a:t>
              </a:r>
              <a:endParaRPr lang="cs-CZ" sz="500" dirty="0"/>
            </a:p>
          </p:txBody>
        </p:sp>
        <p:sp>
          <p:nvSpPr>
            <p:cNvPr id="618" name="TextovéPole 617"/>
            <p:cNvSpPr txBox="1"/>
            <p:nvPr/>
          </p:nvSpPr>
          <p:spPr>
            <a:xfrm rot="19527921">
              <a:off x="2126591" y="2873040"/>
              <a:ext cx="1209441" cy="444620"/>
            </a:xfrm>
            <a:prstGeom prst="rect">
              <a:avLst/>
            </a:prstGeom>
            <a:noFill/>
          </p:spPr>
          <p:txBody>
            <a:bodyPr wrap="none" rtlCol="0">
              <a:spAutoFit/>
            </a:bodyPr>
            <a:lstStyle/>
            <a:p>
              <a:pPr algn="ctr"/>
              <a:r>
                <a:rPr lang="cs-CZ" sz="500" dirty="0" err="1"/>
                <a:t>fulfilling</a:t>
              </a:r>
              <a:endParaRPr lang="cs-CZ" sz="500" dirty="0"/>
            </a:p>
          </p:txBody>
        </p:sp>
        <p:grpSp>
          <p:nvGrpSpPr>
            <p:cNvPr id="619" name="Skupina 618"/>
            <p:cNvGrpSpPr/>
            <p:nvPr/>
          </p:nvGrpSpPr>
          <p:grpSpPr>
            <a:xfrm flipH="1">
              <a:off x="5781832" y="2369901"/>
              <a:ext cx="1551793" cy="899339"/>
              <a:chOff x="6318989" y="2088369"/>
              <a:chExt cx="1551793" cy="899339"/>
            </a:xfrm>
          </p:grpSpPr>
          <p:sp>
            <p:nvSpPr>
              <p:cNvPr id="832" name="TextovéPole 831"/>
              <p:cNvSpPr txBox="1"/>
              <p:nvPr/>
            </p:nvSpPr>
            <p:spPr>
              <a:xfrm rot="19527921">
                <a:off x="6318989" y="2088369"/>
                <a:ext cx="1258766" cy="444620"/>
              </a:xfrm>
              <a:prstGeom prst="rect">
                <a:avLst/>
              </a:prstGeom>
              <a:noFill/>
            </p:spPr>
            <p:txBody>
              <a:bodyPr wrap="none" rtlCol="0">
                <a:spAutoFit/>
              </a:bodyPr>
              <a:lstStyle/>
              <a:p>
                <a:pPr algn="ctr"/>
                <a:r>
                  <a:rPr lang="cs-CZ" sz="500" dirty="0" err="1"/>
                  <a:t>reaching</a:t>
                </a:r>
                <a:endParaRPr lang="cs-CZ" sz="500" dirty="0"/>
              </a:p>
            </p:txBody>
          </p:sp>
          <p:sp>
            <p:nvSpPr>
              <p:cNvPr id="833" name="TextovéPole 832"/>
              <p:cNvSpPr txBox="1"/>
              <p:nvPr/>
            </p:nvSpPr>
            <p:spPr>
              <a:xfrm rot="19527921">
                <a:off x="6661341" y="2543088"/>
                <a:ext cx="1209441" cy="444620"/>
              </a:xfrm>
              <a:prstGeom prst="rect">
                <a:avLst/>
              </a:prstGeom>
              <a:noFill/>
            </p:spPr>
            <p:txBody>
              <a:bodyPr wrap="none" rtlCol="0">
                <a:spAutoFit/>
              </a:bodyPr>
              <a:lstStyle/>
              <a:p>
                <a:pPr algn="ctr"/>
                <a:r>
                  <a:rPr lang="cs-CZ" sz="500" dirty="0" err="1"/>
                  <a:t>fulfilling</a:t>
                </a:r>
                <a:endParaRPr lang="cs-CZ" sz="500" dirty="0"/>
              </a:p>
            </p:txBody>
          </p:sp>
        </p:grpSp>
        <p:cxnSp>
          <p:nvCxnSpPr>
            <p:cNvPr id="620" name="Straight Connector 23"/>
            <p:cNvCxnSpPr>
              <a:endCxn id="831" idx="0"/>
            </p:cNvCxnSpPr>
            <p:nvPr/>
          </p:nvCxnSpPr>
          <p:spPr>
            <a:xfrm flipH="1">
              <a:off x="5708799" y="4830176"/>
              <a:ext cx="1562721" cy="10583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21" name="Skupina 620"/>
            <p:cNvGrpSpPr/>
            <p:nvPr/>
          </p:nvGrpSpPr>
          <p:grpSpPr>
            <a:xfrm rot="5400000" flipH="1">
              <a:off x="5434758" y="5742563"/>
              <a:ext cx="255935" cy="292147"/>
              <a:chOff x="4460081" y="3268293"/>
              <a:chExt cx="255935" cy="292147"/>
            </a:xfrm>
          </p:grpSpPr>
          <p:cxnSp>
            <p:nvCxnSpPr>
              <p:cNvPr id="82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22" name="Straight Connector 32"/>
            <p:cNvCxnSpPr/>
            <p:nvPr/>
          </p:nvCxnSpPr>
          <p:spPr>
            <a:xfrm flipH="1" flipV="1">
              <a:off x="7169068" y="461827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3" name="Straight Connector 32"/>
            <p:cNvCxnSpPr/>
            <p:nvPr/>
          </p:nvCxnSpPr>
          <p:spPr>
            <a:xfrm flipV="1">
              <a:off x="7270026" y="4536273"/>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4" name="Straight Connector 32"/>
            <p:cNvCxnSpPr>
              <a:stCxn id="831" idx="4"/>
            </p:cNvCxnSpPr>
            <p:nvPr/>
          </p:nvCxnSpPr>
          <p:spPr>
            <a:xfrm flipH="1" flipV="1">
              <a:off x="5416652" y="5888519"/>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25" name="TextovéPole 624"/>
            <p:cNvSpPr txBox="1"/>
            <p:nvPr/>
          </p:nvSpPr>
          <p:spPr>
            <a:xfrm rot="19527921">
              <a:off x="5708412" y="5057593"/>
              <a:ext cx="1239036" cy="444620"/>
            </a:xfrm>
            <a:prstGeom prst="rect">
              <a:avLst/>
            </a:prstGeom>
            <a:noFill/>
          </p:spPr>
          <p:txBody>
            <a:bodyPr wrap="none" rtlCol="0">
              <a:spAutoFit/>
            </a:bodyPr>
            <a:lstStyle/>
            <a:p>
              <a:pPr algn="ctr"/>
              <a:r>
                <a:rPr lang="cs-CZ" sz="500" dirty="0" err="1"/>
                <a:t>focusing</a:t>
              </a:r>
              <a:endParaRPr lang="cs-CZ" sz="500" dirty="0"/>
            </a:p>
          </p:txBody>
        </p:sp>
        <p:cxnSp>
          <p:nvCxnSpPr>
            <p:cNvPr id="626" name="Straight Connector 23"/>
            <p:cNvCxnSpPr>
              <a:endCxn id="828" idx="0"/>
            </p:cNvCxnSpPr>
            <p:nvPr/>
          </p:nvCxnSpPr>
          <p:spPr>
            <a:xfrm>
              <a:off x="1899002" y="4847560"/>
              <a:ext cx="1562721" cy="10583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27" name="Skupina 626"/>
            <p:cNvGrpSpPr/>
            <p:nvPr/>
          </p:nvGrpSpPr>
          <p:grpSpPr>
            <a:xfrm rot="16200000">
              <a:off x="3479829" y="5759947"/>
              <a:ext cx="255935" cy="292147"/>
              <a:chOff x="4460081" y="3268293"/>
              <a:chExt cx="255935" cy="292147"/>
            </a:xfrm>
          </p:grpSpPr>
          <p:cxnSp>
            <p:nvCxnSpPr>
              <p:cNvPr id="82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28" name="Straight Connector 32"/>
            <p:cNvCxnSpPr/>
            <p:nvPr/>
          </p:nvCxnSpPr>
          <p:spPr>
            <a:xfrm flipV="1">
              <a:off x="1799539" y="4635658"/>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9" name="Straight Connector 32"/>
            <p:cNvCxnSpPr/>
            <p:nvPr/>
          </p:nvCxnSpPr>
          <p:spPr>
            <a:xfrm flipH="1" flipV="1">
              <a:off x="1899003"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0" name="Straight Connector 32"/>
            <p:cNvCxnSpPr>
              <a:stCxn id="828" idx="4"/>
            </p:cNvCxnSpPr>
            <p:nvPr/>
          </p:nvCxnSpPr>
          <p:spPr>
            <a:xfrm flipV="1">
              <a:off x="3609854" y="5905903"/>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1" name="TextovéPole 630"/>
            <p:cNvSpPr txBox="1"/>
            <p:nvPr/>
          </p:nvSpPr>
          <p:spPr>
            <a:xfrm rot="2072079" flipH="1">
              <a:off x="2215671" y="5074974"/>
              <a:ext cx="1253834" cy="444620"/>
            </a:xfrm>
            <a:prstGeom prst="rect">
              <a:avLst/>
            </a:prstGeom>
            <a:noFill/>
          </p:spPr>
          <p:txBody>
            <a:bodyPr wrap="none" rtlCol="0">
              <a:spAutoFit/>
            </a:bodyPr>
            <a:lstStyle/>
            <a:p>
              <a:pPr algn="ctr"/>
              <a:r>
                <a:rPr lang="cs-CZ" sz="500" dirty="0" err="1"/>
                <a:t>covering</a:t>
              </a:r>
              <a:endParaRPr lang="cs-CZ" sz="500" dirty="0"/>
            </a:p>
          </p:txBody>
        </p:sp>
        <p:sp>
          <p:nvSpPr>
            <p:cNvPr id="632" name="Rectangle 24"/>
            <p:cNvSpPr/>
            <p:nvPr/>
          </p:nvSpPr>
          <p:spPr>
            <a:xfrm>
              <a:off x="905537"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700" dirty="0" err="1"/>
                <a:t>Action</a:t>
              </a:r>
              <a:endParaRPr lang="cs-CZ" sz="700" dirty="0"/>
            </a:p>
          </p:txBody>
        </p:sp>
        <p:sp>
          <p:nvSpPr>
            <p:cNvPr id="633" name="Rectangle 24"/>
            <p:cNvSpPr/>
            <p:nvPr/>
          </p:nvSpPr>
          <p:spPr>
            <a:xfrm>
              <a:off x="6632292" y="3783533"/>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sz="700" dirty="0" err="1"/>
                <a:t>Flow</a:t>
              </a:r>
              <a:endParaRPr lang="cs-CZ" sz="700" dirty="0"/>
            </a:p>
          </p:txBody>
        </p:sp>
        <p:cxnSp>
          <p:nvCxnSpPr>
            <p:cNvPr id="634" name="Straight Connector 23"/>
            <p:cNvCxnSpPr/>
            <p:nvPr/>
          </p:nvCxnSpPr>
          <p:spPr>
            <a:xfrm rot="5400000" flipV="1">
              <a:off x="3167828" y="3556374"/>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35" name="Skupina 634"/>
            <p:cNvGrpSpPr/>
            <p:nvPr/>
          </p:nvGrpSpPr>
          <p:grpSpPr>
            <a:xfrm rot="5400000">
              <a:off x="2592360" y="4010950"/>
              <a:ext cx="255935" cy="292147"/>
              <a:chOff x="4460081" y="3268293"/>
              <a:chExt cx="255935" cy="292147"/>
            </a:xfrm>
          </p:grpSpPr>
          <p:cxnSp>
            <p:nvCxnSpPr>
              <p:cNvPr id="82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36" name="TextovéPole 635"/>
            <p:cNvSpPr txBox="1"/>
            <p:nvPr/>
          </p:nvSpPr>
          <p:spPr>
            <a:xfrm>
              <a:off x="2565070" y="4065954"/>
              <a:ext cx="1322888" cy="444620"/>
            </a:xfrm>
            <a:prstGeom prst="rect">
              <a:avLst/>
            </a:prstGeom>
            <a:noFill/>
          </p:spPr>
          <p:txBody>
            <a:bodyPr wrap="none" rtlCol="0">
              <a:spAutoFit/>
            </a:bodyPr>
            <a:lstStyle/>
            <a:p>
              <a:pPr algn="ctr"/>
              <a:r>
                <a:rPr lang="cs-CZ" sz="500" dirty="0" err="1"/>
                <a:t>organizer</a:t>
              </a:r>
              <a:endParaRPr lang="cs-CZ" sz="500" dirty="0"/>
            </a:p>
          </p:txBody>
        </p:sp>
        <p:cxnSp>
          <p:nvCxnSpPr>
            <p:cNvPr id="637" name="Straight Connector 23"/>
            <p:cNvCxnSpPr/>
            <p:nvPr/>
          </p:nvCxnSpPr>
          <p:spPr>
            <a:xfrm rot="5400000" flipV="1">
              <a:off x="3155128" y="381900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38" name="Skupina 637"/>
            <p:cNvGrpSpPr/>
            <p:nvPr/>
          </p:nvGrpSpPr>
          <p:grpSpPr>
            <a:xfrm rot="5400000">
              <a:off x="2592360" y="4273582"/>
              <a:ext cx="255935" cy="292147"/>
              <a:chOff x="4460081" y="3268293"/>
              <a:chExt cx="255935" cy="292147"/>
            </a:xfrm>
          </p:grpSpPr>
          <p:cxnSp>
            <p:nvCxnSpPr>
              <p:cNvPr id="82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39" name="Skupina 638"/>
            <p:cNvGrpSpPr/>
            <p:nvPr/>
          </p:nvGrpSpPr>
          <p:grpSpPr>
            <a:xfrm rot="5400000" flipV="1">
              <a:off x="3494556" y="4273582"/>
              <a:ext cx="255935" cy="292147"/>
              <a:chOff x="4460081" y="3268293"/>
              <a:chExt cx="255935" cy="292147"/>
            </a:xfrm>
          </p:grpSpPr>
          <p:cxnSp>
            <p:nvCxnSpPr>
              <p:cNvPr id="81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40" name="TextovéPole 639"/>
            <p:cNvSpPr txBox="1"/>
            <p:nvPr/>
          </p:nvSpPr>
          <p:spPr>
            <a:xfrm>
              <a:off x="2560965" y="4391968"/>
              <a:ext cx="1253834" cy="444620"/>
            </a:xfrm>
            <a:prstGeom prst="rect">
              <a:avLst/>
            </a:prstGeom>
            <a:noFill/>
          </p:spPr>
          <p:txBody>
            <a:bodyPr wrap="none" rtlCol="0">
              <a:spAutoFit/>
            </a:bodyPr>
            <a:lstStyle/>
            <a:p>
              <a:pPr algn="ctr"/>
              <a:r>
                <a:rPr lang="cs-CZ" sz="500" dirty="0" err="1"/>
                <a:t>member</a:t>
              </a:r>
              <a:endParaRPr lang="cs-CZ" sz="500" dirty="0"/>
            </a:p>
          </p:txBody>
        </p:sp>
        <p:cxnSp>
          <p:nvCxnSpPr>
            <p:cNvPr id="641" name="Straight Connector 32"/>
            <p:cNvCxnSpPr/>
            <p:nvPr/>
          </p:nvCxnSpPr>
          <p:spPr>
            <a:xfrm rot="5400000">
              <a:off x="3574423" y="416209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2" name="Straight Connector 23"/>
            <p:cNvCxnSpPr/>
            <p:nvPr/>
          </p:nvCxnSpPr>
          <p:spPr>
            <a:xfrm rot="16200000" flipH="1" flipV="1">
              <a:off x="6021364" y="355491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3" name="Skupina 642"/>
            <p:cNvGrpSpPr/>
            <p:nvPr/>
          </p:nvGrpSpPr>
          <p:grpSpPr>
            <a:xfrm rot="16200000" flipH="1">
              <a:off x="6340897" y="4009487"/>
              <a:ext cx="255935" cy="292147"/>
              <a:chOff x="4460081" y="3268293"/>
              <a:chExt cx="255935" cy="292147"/>
            </a:xfrm>
          </p:grpSpPr>
          <p:cxnSp>
            <p:nvCxnSpPr>
              <p:cNvPr id="81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44" name="TextovéPole 643"/>
            <p:cNvSpPr txBox="1"/>
            <p:nvPr/>
          </p:nvSpPr>
          <p:spPr>
            <a:xfrm flipH="1">
              <a:off x="5328702" y="4057326"/>
              <a:ext cx="1322888" cy="444620"/>
            </a:xfrm>
            <a:prstGeom prst="rect">
              <a:avLst/>
            </a:prstGeom>
            <a:noFill/>
          </p:spPr>
          <p:txBody>
            <a:bodyPr wrap="none" rtlCol="0">
              <a:spAutoFit/>
            </a:bodyPr>
            <a:lstStyle/>
            <a:p>
              <a:pPr algn="ctr"/>
              <a:r>
                <a:rPr lang="cs-CZ" sz="500" dirty="0" err="1"/>
                <a:t>organizer</a:t>
              </a:r>
              <a:endParaRPr lang="cs-CZ" sz="500" dirty="0"/>
            </a:p>
          </p:txBody>
        </p:sp>
        <p:cxnSp>
          <p:nvCxnSpPr>
            <p:cNvPr id="645" name="Straight Connector 23"/>
            <p:cNvCxnSpPr/>
            <p:nvPr/>
          </p:nvCxnSpPr>
          <p:spPr>
            <a:xfrm rot="16200000" flipH="1" flipV="1">
              <a:off x="6034064" y="381754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6" name="Skupina 645"/>
            <p:cNvGrpSpPr/>
            <p:nvPr/>
          </p:nvGrpSpPr>
          <p:grpSpPr>
            <a:xfrm rot="16200000" flipH="1">
              <a:off x="6340897" y="4272119"/>
              <a:ext cx="255935" cy="292147"/>
              <a:chOff x="4460081" y="3268293"/>
              <a:chExt cx="255935" cy="292147"/>
            </a:xfrm>
          </p:grpSpPr>
          <p:cxnSp>
            <p:nvCxnSpPr>
              <p:cNvPr id="81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47" name="Skupina 646"/>
            <p:cNvGrpSpPr/>
            <p:nvPr/>
          </p:nvGrpSpPr>
          <p:grpSpPr>
            <a:xfrm rot="16200000" flipH="1" flipV="1">
              <a:off x="5438701" y="4272119"/>
              <a:ext cx="255935" cy="292147"/>
              <a:chOff x="4460081" y="3268293"/>
              <a:chExt cx="255935" cy="292147"/>
            </a:xfrm>
          </p:grpSpPr>
          <p:cxnSp>
            <p:nvCxnSpPr>
              <p:cNvPr id="80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48" name="TextovéPole 647"/>
            <p:cNvSpPr txBox="1"/>
            <p:nvPr/>
          </p:nvSpPr>
          <p:spPr>
            <a:xfrm flipH="1">
              <a:off x="5374383" y="4390502"/>
              <a:ext cx="1253834" cy="444620"/>
            </a:xfrm>
            <a:prstGeom prst="rect">
              <a:avLst/>
            </a:prstGeom>
            <a:noFill/>
          </p:spPr>
          <p:txBody>
            <a:bodyPr wrap="none" rtlCol="0">
              <a:spAutoFit/>
            </a:bodyPr>
            <a:lstStyle/>
            <a:p>
              <a:pPr algn="ctr"/>
              <a:r>
                <a:rPr lang="cs-CZ" sz="500" dirty="0" err="1"/>
                <a:t>member</a:t>
              </a:r>
              <a:endParaRPr lang="cs-CZ" sz="500" dirty="0"/>
            </a:p>
          </p:txBody>
        </p:sp>
        <p:sp>
          <p:nvSpPr>
            <p:cNvPr id="649" name="Rectangle 8"/>
            <p:cNvSpPr/>
            <p:nvPr/>
          </p:nvSpPr>
          <p:spPr>
            <a:xfrm>
              <a:off x="3759681"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700" dirty="0" err="1">
                  <a:solidFill>
                    <a:schemeClr val="bg1"/>
                  </a:solidFill>
                </a:rPr>
                <a:t>Goal</a:t>
              </a:r>
              <a:endParaRPr lang="cs-CZ" sz="700" dirty="0">
                <a:solidFill>
                  <a:schemeClr val="bg1"/>
                </a:solidFill>
              </a:endParaRPr>
            </a:p>
          </p:txBody>
        </p:sp>
        <p:sp>
          <p:nvSpPr>
            <p:cNvPr id="650" name="Rectangle 22"/>
            <p:cNvSpPr/>
            <p:nvPr/>
          </p:nvSpPr>
          <p:spPr>
            <a:xfrm>
              <a:off x="3759681" y="5748596"/>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700" dirty="0" err="1"/>
                <a:t>Activity</a:t>
              </a:r>
              <a:endParaRPr lang="cs-CZ" sz="700" dirty="0"/>
            </a:p>
          </p:txBody>
        </p:sp>
        <p:sp>
          <p:nvSpPr>
            <p:cNvPr id="651" name="Rectangle 24"/>
            <p:cNvSpPr/>
            <p:nvPr/>
          </p:nvSpPr>
          <p:spPr>
            <a:xfrm>
              <a:off x="3759681" y="37835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700" dirty="0"/>
                <a:t>Agent</a:t>
              </a:r>
            </a:p>
          </p:txBody>
        </p:sp>
        <p:cxnSp>
          <p:nvCxnSpPr>
            <p:cNvPr id="652" name="Straight Connector 23"/>
            <p:cNvCxnSpPr/>
            <p:nvPr/>
          </p:nvCxnSpPr>
          <p:spPr>
            <a:xfrm flipV="1">
              <a:off x="4772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53" name="Skupina 652"/>
            <p:cNvGrpSpPr/>
            <p:nvPr/>
          </p:nvGrpSpPr>
          <p:grpSpPr>
            <a:xfrm>
              <a:off x="4644008" y="3484193"/>
              <a:ext cx="255935" cy="292147"/>
              <a:chOff x="4460081" y="3268293"/>
              <a:chExt cx="255935" cy="292147"/>
            </a:xfrm>
          </p:grpSpPr>
          <p:cxnSp>
            <p:nvCxnSpPr>
              <p:cNvPr id="80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54" name="Skupina 653"/>
            <p:cNvGrpSpPr/>
            <p:nvPr/>
          </p:nvGrpSpPr>
          <p:grpSpPr>
            <a:xfrm flipV="1">
              <a:off x="4644008" y="2581997"/>
              <a:ext cx="255935" cy="292147"/>
              <a:chOff x="4460081" y="3268293"/>
              <a:chExt cx="255935" cy="292147"/>
            </a:xfrm>
          </p:grpSpPr>
          <p:cxnSp>
            <p:nvCxnSpPr>
              <p:cNvPr id="80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55" name="TextovéPole 654"/>
            <p:cNvSpPr txBox="1"/>
            <p:nvPr/>
          </p:nvSpPr>
          <p:spPr>
            <a:xfrm rot="16200000">
              <a:off x="4055145" y="2940381"/>
              <a:ext cx="1053448" cy="520869"/>
            </a:xfrm>
            <a:prstGeom prst="rect">
              <a:avLst/>
            </a:prstGeom>
            <a:noFill/>
          </p:spPr>
          <p:txBody>
            <a:bodyPr wrap="none" rtlCol="0">
              <a:spAutoFit/>
            </a:bodyPr>
            <a:lstStyle/>
            <a:p>
              <a:r>
                <a:rPr lang="cs-CZ" sz="500" dirty="0" err="1"/>
                <a:t>follower</a:t>
              </a:r>
              <a:endParaRPr lang="cs-CZ" sz="500" dirty="0"/>
            </a:p>
          </p:txBody>
        </p:sp>
        <p:cxnSp>
          <p:nvCxnSpPr>
            <p:cNvPr id="656" name="Straight Connector 23"/>
            <p:cNvCxnSpPr/>
            <p:nvPr/>
          </p:nvCxnSpPr>
          <p:spPr>
            <a:xfrm flipV="1">
              <a:off x="4372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57" name="Skupina 656"/>
            <p:cNvGrpSpPr/>
            <p:nvPr/>
          </p:nvGrpSpPr>
          <p:grpSpPr>
            <a:xfrm flipV="1">
              <a:off x="4244057" y="2564904"/>
              <a:ext cx="255935" cy="292147"/>
              <a:chOff x="4460081" y="3268293"/>
              <a:chExt cx="255935" cy="292147"/>
            </a:xfrm>
          </p:grpSpPr>
          <p:cxnSp>
            <p:nvCxnSpPr>
              <p:cNvPr id="7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658" name="Straight Connector 32"/>
            <p:cNvCxnSpPr/>
            <p:nvPr/>
          </p:nvCxnSpPr>
          <p:spPr>
            <a:xfrm>
              <a:off x="4272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59" name="TextovéPole 658"/>
            <p:cNvSpPr txBox="1"/>
            <p:nvPr/>
          </p:nvSpPr>
          <p:spPr>
            <a:xfrm rot="16200000">
              <a:off x="3512833" y="2940386"/>
              <a:ext cx="1234493" cy="520869"/>
            </a:xfrm>
            <a:prstGeom prst="rect">
              <a:avLst/>
            </a:prstGeom>
            <a:noFill/>
          </p:spPr>
          <p:txBody>
            <a:bodyPr wrap="none" rtlCol="0">
              <a:spAutoFit/>
            </a:bodyPr>
            <a:lstStyle/>
            <a:p>
              <a:r>
                <a:rPr lang="cs-CZ" sz="500" dirty="0" err="1"/>
                <a:t>establisher</a:t>
              </a:r>
              <a:endParaRPr lang="cs-CZ" sz="500" dirty="0"/>
            </a:p>
          </p:txBody>
        </p:sp>
        <p:sp>
          <p:nvSpPr>
            <p:cNvPr id="660" name="Oval 39"/>
            <p:cNvSpPr/>
            <p:nvPr/>
          </p:nvSpPr>
          <p:spPr>
            <a:xfrm rot="10800000">
              <a:off x="4298075" y="3467031"/>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661" name="Straight Connector 23"/>
            <p:cNvCxnSpPr/>
            <p:nvPr/>
          </p:nvCxnSpPr>
          <p:spPr>
            <a:xfrm flipV="1">
              <a:off x="3980255" y="4551544"/>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62" name="Skupina 661"/>
            <p:cNvGrpSpPr/>
            <p:nvPr/>
          </p:nvGrpSpPr>
          <p:grpSpPr>
            <a:xfrm>
              <a:off x="3852169" y="5453739"/>
              <a:ext cx="255935" cy="292147"/>
              <a:chOff x="4460081" y="3268293"/>
              <a:chExt cx="255935" cy="292147"/>
            </a:xfrm>
          </p:grpSpPr>
          <p:cxnSp>
            <p:nvCxnSpPr>
              <p:cNvPr id="79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9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63" name="Skupina 662"/>
            <p:cNvGrpSpPr/>
            <p:nvPr/>
          </p:nvGrpSpPr>
          <p:grpSpPr>
            <a:xfrm flipV="1">
              <a:off x="3852169" y="4551543"/>
              <a:ext cx="255935" cy="292147"/>
              <a:chOff x="4460081" y="3268293"/>
              <a:chExt cx="255935" cy="292147"/>
            </a:xfrm>
          </p:grpSpPr>
          <p:cxnSp>
            <p:nvCxnSpPr>
              <p:cNvPr id="79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9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64" name="TextovéPole 663"/>
            <p:cNvSpPr txBox="1"/>
            <p:nvPr/>
          </p:nvSpPr>
          <p:spPr>
            <a:xfrm rot="16200000">
              <a:off x="3260954" y="4909930"/>
              <a:ext cx="1057656" cy="520869"/>
            </a:xfrm>
            <a:prstGeom prst="rect">
              <a:avLst/>
            </a:prstGeom>
            <a:noFill/>
          </p:spPr>
          <p:txBody>
            <a:bodyPr wrap="none" rtlCol="0">
              <a:spAutoFit/>
            </a:bodyPr>
            <a:lstStyle/>
            <a:p>
              <a:r>
                <a:rPr lang="cs-CZ" sz="500" dirty="0"/>
                <a:t>superior</a:t>
              </a:r>
            </a:p>
          </p:txBody>
        </p:sp>
        <p:cxnSp>
          <p:nvCxnSpPr>
            <p:cNvPr id="665" name="Straight Connector 23"/>
            <p:cNvCxnSpPr/>
            <p:nvPr/>
          </p:nvCxnSpPr>
          <p:spPr>
            <a:xfrm flipV="1">
              <a:off x="4340295" y="4545837"/>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66" name="Skupina 665"/>
            <p:cNvGrpSpPr/>
            <p:nvPr/>
          </p:nvGrpSpPr>
          <p:grpSpPr>
            <a:xfrm>
              <a:off x="4212209" y="5448032"/>
              <a:ext cx="255935" cy="292147"/>
              <a:chOff x="4460081" y="3268293"/>
              <a:chExt cx="255935" cy="292147"/>
            </a:xfrm>
          </p:grpSpPr>
          <p:cxnSp>
            <p:nvCxnSpPr>
              <p:cNvPr id="79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9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67" name="TextovéPole 666"/>
            <p:cNvSpPr txBox="1"/>
            <p:nvPr/>
          </p:nvSpPr>
          <p:spPr>
            <a:xfrm rot="16200000">
              <a:off x="3677836" y="4904220"/>
              <a:ext cx="943977" cy="520869"/>
            </a:xfrm>
            <a:prstGeom prst="rect">
              <a:avLst/>
            </a:prstGeom>
            <a:noFill/>
          </p:spPr>
          <p:txBody>
            <a:bodyPr wrap="none" rtlCol="0">
              <a:spAutoFit/>
            </a:bodyPr>
            <a:lstStyle/>
            <a:p>
              <a:r>
                <a:rPr lang="cs-CZ" sz="500" dirty="0" err="1"/>
                <a:t>author</a:t>
              </a:r>
              <a:endParaRPr lang="cs-CZ" sz="500" dirty="0"/>
            </a:p>
          </p:txBody>
        </p:sp>
        <p:cxnSp>
          <p:nvCxnSpPr>
            <p:cNvPr id="668" name="Straight Connector 23"/>
            <p:cNvCxnSpPr/>
            <p:nvPr/>
          </p:nvCxnSpPr>
          <p:spPr>
            <a:xfrm flipV="1">
              <a:off x="4776732" y="4558537"/>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69" name="Skupina 668"/>
            <p:cNvGrpSpPr/>
            <p:nvPr/>
          </p:nvGrpSpPr>
          <p:grpSpPr>
            <a:xfrm>
              <a:off x="4648646" y="5448032"/>
              <a:ext cx="255935" cy="292147"/>
              <a:chOff x="4460081" y="3268293"/>
              <a:chExt cx="255935" cy="292147"/>
            </a:xfrm>
          </p:grpSpPr>
          <p:cxnSp>
            <p:nvCxnSpPr>
              <p:cNvPr id="78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8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70" name="Skupina 669"/>
            <p:cNvGrpSpPr/>
            <p:nvPr/>
          </p:nvGrpSpPr>
          <p:grpSpPr>
            <a:xfrm flipV="1">
              <a:off x="4648646" y="4545836"/>
              <a:ext cx="255935" cy="292147"/>
              <a:chOff x="4460081" y="3268293"/>
              <a:chExt cx="255935" cy="292147"/>
            </a:xfrm>
          </p:grpSpPr>
          <p:cxnSp>
            <p:nvCxnSpPr>
              <p:cNvPr id="78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8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71" name="TextovéPole 670"/>
            <p:cNvSpPr txBox="1"/>
            <p:nvPr/>
          </p:nvSpPr>
          <p:spPr>
            <a:xfrm rot="16200000">
              <a:off x="3902773" y="4904220"/>
              <a:ext cx="1318704" cy="520869"/>
            </a:xfrm>
            <a:prstGeom prst="rect">
              <a:avLst/>
            </a:prstGeom>
            <a:noFill/>
          </p:spPr>
          <p:txBody>
            <a:bodyPr wrap="none" rtlCol="0">
              <a:spAutoFit/>
            </a:bodyPr>
            <a:lstStyle/>
            <a:p>
              <a:r>
                <a:rPr lang="cs-CZ" sz="500" dirty="0" err="1"/>
                <a:t>collaborator</a:t>
              </a:r>
              <a:endParaRPr lang="cs-CZ" sz="500" dirty="0"/>
            </a:p>
          </p:txBody>
        </p:sp>
        <p:cxnSp>
          <p:nvCxnSpPr>
            <p:cNvPr id="672" name="Straight Connector 23"/>
            <p:cNvCxnSpPr/>
            <p:nvPr/>
          </p:nvCxnSpPr>
          <p:spPr>
            <a:xfrm flipV="1">
              <a:off x="5164231" y="454026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73" name="Skupina 672"/>
            <p:cNvGrpSpPr/>
            <p:nvPr/>
          </p:nvGrpSpPr>
          <p:grpSpPr>
            <a:xfrm>
              <a:off x="5036145" y="5456540"/>
              <a:ext cx="255935" cy="292147"/>
              <a:chOff x="4460081" y="3268293"/>
              <a:chExt cx="255935" cy="292147"/>
            </a:xfrm>
          </p:grpSpPr>
          <p:cxnSp>
            <p:nvCxnSpPr>
              <p:cNvPr id="78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8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nvGrpSpPr>
            <p:cNvPr id="674" name="Skupina 673"/>
            <p:cNvGrpSpPr/>
            <p:nvPr/>
          </p:nvGrpSpPr>
          <p:grpSpPr>
            <a:xfrm flipV="1">
              <a:off x="5036145" y="4540260"/>
              <a:ext cx="255935" cy="292147"/>
              <a:chOff x="4460081" y="3268293"/>
              <a:chExt cx="255935" cy="292147"/>
            </a:xfrm>
          </p:grpSpPr>
          <p:cxnSp>
            <p:nvCxnSpPr>
              <p:cNvPr id="77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8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75" name="TextovéPole 674"/>
            <p:cNvSpPr txBox="1"/>
            <p:nvPr/>
          </p:nvSpPr>
          <p:spPr>
            <a:xfrm rot="16200000">
              <a:off x="4484931" y="4898646"/>
              <a:ext cx="977661" cy="520869"/>
            </a:xfrm>
            <a:prstGeom prst="rect">
              <a:avLst/>
            </a:prstGeom>
            <a:noFill/>
          </p:spPr>
          <p:txBody>
            <a:bodyPr wrap="none" rtlCol="0">
              <a:spAutoFit/>
            </a:bodyPr>
            <a:lstStyle/>
            <a:p>
              <a:r>
                <a:rPr lang="cs-CZ" sz="500" dirty="0" err="1"/>
                <a:t>learner</a:t>
              </a:r>
              <a:endParaRPr lang="cs-CZ" sz="500" dirty="0"/>
            </a:p>
          </p:txBody>
        </p:sp>
        <p:cxnSp>
          <p:nvCxnSpPr>
            <p:cNvPr id="676" name="Straight Connector 32"/>
            <p:cNvCxnSpPr/>
            <p:nvPr/>
          </p:nvCxnSpPr>
          <p:spPr>
            <a:xfrm>
              <a:off x="4244290" y="46390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7" name="Straight Connector 32"/>
            <p:cNvCxnSpPr/>
            <p:nvPr/>
          </p:nvCxnSpPr>
          <p:spPr>
            <a:xfrm rot="5400000">
              <a:off x="5407146" y="415682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78" name="Skupina 677"/>
            <p:cNvGrpSpPr/>
            <p:nvPr/>
          </p:nvGrpSpPr>
          <p:grpSpPr>
            <a:xfrm>
              <a:off x="3469962" y="1311894"/>
              <a:ext cx="922048" cy="694184"/>
              <a:chOff x="3469962" y="1311894"/>
              <a:chExt cx="922048" cy="694184"/>
            </a:xfrm>
          </p:grpSpPr>
          <p:cxnSp>
            <p:nvCxnSpPr>
              <p:cNvPr id="765" name="Straight Connector 23"/>
              <p:cNvCxnSpPr>
                <a:stCxn id="776" idx="2"/>
              </p:cNvCxnSpPr>
              <p:nvPr/>
            </p:nvCxnSpPr>
            <p:spPr>
              <a:xfrm flipV="1">
                <a:off x="3544027" y="1627436"/>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66" name="Skupina 765"/>
              <p:cNvGrpSpPr/>
              <p:nvPr/>
            </p:nvGrpSpPr>
            <p:grpSpPr>
              <a:xfrm>
                <a:off x="3469962" y="1804162"/>
                <a:ext cx="283908" cy="201916"/>
                <a:chOff x="3469962" y="1804162"/>
                <a:chExt cx="283908" cy="201916"/>
              </a:xfrm>
            </p:grpSpPr>
            <p:cxnSp>
              <p:nvCxnSpPr>
                <p:cNvPr id="775"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6"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77" name="Straight Connector 32"/>
                <p:cNvCxnSpPr>
                  <a:stCxn id="776"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767" name="Straight Connector 23"/>
              <p:cNvCxnSpPr/>
              <p:nvPr/>
            </p:nvCxnSpPr>
            <p:spPr>
              <a:xfrm>
                <a:off x="3542752" y="1624879"/>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68" name="Skupina 767"/>
              <p:cNvGrpSpPr/>
              <p:nvPr/>
            </p:nvGrpSpPr>
            <p:grpSpPr>
              <a:xfrm>
                <a:off x="4136075" y="1561126"/>
                <a:ext cx="255935" cy="292147"/>
                <a:chOff x="1203672" y="3497956"/>
                <a:chExt cx="255935" cy="292147"/>
              </a:xfrm>
            </p:grpSpPr>
            <p:cxnSp>
              <p:nvCxnSpPr>
                <p:cNvPr id="770" name="Straight Connector 32"/>
                <p:cNvCxnSpPr>
                  <a:stCxn id="774"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71" name="Skupina 770"/>
                <p:cNvGrpSpPr/>
                <p:nvPr/>
              </p:nvGrpSpPr>
              <p:grpSpPr>
                <a:xfrm>
                  <a:off x="1203672" y="3497956"/>
                  <a:ext cx="255935" cy="292147"/>
                  <a:chOff x="4460081" y="3268293"/>
                  <a:chExt cx="255935" cy="292147"/>
                </a:xfrm>
              </p:grpSpPr>
              <p:cxnSp>
                <p:nvCxnSpPr>
                  <p:cNvPr id="77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769" name="TextovéPole 768"/>
              <p:cNvSpPr txBox="1"/>
              <p:nvPr/>
            </p:nvSpPr>
            <p:spPr>
              <a:xfrm>
                <a:off x="3470204" y="1311894"/>
                <a:ext cx="888832" cy="444620"/>
              </a:xfrm>
              <a:prstGeom prst="rect">
                <a:avLst/>
              </a:prstGeom>
              <a:noFill/>
            </p:spPr>
            <p:txBody>
              <a:bodyPr wrap="none" rtlCol="0">
                <a:spAutoFit/>
              </a:bodyPr>
              <a:lstStyle/>
              <a:p>
                <a:pPr algn="ctr"/>
                <a:r>
                  <a:rPr lang="cs-CZ" sz="500" dirty="0"/>
                  <a:t>GBS</a:t>
                </a:r>
              </a:p>
            </p:txBody>
          </p:sp>
        </p:grpSp>
        <p:grpSp>
          <p:nvGrpSpPr>
            <p:cNvPr id="679" name="Skupina 678"/>
            <p:cNvGrpSpPr/>
            <p:nvPr/>
          </p:nvGrpSpPr>
          <p:grpSpPr>
            <a:xfrm>
              <a:off x="2673472" y="3255139"/>
              <a:ext cx="1406740" cy="725431"/>
              <a:chOff x="2673472" y="3255139"/>
              <a:chExt cx="1406740" cy="725431"/>
            </a:xfrm>
          </p:grpSpPr>
          <p:cxnSp>
            <p:nvCxnSpPr>
              <p:cNvPr id="752" name="Straight Connector 23"/>
              <p:cNvCxnSpPr>
                <a:stCxn id="763" idx="2"/>
              </p:cNvCxnSpPr>
              <p:nvPr/>
            </p:nvCxnSpPr>
            <p:spPr>
              <a:xfrm flipH="1" flipV="1">
                <a:off x="3540407" y="3554953"/>
                <a:ext cx="1087" cy="2520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53" name="Skupina 752"/>
              <p:cNvGrpSpPr/>
              <p:nvPr/>
            </p:nvGrpSpPr>
            <p:grpSpPr>
              <a:xfrm>
                <a:off x="3467429" y="3778654"/>
                <a:ext cx="283908" cy="201916"/>
                <a:chOff x="3469962" y="1804162"/>
                <a:chExt cx="283908" cy="201916"/>
              </a:xfrm>
            </p:grpSpPr>
            <p:cxnSp>
              <p:nvCxnSpPr>
                <p:cNvPr id="762"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63"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64" name="Straight Connector 32"/>
                <p:cNvCxnSpPr>
                  <a:stCxn id="763"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754" name="Straight Connector 23"/>
              <p:cNvCxnSpPr/>
              <p:nvPr/>
            </p:nvCxnSpPr>
            <p:spPr>
              <a:xfrm flipV="1">
                <a:off x="3542752" y="3554414"/>
                <a:ext cx="309795" cy="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55" name="Skupina 754"/>
              <p:cNvGrpSpPr/>
              <p:nvPr/>
            </p:nvGrpSpPr>
            <p:grpSpPr>
              <a:xfrm>
                <a:off x="3797953" y="3488104"/>
                <a:ext cx="255935" cy="292147"/>
                <a:chOff x="1203672" y="3497956"/>
                <a:chExt cx="255935" cy="292147"/>
              </a:xfrm>
            </p:grpSpPr>
            <p:cxnSp>
              <p:nvCxnSpPr>
                <p:cNvPr id="757" name="Straight Connector 32"/>
                <p:cNvCxnSpPr>
                  <a:stCxn id="761"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58" name="Skupina 757"/>
                <p:cNvGrpSpPr/>
                <p:nvPr/>
              </p:nvGrpSpPr>
              <p:grpSpPr>
                <a:xfrm>
                  <a:off x="1203672" y="3497956"/>
                  <a:ext cx="255935" cy="292147"/>
                  <a:chOff x="4460081" y="3268293"/>
                  <a:chExt cx="255935" cy="292147"/>
                </a:xfrm>
              </p:grpSpPr>
              <p:cxnSp>
                <p:nvCxnSpPr>
                  <p:cNvPr id="75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6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756" name="TextovéPole 755"/>
              <p:cNvSpPr txBox="1"/>
              <p:nvPr/>
            </p:nvSpPr>
            <p:spPr>
              <a:xfrm>
                <a:off x="2673472" y="3255139"/>
                <a:ext cx="1406740" cy="444620"/>
              </a:xfrm>
              <a:prstGeom prst="rect">
                <a:avLst/>
              </a:prstGeom>
              <a:noFill/>
            </p:spPr>
            <p:txBody>
              <a:bodyPr wrap="none" rtlCol="0">
                <a:spAutoFit/>
              </a:bodyPr>
              <a:lstStyle/>
              <a:p>
                <a:pPr algn="ctr"/>
                <a:r>
                  <a:rPr lang="cs-CZ" sz="500" dirty="0" err="1"/>
                  <a:t>composite</a:t>
                </a:r>
                <a:endParaRPr lang="cs-CZ" sz="500" dirty="0"/>
              </a:p>
            </p:txBody>
          </p:sp>
        </p:grpSp>
        <p:grpSp>
          <p:nvGrpSpPr>
            <p:cNvPr id="680" name="Skupina 679"/>
            <p:cNvGrpSpPr/>
            <p:nvPr/>
          </p:nvGrpSpPr>
          <p:grpSpPr>
            <a:xfrm>
              <a:off x="2693990" y="6314539"/>
              <a:ext cx="1700704" cy="472763"/>
              <a:chOff x="2693990" y="6314539"/>
              <a:chExt cx="1700704" cy="472763"/>
            </a:xfrm>
          </p:grpSpPr>
          <p:cxnSp>
            <p:nvCxnSpPr>
              <p:cNvPr id="739" name="Straight Connector 23"/>
              <p:cNvCxnSpPr>
                <a:stCxn id="750" idx="2"/>
              </p:cNvCxnSpPr>
              <p:nvPr/>
            </p:nvCxnSpPr>
            <p:spPr>
              <a:xfrm>
                <a:off x="3546711" y="6488069"/>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40" name="Skupina 739"/>
              <p:cNvGrpSpPr/>
              <p:nvPr/>
            </p:nvGrpSpPr>
            <p:grpSpPr>
              <a:xfrm flipV="1">
                <a:off x="3472646" y="6314539"/>
                <a:ext cx="283908" cy="201916"/>
                <a:chOff x="3469962" y="1804162"/>
                <a:chExt cx="283908" cy="201916"/>
              </a:xfrm>
            </p:grpSpPr>
            <p:cxnSp>
              <p:nvCxnSpPr>
                <p:cNvPr id="749"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0"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51" name="Straight Connector 32"/>
                <p:cNvCxnSpPr>
                  <a:stCxn id="750"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741" name="Straight Connector 23"/>
              <p:cNvCxnSpPr/>
              <p:nvPr/>
            </p:nvCxnSpPr>
            <p:spPr>
              <a:xfrm flipV="1">
                <a:off x="3545436" y="6693181"/>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42" name="Skupina 741"/>
              <p:cNvGrpSpPr/>
              <p:nvPr/>
            </p:nvGrpSpPr>
            <p:grpSpPr>
              <a:xfrm flipV="1">
                <a:off x="4138759" y="6467344"/>
                <a:ext cx="255935" cy="292147"/>
                <a:chOff x="1203672" y="3497956"/>
                <a:chExt cx="255935" cy="292147"/>
              </a:xfrm>
            </p:grpSpPr>
            <p:cxnSp>
              <p:nvCxnSpPr>
                <p:cNvPr id="744" name="Straight Connector 32"/>
                <p:cNvCxnSpPr>
                  <a:stCxn id="74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45" name="Skupina 744"/>
                <p:cNvGrpSpPr/>
                <p:nvPr/>
              </p:nvGrpSpPr>
              <p:grpSpPr>
                <a:xfrm>
                  <a:off x="1203672" y="3497956"/>
                  <a:ext cx="255935" cy="292147"/>
                  <a:chOff x="4460081" y="3268293"/>
                  <a:chExt cx="255935" cy="292147"/>
                </a:xfrm>
              </p:grpSpPr>
              <p:cxnSp>
                <p:nvCxnSpPr>
                  <p:cNvPr id="74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4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grpSp>
          <p:sp>
            <p:nvSpPr>
              <p:cNvPr id="743" name="TextovéPole 742"/>
              <p:cNvSpPr txBox="1"/>
              <p:nvPr/>
            </p:nvSpPr>
            <p:spPr>
              <a:xfrm rot="10800000" flipV="1">
                <a:off x="2693990" y="6342683"/>
                <a:ext cx="1017076" cy="444619"/>
              </a:xfrm>
              <a:prstGeom prst="rect">
                <a:avLst/>
              </a:prstGeom>
              <a:noFill/>
            </p:spPr>
            <p:txBody>
              <a:bodyPr wrap="none" rtlCol="0">
                <a:spAutoFit/>
              </a:bodyPr>
              <a:lstStyle/>
              <a:p>
                <a:pPr algn="ctr"/>
                <a:r>
                  <a:rPr lang="cs-CZ" sz="500" dirty="0"/>
                  <a:t>detail</a:t>
                </a:r>
              </a:p>
            </p:txBody>
          </p:sp>
        </p:grpSp>
        <p:grpSp>
          <p:nvGrpSpPr>
            <p:cNvPr id="681" name="Skupina 680"/>
            <p:cNvGrpSpPr/>
            <p:nvPr/>
          </p:nvGrpSpPr>
          <p:grpSpPr>
            <a:xfrm>
              <a:off x="1418253" y="4575629"/>
              <a:ext cx="2342607" cy="1674258"/>
              <a:chOff x="1418253" y="4575629"/>
              <a:chExt cx="2342607" cy="1674258"/>
            </a:xfrm>
          </p:grpSpPr>
          <p:cxnSp>
            <p:nvCxnSpPr>
              <p:cNvPr id="732" name="Straight Connector 23"/>
              <p:cNvCxnSpPr>
                <a:stCxn id="738" idx="0"/>
                <a:endCxn id="733" idx="0"/>
              </p:cNvCxnSpPr>
              <p:nvPr/>
            </p:nvCxnSpPr>
            <p:spPr>
              <a:xfrm>
                <a:off x="1492319" y="4867776"/>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3" name="Oval 21"/>
              <p:cNvSpPr/>
              <p:nvPr/>
            </p:nvSpPr>
            <p:spPr>
              <a:xfrm rot="16200000">
                <a:off x="3462917" y="61017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nvGrpSpPr>
              <p:cNvPr id="734" name="Skupina 733"/>
              <p:cNvGrpSpPr/>
              <p:nvPr/>
            </p:nvGrpSpPr>
            <p:grpSpPr>
              <a:xfrm flipV="1">
                <a:off x="1418253" y="4575629"/>
                <a:ext cx="148131" cy="292147"/>
                <a:chOff x="1257691" y="3497956"/>
                <a:chExt cx="148131" cy="292147"/>
              </a:xfrm>
            </p:grpSpPr>
            <p:cxnSp>
              <p:nvCxnSpPr>
                <p:cNvPr id="737" name="Straight Connector 32"/>
                <p:cNvCxnSpPr>
                  <a:stCxn id="73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8"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735" name="Straight Connector 32"/>
              <p:cNvCxnSpPr/>
              <p:nvPr/>
            </p:nvCxnSpPr>
            <p:spPr>
              <a:xfrm flipV="1">
                <a:off x="3616844" y="6174830"/>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6" name="TextovéPole 735"/>
              <p:cNvSpPr txBox="1"/>
              <p:nvPr/>
            </p:nvSpPr>
            <p:spPr>
              <a:xfrm rot="2072079" flipH="1">
                <a:off x="2050479" y="5514621"/>
                <a:ext cx="874034" cy="444620"/>
              </a:xfrm>
              <a:prstGeom prst="rect">
                <a:avLst/>
              </a:prstGeom>
              <a:noFill/>
            </p:spPr>
            <p:txBody>
              <a:bodyPr wrap="none" rtlCol="0">
                <a:spAutoFit/>
              </a:bodyPr>
              <a:lstStyle/>
              <a:p>
                <a:pPr algn="ctr"/>
                <a:r>
                  <a:rPr lang="cs-CZ" sz="500" dirty="0"/>
                  <a:t>R01</a:t>
                </a:r>
              </a:p>
            </p:txBody>
          </p:sp>
        </p:grpSp>
        <p:grpSp>
          <p:nvGrpSpPr>
            <p:cNvPr id="682" name="Skupina 681"/>
            <p:cNvGrpSpPr/>
            <p:nvPr/>
          </p:nvGrpSpPr>
          <p:grpSpPr>
            <a:xfrm flipH="1">
              <a:off x="5403601" y="4575311"/>
              <a:ext cx="2342607" cy="1674258"/>
              <a:chOff x="1418253" y="4575629"/>
              <a:chExt cx="2342607" cy="1674258"/>
            </a:xfrm>
          </p:grpSpPr>
          <p:cxnSp>
            <p:nvCxnSpPr>
              <p:cNvPr id="725" name="Straight Connector 23"/>
              <p:cNvCxnSpPr>
                <a:stCxn id="731" idx="0"/>
                <a:endCxn id="726" idx="0"/>
              </p:cNvCxnSpPr>
              <p:nvPr/>
            </p:nvCxnSpPr>
            <p:spPr>
              <a:xfrm>
                <a:off x="1492319" y="4867776"/>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26" name="Oval 21"/>
              <p:cNvSpPr/>
              <p:nvPr/>
            </p:nvSpPr>
            <p:spPr>
              <a:xfrm rot="16200000">
                <a:off x="3462917" y="61017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nvGrpSpPr>
              <p:cNvPr id="727" name="Skupina 726"/>
              <p:cNvGrpSpPr/>
              <p:nvPr/>
            </p:nvGrpSpPr>
            <p:grpSpPr>
              <a:xfrm flipV="1">
                <a:off x="1418253" y="4575629"/>
                <a:ext cx="148131" cy="292147"/>
                <a:chOff x="1257691" y="3497956"/>
                <a:chExt cx="148131" cy="292147"/>
              </a:xfrm>
            </p:grpSpPr>
            <p:cxnSp>
              <p:nvCxnSpPr>
                <p:cNvPr id="730" name="Straight Connector 32"/>
                <p:cNvCxnSpPr>
                  <a:stCxn id="731"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1"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cxnSp>
            <p:nvCxnSpPr>
              <p:cNvPr id="728" name="Straight Connector 32"/>
              <p:cNvCxnSpPr/>
              <p:nvPr/>
            </p:nvCxnSpPr>
            <p:spPr>
              <a:xfrm flipV="1">
                <a:off x="3616844" y="6174830"/>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29" name="TextovéPole 728"/>
              <p:cNvSpPr txBox="1"/>
              <p:nvPr/>
            </p:nvSpPr>
            <p:spPr>
              <a:xfrm rot="2072079" flipH="1">
                <a:off x="2050489" y="5514621"/>
                <a:ext cx="874034" cy="444620"/>
              </a:xfrm>
              <a:prstGeom prst="rect">
                <a:avLst/>
              </a:prstGeom>
              <a:noFill/>
            </p:spPr>
            <p:txBody>
              <a:bodyPr wrap="none" rtlCol="0">
                <a:spAutoFit/>
              </a:bodyPr>
              <a:lstStyle/>
              <a:p>
                <a:pPr algn="ctr"/>
                <a:r>
                  <a:rPr lang="cs-CZ" sz="500" dirty="0"/>
                  <a:t>R02</a:t>
                </a:r>
              </a:p>
            </p:txBody>
          </p:sp>
        </p:grpSp>
        <p:cxnSp>
          <p:nvCxnSpPr>
            <p:cNvPr id="683" name="Straight Connector 32"/>
            <p:cNvCxnSpPr/>
            <p:nvPr/>
          </p:nvCxnSpPr>
          <p:spPr>
            <a:xfrm flipH="1" flipV="1">
              <a:off x="7572344" y="4615036"/>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4" name="Straight Connector 32"/>
            <p:cNvCxnSpPr/>
            <p:nvPr/>
          </p:nvCxnSpPr>
          <p:spPr>
            <a:xfrm flipH="1" flipV="1">
              <a:off x="1391361" y="4635658"/>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85" name="Skupina 684"/>
            <p:cNvGrpSpPr/>
            <p:nvPr/>
          </p:nvGrpSpPr>
          <p:grpSpPr>
            <a:xfrm>
              <a:off x="4809752" y="1304034"/>
              <a:ext cx="900320" cy="694184"/>
              <a:chOff x="4809752" y="1304034"/>
              <a:chExt cx="900320" cy="694184"/>
            </a:xfrm>
          </p:grpSpPr>
          <p:cxnSp>
            <p:nvCxnSpPr>
              <p:cNvPr id="714" name="Straight Connector 23"/>
              <p:cNvCxnSpPr>
                <a:stCxn id="723" idx="2"/>
              </p:cNvCxnSpPr>
              <p:nvPr/>
            </p:nvCxnSpPr>
            <p:spPr>
              <a:xfrm flipH="1" flipV="1">
                <a:off x="5636007" y="1619576"/>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5" name="Skupina 714"/>
              <p:cNvGrpSpPr/>
              <p:nvPr/>
            </p:nvGrpSpPr>
            <p:grpSpPr>
              <a:xfrm flipH="1">
                <a:off x="5426164" y="1796302"/>
                <a:ext cx="283908" cy="201916"/>
                <a:chOff x="3469962" y="1804162"/>
                <a:chExt cx="283908" cy="201916"/>
              </a:xfrm>
            </p:grpSpPr>
            <p:cxnSp>
              <p:nvCxnSpPr>
                <p:cNvPr id="722"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23"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24" name="Straight Connector 32"/>
                <p:cNvCxnSpPr>
                  <a:stCxn id="723"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716" name="Straight Connector 23"/>
              <p:cNvCxnSpPr/>
              <p:nvPr/>
            </p:nvCxnSpPr>
            <p:spPr>
              <a:xfrm flipH="1">
                <a:off x="4989365" y="1617019"/>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17" name="TextovéPole 716"/>
              <p:cNvSpPr txBox="1"/>
              <p:nvPr/>
            </p:nvSpPr>
            <p:spPr>
              <a:xfrm flipH="1">
                <a:off x="4828390" y="1304034"/>
                <a:ext cx="874034" cy="444620"/>
              </a:xfrm>
              <a:prstGeom prst="rect">
                <a:avLst/>
              </a:prstGeom>
              <a:noFill/>
            </p:spPr>
            <p:txBody>
              <a:bodyPr wrap="none" rtlCol="0">
                <a:spAutoFit/>
              </a:bodyPr>
              <a:lstStyle/>
              <a:p>
                <a:pPr algn="ctr"/>
                <a:r>
                  <a:rPr lang="cs-CZ" sz="500" dirty="0"/>
                  <a:t>R22</a:t>
                </a:r>
              </a:p>
            </p:txBody>
          </p:sp>
          <p:grpSp>
            <p:nvGrpSpPr>
              <p:cNvPr id="718" name="Skupina 717"/>
              <p:cNvGrpSpPr/>
              <p:nvPr/>
            </p:nvGrpSpPr>
            <p:grpSpPr>
              <a:xfrm rot="16200000" flipH="1">
                <a:off x="4768756" y="1597301"/>
                <a:ext cx="283908" cy="201916"/>
                <a:chOff x="3469962" y="1804162"/>
                <a:chExt cx="283908" cy="201916"/>
              </a:xfrm>
            </p:grpSpPr>
            <p:cxnSp>
              <p:nvCxnSpPr>
                <p:cNvPr id="719"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20"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21" name="Straight Connector 32"/>
                <p:cNvCxnSpPr>
                  <a:stCxn id="720"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686" name="Skupina 685"/>
            <p:cNvGrpSpPr/>
            <p:nvPr/>
          </p:nvGrpSpPr>
          <p:grpSpPr>
            <a:xfrm>
              <a:off x="5083707" y="3261186"/>
              <a:ext cx="874034" cy="711524"/>
              <a:chOff x="5083707" y="3261186"/>
              <a:chExt cx="874034" cy="711524"/>
            </a:xfrm>
          </p:grpSpPr>
          <p:grpSp>
            <p:nvGrpSpPr>
              <p:cNvPr id="702" name="Skupina 701"/>
              <p:cNvGrpSpPr/>
              <p:nvPr/>
            </p:nvGrpSpPr>
            <p:grpSpPr>
              <a:xfrm flipH="1">
                <a:off x="5083707" y="3261186"/>
                <a:ext cx="874034" cy="711524"/>
                <a:chOff x="3231511" y="3269046"/>
                <a:chExt cx="874034" cy="711524"/>
              </a:xfrm>
            </p:grpSpPr>
            <p:cxnSp>
              <p:nvCxnSpPr>
                <p:cNvPr id="704" name="Straight Connector 23"/>
                <p:cNvCxnSpPr>
                  <a:stCxn id="712" idx="2"/>
                </p:cNvCxnSpPr>
                <p:nvPr/>
              </p:nvCxnSpPr>
              <p:spPr>
                <a:xfrm flipH="1" flipV="1">
                  <a:off x="3540407" y="3554953"/>
                  <a:ext cx="1087" cy="2520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5" name="Skupina 704"/>
                <p:cNvGrpSpPr/>
                <p:nvPr/>
              </p:nvGrpSpPr>
              <p:grpSpPr>
                <a:xfrm>
                  <a:off x="3467429" y="3778654"/>
                  <a:ext cx="283908" cy="201916"/>
                  <a:chOff x="3469962" y="1804162"/>
                  <a:chExt cx="283908" cy="201916"/>
                </a:xfrm>
              </p:grpSpPr>
              <p:cxnSp>
                <p:nvCxnSpPr>
                  <p:cNvPr id="711"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12"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13" name="Straight Connector 32"/>
                  <p:cNvCxnSpPr>
                    <a:stCxn id="712"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706" name="Straight Connector 23"/>
                <p:cNvCxnSpPr/>
                <p:nvPr/>
              </p:nvCxnSpPr>
              <p:spPr>
                <a:xfrm flipV="1">
                  <a:off x="3542752" y="3554414"/>
                  <a:ext cx="309795" cy="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7" name="Skupina 706"/>
                <p:cNvGrpSpPr/>
                <p:nvPr/>
              </p:nvGrpSpPr>
              <p:grpSpPr>
                <a:xfrm>
                  <a:off x="3851972" y="3488104"/>
                  <a:ext cx="148131" cy="292147"/>
                  <a:chOff x="1257691" y="3497956"/>
                  <a:chExt cx="148131" cy="292147"/>
                </a:xfrm>
              </p:grpSpPr>
              <p:cxnSp>
                <p:nvCxnSpPr>
                  <p:cNvPr id="709" name="Straight Connector 32"/>
                  <p:cNvCxnSpPr>
                    <a:stCxn id="710"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10"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708" name="TextovéPole 707"/>
                <p:cNvSpPr txBox="1"/>
                <p:nvPr/>
              </p:nvSpPr>
              <p:spPr>
                <a:xfrm>
                  <a:off x="3231511" y="3269046"/>
                  <a:ext cx="874034" cy="444619"/>
                </a:xfrm>
                <a:prstGeom prst="rect">
                  <a:avLst/>
                </a:prstGeom>
                <a:noFill/>
              </p:spPr>
              <p:txBody>
                <a:bodyPr wrap="none" rtlCol="0">
                  <a:spAutoFit/>
                </a:bodyPr>
                <a:lstStyle/>
                <a:p>
                  <a:pPr algn="ctr"/>
                  <a:r>
                    <a:rPr lang="cs-CZ" sz="500" dirty="0"/>
                    <a:t>R11</a:t>
                  </a:r>
                </a:p>
              </p:txBody>
            </p:sp>
          </p:grpSp>
          <p:cxnSp>
            <p:nvCxnSpPr>
              <p:cNvPr id="703" name="Straight Connector 32"/>
              <p:cNvCxnSpPr/>
              <p:nvPr/>
            </p:nvCxnSpPr>
            <p:spPr>
              <a:xfrm flipH="1">
                <a:off x="5164659" y="37003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87" name="Skupina 686"/>
            <p:cNvGrpSpPr/>
            <p:nvPr/>
          </p:nvGrpSpPr>
          <p:grpSpPr>
            <a:xfrm>
              <a:off x="4848380" y="6306679"/>
              <a:ext cx="1575389" cy="472763"/>
              <a:chOff x="4848380" y="6306679"/>
              <a:chExt cx="1575389" cy="472763"/>
            </a:xfrm>
          </p:grpSpPr>
          <p:grpSp>
            <p:nvGrpSpPr>
              <p:cNvPr id="690" name="Skupina 689"/>
              <p:cNvGrpSpPr/>
              <p:nvPr/>
            </p:nvGrpSpPr>
            <p:grpSpPr>
              <a:xfrm flipH="1">
                <a:off x="4848380" y="6306679"/>
                <a:ext cx="1575389" cy="472763"/>
                <a:chOff x="2765520" y="6314539"/>
                <a:chExt cx="1575389" cy="472763"/>
              </a:xfrm>
            </p:grpSpPr>
            <p:cxnSp>
              <p:nvCxnSpPr>
                <p:cNvPr id="692" name="Straight Connector 23"/>
                <p:cNvCxnSpPr>
                  <a:stCxn id="700" idx="2"/>
                </p:cNvCxnSpPr>
                <p:nvPr/>
              </p:nvCxnSpPr>
              <p:spPr>
                <a:xfrm>
                  <a:off x="3546711" y="6488069"/>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93" name="Skupina 692"/>
                <p:cNvGrpSpPr/>
                <p:nvPr/>
              </p:nvGrpSpPr>
              <p:grpSpPr>
                <a:xfrm flipV="1">
                  <a:off x="3472646" y="6314539"/>
                  <a:ext cx="283908" cy="201916"/>
                  <a:chOff x="3469962" y="1804162"/>
                  <a:chExt cx="283908" cy="201916"/>
                </a:xfrm>
              </p:grpSpPr>
              <p:cxnSp>
                <p:nvCxnSpPr>
                  <p:cNvPr id="699"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00"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cxnSp>
                <p:nvCxnSpPr>
                  <p:cNvPr id="701" name="Straight Connector 32"/>
                  <p:cNvCxnSpPr>
                    <a:stCxn id="700"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94" name="Straight Connector 23"/>
                <p:cNvCxnSpPr/>
                <p:nvPr/>
              </p:nvCxnSpPr>
              <p:spPr>
                <a:xfrm flipV="1">
                  <a:off x="3545436" y="6693181"/>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95" name="Skupina 694"/>
                <p:cNvGrpSpPr/>
                <p:nvPr/>
              </p:nvGrpSpPr>
              <p:grpSpPr>
                <a:xfrm flipV="1">
                  <a:off x="4192778" y="6467344"/>
                  <a:ext cx="148131" cy="292147"/>
                  <a:chOff x="1257691" y="3497956"/>
                  <a:chExt cx="148131" cy="292147"/>
                </a:xfrm>
              </p:grpSpPr>
              <p:cxnSp>
                <p:nvCxnSpPr>
                  <p:cNvPr id="697" name="Straight Connector 32"/>
                  <p:cNvCxnSpPr>
                    <a:stCxn id="69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98"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700"/>
                  </a:p>
                </p:txBody>
              </p:sp>
            </p:grpSp>
            <p:sp>
              <p:nvSpPr>
                <p:cNvPr id="696" name="TextovéPole 695"/>
                <p:cNvSpPr txBox="1"/>
                <p:nvPr/>
              </p:nvSpPr>
              <p:spPr>
                <a:xfrm rot="10800000" flipV="1">
                  <a:off x="2765520" y="6342683"/>
                  <a:ext cx="874034" cy="444619"/>
                </a:xfrm>
                <a:prstGeom prst="rect">
                  <a:avLst/>
                </a:prstGeom>
                <a:noFill/>
              </p:spPr>
              <p:txBody>
                <a:bodyPr wrap="none" rtlCol="0">
                  <a:spAutoFit/>
                </a:bodyPr>
                <a:lstStyle/>
                <a:p>
                  <a:pPr algn="ctr"/>
                  <a:r>
                    <a:rPr lang="cs-CZ" sz="500" dirty="0"/>
                    <a:t>R33</a:t>
                  </a:r>
                </a:p>
              </p:txBody>
            </p:sp>
          </p:grpSp>
          <p:cxnSp>
            <p:nvCxnSpPr>
              <p:cNvPr id="691" name="Straight Connector 32"/>
              <p:cNvCxnSpPr/>
              <p:nvPr/>
            </p:nvCxnSpPr>
            <p:spPr>
              <a:xfrm flipH="1" flipV="1">
                <a:off x="4860159" y="6516455"/>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88" name="Straight Connector 32"/>
            <p:cNvCxnSpPr/>
            <p:nvPr/>
          </p:nvCxnSpPr>
          <p:spPr>
            <a:xfrm rot="5400000" flipV="1">
              <a:off x="3587331" y="617520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9" name="Straight Connector 32"/>
            <p:cNvCxnSpPr/>
            <p:nvPr/>
          </p:nvCxnSpPr>
          <p:spPr>
            <a:xfrm rot="16200000" flipH="1" flipV="1">
              <a:off x="5402383" y="616511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8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p:nvPr/>
        </p:nvSpPr>
        <p:spPr>
          <a:xfrm>
            <a:off x="3346154" y="3694901"/>
            <a:ext cx="1242728" cy="5812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Category</a:t>
            </a:r>
          </a:p>
        </p:txBody>
      </p:sp>
      <p:sp>
        <p:nvSpPr>
          <p:cNvPr id="28" name="Rectangle 24"/>
          <p:cNvSpPr/>
          <p:nvPr/>
        </p:nvSpPr>
        <p:spPr>
          <a:xfrm>
            <a:off x="7641220" y="3694901"/>
            <a:ext cx="1242728" cy="58125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50" dirty="0"/>
              <a:t>Rule</a:t>
            </a:r>
          </a:p>
        </p:txBody>
      </p:sp>
      <p:sp>
        <p:nvSpPr>
          <p:cNvPr id="66" name="Rectangle 8"/>
          <p:cNvSpPr/>
          <p:nvPr/>
        </p:nvSpPr>
        <p:spPr>
          <a:xfrm>
            <a:off x="5486762" y="2239842"/>
            <a:ext cx="1242728" cy="5400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50" dirty="0">
                <a:solidFill>
                  <a:schemeClr val="bg1"/>
                </a:solidFill>
              </a:rPr>
              <a:t>Relationship</a:t>
            </a:r>
          </a:p>
        </p:txBody>
      </p:sp>
      <p:sp>
        <p:nvSpPr>
          <p:cNvPr id="67" name="Rectangle 22"/>
          <p:cNvSpPr/>
          <p:nvPr/>
        </p:nvSpPr>
        <p:spPr>
          <a:xfrm>
            <a:off x="5486762" y="5168698"/>
            <a:ext cx="1242728" cy="53679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Operation</a:t>
            </a:r>
          </a:p>
        </p:txBody>
      </p:sp>
      <p:sp>
        <p:nvSpPr>
          <p:cNvPr id="68" name="Rectangle 24"/>
          <p:cNvSpPr/>
          <p:nvPr/>
        </p:nvSpPr>
        <p:spPr>
          <a:xfrm>
            <a:off x="5486762" y="3694902"/>
            <a:ext cx="1242728" cy="57200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Object</a:t>
            </a:r>
          </a:p>
        </p:txBody>
      </p:sp>
      <p:cxnSp>
        <p:nvCxnSpPr>
          <p:cNvPr id="69" name="Straight Connector 23"/>
          <p:cNvCxnSpPr/>
          <p:nvPr/>
        </p:nvCxnSpPr>
        <p:spPr>
          <a:xfrm flipV="1">
            <a:off x="6246071" y="2793749"/>
            <a:ext cx="0" cy="9011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6150008" y="3470396"/>
            <a:ext cx="191951" cy="219110"/>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grpSp>
        <p:nvGrpSpPr>
          <p:cNvPr id="74" name="Skupina 73"/>
          <p:cNvGrpSpPr/>
          <p:nvPr/>
        </p:nvGrpSpPr>
        <p:grpSpPr>
          <a:xfrm flipV="1">
            <a:off x="6150008" y="2793749"/>
            <a:ext cx="191951" cy="219110"/>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sp>
        <p:nvSpPr>
          <p:cNvPr id="78" name="TextovéPole 77"/>
          <p:cNvSpPr txBox="1"/>
          <p:nvPr/>
        </p:nvSpPr>
        <p:spPr>
          <a:xfrm>
            <a:off x="6040170" y="3142451"/>
            <a:ext cx="261610" cy="253916"/>
          </a:xfrm>
          <a:prstGeom prst="rect">
            <a:avLst/>
          </a:prstGeom>
          <a:noFill/>
        </p:spPr>
        <p:txBody>
          <a:bodyPr wrap="none" rtlCol="0">
            <a:spAutoFit/>
          </a:bodyPr>
          <a:lstStyle/>
          <a:p>
            <a:r>
              <a:rPr lang="en-US" sz="1050" dirty="0"/>
              <a:t>P</a:t>
            </a:r>
          </a:p>
        </p:txBody>
      </p:sp>
      <p:cxnSp>
        <p:nvCxnSpPr>
          <p:cNvPr id="79" name="Straight Connector 23"/>
          <p:cNvCxnSpPr/>
          <p:nvPr/>
        </p:nvCxnSpPr>
        <p:spPr>
          <a:xfrm flipV="1">
            <a:off x="5946107" y="2780929"/>
            <a:ext cx="0" cy="9011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5871508" y="3616449"/>
            <a:ext cx="15143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5713729" y="3142452"/>
            <a:ext cx="269626" cy="253916"/>
          </a:xfrm>
          <a:prstGeom prst="rect">
            <a:avLst/>
          </a:prstGeom>
          <a:noFill/>
        </p:spPr>
        <p:txBody>
          <a:bodyPr wrap="none" rtlCol="0">
            <a:spAutoFit/>
          </a:bodyPr>
          <a:lstStyle/>
          <a:p>
            <a:r>
              <a:rPr lang="en-US" sz="1050" dirty="0"/>
              <a:t>R</a:t>
            </a:r>
          </a:p>
        </p:txBody>
      </p:sp>
      <p:grpSp>
        <p:nvGrpSpPr>
          <p:cNvPr id="2" name="Skupina 1"/>
          <p:cNvGrpSpPr/>
          <p:nvPr/>
        </p:nvGrpSpPr>
        <p:grpSpPr>
          <a:xfrm flipV="1">
            <a:off x="5870452" y="2834935"/>
            <a:ext cx="151437" cy="158926"/>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sp>
        <p:nvSpPr>
          <p:cNvPr id="130" name="TextovéPole 129"/>
          <p:cNvSpPr txBox="1"/>
          <p:nvPr/>
        </p:nvSpPr>
        <p:spPr>
          <a:xfrm>
            <a:off x="5867155" y="4641245"/>
            <a:ext cx="269626" cy="253916"/>
          </a:xfrm>
          <a:prstGeom prst="rect">
            <a:avLst/>
          </a:prstGeom>
          <a:noFill/>
        </p:spPr>
        <p:txBody>
          <a:bodyPr wrap="none" rtlCol="0">
            <a:spAutoFit/>
          </a:bodyPr>
          <a:lstStyle/>
          <a:p>
            <a:r>
              <a:rPr lang="en-US" sz="1050" dirty="0"/>
              <a:t>R</a:t>
            </a:r>
          </a:p>
        </p:txBody>
      </p:sp>
      <p:grpSp>
        <p:nvGrpSpPr>
          <p:cNvPr id="4" name="Skupina 3"/>
          <p:cNvGrpSpPr/>
          <p:nvPr/>
        </p:nvGrpSpPr>
        <p:grpSpPr>
          <a:xfrm flipV="1">
            <a:off x="6023877" y="4279722"/>
            <a:ext cx="152493" cy="901152"/>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grpSp>
      <p:cxnSp>
        <p:nvCxnSpPr>
          <p:cNvPr id="136" name="Straight Connector 23"/>
          <p:cNvCxnSpPr/>
          <p:nvPr/>
        </p:nvCxnSpPr>
        <p:spPr>
          <a:xfrm rot="5400000">
            <a:off x="5040510" y="3529735"/>
            <a:ext cx="0" cy="9011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rot="5400000" flipV="1">
            <a:off x="5349737" y="3981429"/>
            <a:ext cx="15143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rot="5400000">
            <a:off x="4647685" y="3900912"/>
            <a:ext cx="151437" cy="158926"/>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grpSp>
        <p:nvGrpSpPr>
          <p:cNvPr id="141" name="Skupina 140"/>
          <p:cNvGrpSpPr/>
          <p:nvPr/>
        </p:nvGrpSpPr>
        <p:grpSpPr>
          <a:xfrm rot="16200000" flipH="1" flipV="1">
            <a:off x="7118403" y="3531200"/>
            <a:ext cx="152493" cy="901152"/>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grpSp>
      <p:sp>
        <p:nvSpPr>
          <p:cNvPr id="147" name="TextovéPole 146"/>
          <p:cNvSpPr txBox="1"/>
          <p:nvPr/>
        </p:nvSpPr>
        <p:spPr>
          <a:xfrm>
            <a:off x="4981415" y="3757223"/>
            <a:ext cx="269626" cy="253916"/>
          </a:xfrm>
          <a:prstGeom prst="rect">
            <a:avLst/>
          </a:prstGeom>
          <a:noFill/>
        </p:spPr>
        <p:txBody>
          <a:bodyPr wrap="none" rtlCol="0">
            <a:spAutoFit/>
          </a:bodyPr>
          <a:lstStyle/>
          <a:p>
            <a:r>
              <a:rPr lang="en-US" sz="1050" dirty="0"/>
              <a:t>R</a:t>
            </a:r>
          </a:p>
        </p:txBody>
      </p:sp>
      <p:sp>
        <p:nvSpPr>
          <p:cNvPr id="148" name="TextovéPole 147"/>
          <p:cNvSpPr txBox="1"/>
          <p:nvPr/>
        </p:nvSpPr>
        <p:spPr>
          <a:xfrm>
            <a:off x="7025228" y="3750951"/>
            <a:ext cx="269626" cy="253916"/>
          </a:xfrm>
          <a:prstGeom prst="rect">
            <a:avLst/>
          </a:prstGeom>
          <a:noFill/>
        </p:spPr>
        <p:txBody>
          <a:bodyPr wrap="none" rtlCol="0">
            <a:spAutoFit/>
          </a:bodyPr>
          <a:lstStyle/>
          <a:p>
            <a:r>
              <a:rPr lang="en-US" sz="1050" dirty="0"/>
              <a:t>R</a:t>
            </a:r>
          </a:p>
        </p:txBody>
      </p:sp>
      <p:sp>
        <p:nvSpPr>
          <p:cNvPr id="5" name="Nadpis 4"/>
          <p:cNvSpPr>
            <a:spLocks noGrp="1"/>
          </p:cNvSpPr>
          <p:nvPr>
            <p:ph type="title"/>
          </p:nvPr>
        </p:nvSpPr>
        <p:spPr/>
        <p:txBody>
          <a:bodyPr>
            <a:normAutofit fontScale="90000"/>
          </a:bodyPr>
          <a:lstStyle/>
          <a:p>
            <a:r>
              <a:rPr lang="en-US" dirty="0"/>
              <a:t>Diamond See</a:t>
            </a:r>
          </a:p>
        </p:txBody>
      </p:sp>
      <p:sp>
        <p:nvSpPr>
          <p:cNvPr id="3" name="Zástupný obsah 2">
            <a:extLst>
              <a:ext uri="{FF2B5EF4-FFF2-40B4-BE49-F238E27FC236}">
                <a16:creationId xmlns:a16="http://schemas.microsoft.com/office/drawing/2014/main" id="{2517FD5F-ED64-BFA5-68CE-2241F2D3F214}"/>
              </a:ext>
            </a:extLst>
          </p:cNvPr>
          <p:cNvSpPr>
            <a:spLocks noGrp="1"/>
          </p:cNvSpPr>
          <p:nvPr>
            <p:ph idx="1"/>
          </p:nvPr>
        </p:nvSpPr>
        <p:spPr/>
        <p:txBody>
          <a:bodyPr/>
          <a:lstStyle/>
          <a:p>
            <a:endParaRPr lang="cs-CZ"/>
          </a:p>
        </p:txBody>
      </p:sp>
      <p:grpSp>
        <p:nvGrpSpPr>
          <p:cNvPr id="9" name="Skupina 8"/>
          <p:cNvGrpSpPr/>
          <p:nvPr/>
        </p:nvGrpSpPr>
        <p:grpSpPr>
          <a:xfrm>
            <a:off x="3881755" y="4272492"/>
            <a:ext cx="1600649" cy="1262742"/>
            <a:chOff x="1619672" y="4553656"/>
            <a:chExt cx="2134198" cy="1683656"/>
          </a:xfrm>
        </p:grpSpPr>
        <p:cxnSp>
          <p:nvCxnSpPr>
            <p:cNvPr id="45" name="Straight Connector 23"/>
            <p:cNvCxnSpPr>
              <a:stCxn id="59"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rot="2167460" flipH="1">
              <a:off x="2072495" y="5207627"/>
              <a:ext cx="1402521" cy="338555"/>
            </a:xfrm>
            <a:prstGeom prst="rect">
              <a:avLst/>
            </a:prstGeom>
            <a:noFill/>
          </p:spPr>
          <p:txBody>
            <a:bodyPr wrap="none" rtlCol="0">
              <a:spAutoFit/>
            </a:bodyPr>
            <a:lstStyle/>
            <a:p>
              <a:pPr algn="ctr"/>
              <a:r>
                <a:rPr lang="en-US" sz="1050" dirty="0"/>
                <a:t>characteristic</a:t>
              </a:r>
            </a:p>
          </p:txBody>
        </p:sp>
        <p:grpSp>
          <p:nvGrpSpPr>
            <p:cNvPr id="56" name="Skupina 55"/>
            <p:cNvGrpSpPr/>
            <p:nvPr/>
          </p:nvGrpSpPr>
          <p:grpSpPr>
            <a:xfrm flipV="1">
              <a:off x="1619672" y="4555413"/>
              <a:ext cx="255935" cy="292147"/>
              <a:chOff x="4460081" y="3268293"/>
              <a:chExt cx="255935" cy="292147"/>
            </a:xfrm>
          </p:grpSpPr>
          <p:cxnSp>
            <p:nvCxnSpPr>
              <p:cNvPr id="5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cxnSp>
          <p:nvCxnSpPr>
            <p:cNvPr id="61"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Skupina 79"/>
          <p:cNvGrpSpPr/>
          <p:nvPr/>
        </p:nvGrpSpPr>
        <p:grpSpPr>
          <a:xfrm flipH="1">
            <a:off x="6741615" y="4273507"/>
            <a:ext cx="1600649" cy="1262742"/>
            <a:chOff x="1619672" y="4553656"/>
            <a:chExt cx="2134198" cy="1683656"/>
          </a:xfrm>
        </p:grpSpPr>
        <p:cxnSp>
          <p:nvCxnSpPr>
            <p:cNvPr id="81" name="Straight Connector 23"/>
            <p:cNvCxnSpPr>
              <a:stCxn id="9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rot="2167460" flipH="1">
              <a:off x="2072493" y="5207627"/>
              <a:ext cx="1402521" cy="338555"/>
            </a:xfrm>
            <a:prstGeom prst="rect">
              <a:avLst/>
            </a:prstGeom>
            <a:noFill/>
          </p:spPr>
          <p:txBody>
            <a:bodyPr wrap="none" rtlCol="0">
              <a:spAutoFit/>
            </a:bodyPr>
            <a:lstStyle/>
            <a:p>
              <a:pPr algn="ctr"/>
              <a:r>
                <a:rPr lang="en-US" sz="1050" dirty="0"/>
                <a:t>characteristic</a:t>
              </a:r>
            </a:p>
          </p:txBody>
        </p:sp>
        <p:grpSp>
          <p:nvGrpSpPr>
            <p:cNvPr id="87" name="Skupina 86"/>
            <p:cNvGrpSpPr/>
            <p:nvPr/>
          </p:nvGrpSpPr>
          <p:grpSpPr>
            <a:xfrm flipV="1">
              <a:off x="1619672" y="4555413"/>
              <a:ext cx="255935" cy="292147"/>
              <a:chOff x="4460081" y="3268293"/>
              <a:chExt cx="255935" cy="292147"/>
            </a:xfrm>
          </p:grpSpPr>
          <p:cxnSp>
            <p:nvCxnSpPr>
              <p:cNvPr id="8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cxnSp>
          <p:nvCxnSpPr>
            <p:cNvPr id="8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2" name="Skupina 91"/>
          <p:cNvGrpSpPr/>
          <p:nvPr/>
        </p:nvGrpSpPr>
        <p:grpSpPr>
          <a:xfrm flipV="1">
            <a:off x="3881755" y="2434063"/>
            <a:ext cx="1600649" cy="1262742"/>
            <a:chOff x="1619672" y="4553656"/>
            <a:chExt cx="2134198" cy="1683656"/>
          </a:xfrm>
        </p:grpSpPr>
        <p:cxnSp>
          <p:nvCxnSpPr>
            <p:cNvPr id="93" name="Straight Connector 23"/>
            <p:cNvCxnSpPr>
              <a:stCxn id="10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ovéPole 95"/>
            <p:cNvSpPr txBox="1"/>
            <p:nvPr/>
          </p:nvSpPr>
          <p:spPr>
            <a:xfrm rot="13007415" flipH="1">
              <a:off x="2072495" y="5207625"/>
              <a:ext cx="1402521" cy="338555"/>
            </a:xfrm>
            <a:prstGeom prst="rect">
              <a:avLst/>
            </a:prstGeom>
            <a:noFill/>
          </p:spPr>
          <p:txBody>
            <a:bodyPr wrap="none" rtlCol="0">
              <a:spAutoFit/>
            </a:bodyPr>
            <a:lstStyle/>
            <a:p>
              <a:pPr algn="ctr"/>
              <a:r>
                <a:rPr lang="en-US" sz="1050" dirty="0"/>
                <a:t>characteristic</a:t>
              </a:r>
            </a:p>
          </p:txBody>
        </p:sp>
        <p:grpSp>
          <p:nvGrpSpPr>
            <p:cNvPr id="97" name="Skupina 96"/>
            <p:cNvGrpSpPr/>
            <p:nvPr/>
          </p:nvGrpSpPr>
          <p:grpSpPr>
            <a:xfrm flipV="1">
              <a:off x="1619672" y="4555413"/>
              <a:ext cx="255935" cy="292147"/>
              <a:chOff x="4460081" y="3268293"/>
              <a:chExt cx="255935" cy="292147"/>
            </a:xfrm>
          </p:grpSpPr>
          <p:cxnSp>
            <p:nvCxnSpPr>
              <p:cNvPr id="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cxnSp>
          <p:nvCxnSpPr>
            <p:cNvPr id="9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 name="Skupina 101"/>
          <p:cNvGrpSpPr/>
          <p:nvPr/>
        </p:nvGrpSpPr>
        <p:grpSpPr>
          <a:xfrm flipH="1" flipV="1">
            <a:off x="6741615" y="2435078"/>
            <a:ext cx="1600649" cy="1262742"/>
            <a:chOff x="1619672" y="4553656"/>
            <a:chExt cx="2134198" cy="1683656"/>
          </a:xfrm>
        </p:grpSpPr>
        <p:cxnSp>
          <p:nvCxnSpPr>
            <p:cNvPr id="103" name="Straight Connector 23"/>
            <p:cNvCxnSpPr>
              <a:stCxn id="11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TextovéPole 105"/>
            <p:cNvSpPr txBox="1"/>
            <p:nvPr/>
          </p:nvSpPr>
          <p:spPr>
            <a:xfrm rot="13019275" flipH="1">
              <a:off x="2072493" y="5207625"/>
              <a:ext cx="1402521" cy="338555"/>
            </a:xfrm>
            <a:prstGeom prst="rect">
              <a:avLst/>
            </a:prstGeom>
            <a:noFill/>
          </p:spPr>
          <p:txBody>
            <a:bodyPr wrap="none" rtlCol="0">
              <a:spAutoFit/>
            </a:bodyPr>
            <a:lstStyle/>
            <a:p>
              <a:pPr algn="ctr"/>
              <a:r>
                <a:rPr lang="en-US" sz="1050" dirty="0"/>
                <a:t>characteristic</a:t>
              </a:r>
            </a:p>
          </p:txBody>
        </p:sp>
        <p:grpSp>
          <p:nvGrpSpPr>
            <p:cNvPr id="107" name="Skupina 106"/>
            <p:cNvGrpSpPr/>
            <p:nvPr/>
          </p:nvGrpSpPr>
          <p:grpSpPr>
            <a:xfrm flipV="1">
              <a:off x="1619672" y="4555413"/>
              <a:ext cx="255935" cy="292147"/>
              <a:chOff x="4460081" y="3268293"/>
              <a:chExt cx="255935" cy="292147"/>
            </a:xfrm>
          </p:grpSpPr>
          <p:cxnSp>
            <p:nvCxnSpPr>
              <p:cNvPr id="10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grpSp>
        <p:cxnSp>
          <p:nvCxnSpPr>
            <p:cNvPr id="10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23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523EB-82AD-42B2-9909-533576429CE0}"/>
              </a:ext>
            </a:extLst>
          </p:cNvPr>
          <p:cNvSpPr>
            <a:spLocks noGrp="1"/>
          </p:cNvSpPr>
          <p:nvPr>
            <p:ph type="title"/>
          </p:nvPr>
        </p:nvSpPr>
        <p:spPr/>
        <p:txBody>
          <a:bodyPr/>
          <a:lstStyle/>
          <a:p>
            <a:r>
              <a:rPr lang="en-US" dirty="0"/>
              <a:t>Road (street) - Objects and relationships</a:t>
            </a:r>
          </a:p>
        </p:txBody>
      </p:sp>
      <p:graphicFrame>
        <p:nvGraphicFramePr>
          <p:cNvPr id="6" name="Zástupný obsah 5">
            <a:extLst>
              <a:ext uri="{FF2B5EF4-FFF2-40B4-BE49-F238E27FC236}">
                <a16:creationId xmlns:a16="http://schemas.microsoft.com/office/drawing/2014/main" id="{A133D8AA-34F5-41FD-961D-C0D8437DFE6D}"/>
              </a:ext>
            </a:extLst>
          </p:cNvPr>
          <p:cNvGraphicFramePr>
            <a:graphicFrameLocks noGrp="1"/>
          </p:cNvGraphicFramePr>
          <p:nvPr>
            <p:ph idx="1"/>
            <p:extLst>
              <p:ext uri="{D42A27DB-BD31-4B8C-83A1-F6EECF244321}">
                <p14:modId xmlns:p14="http://schemas.microsoft.com/office/powerpoint/2010/main" val="1280621554"/>
              </p:ext>
            </p:extLst>
          </p:nvPr>
        </p:nvGraphicFramePr>
        <p:xfrm>
          <a:off x="720725" y="1692275"/>
          <a:ext cx="10752137" cy="3679947"/>
        </p:xfrm>
        <a:graphic>
          <a:graphicData uri="http://schemas.openxmlformats.org/drawingml/2006/table">
            <a:tbl>
              <a:tblPr firstRow="1" bandRow="1">
                <a:tableStyleId>{5C22544A-7EE6-4342-B048-85BDC9FD1C3A}</a:tableStyleId>
              </a:tblPr>
              <a:tblGrid>
                <a:gridCol w="3594565">
                  <a:extLst>
                    <a:ext uri="{9D8B030D-6E8A-4147-A177-3AD203B41FA5}">
                      <a16:colId xmlns:a16="http://schemas.microsoft.com/office/drawing/2014/main" val="316469392"/>
                    </a:ext>
                  </a:extLst>
                </a:gridCol>
                <a:gridCol w="3578786">
                  <a:extLst>
                    <a:ext uri="{9D8B030D-6E8A-4147-A177-3AD203B41FA5}">
                      <a16:colId xmlns:a16="http://schemas.microsoft.com/office/drawing/2014/main" val="1339686010"/>
                    </a:ext>
                  </a:extLst>
                </a:gridCol>
                <a:gridCol w="3578786">
                  <a:extLst>
                    <a:ext uri="{9D8B030D-6E8A-4147-A177-3AD203B41FA5}">
                      <a16:colId xmlns:a16="http://schemas.microsoft.com/office/drawing/2014/main" val="759465444"/>
                    </a:ext>
                  </a:extLst>
                </a:gridCol>
              </a:tblGrid>
              <a:tr h="408883">
                <a:tc>
                  <a:txBody>
                    <a:bodyPr/>
                    <a:lstStyle/>
                    <a:p>
                      <a:r>
                        <a:rPr lang="en-US"/>
                        <a:t>Name </a:t>
                      </a:r>
                      <a:endParaRPr lang="en-US" dirty="0"/>
                    </a:p>
                  </a:txBody>
                  <a:tcPr/>
                </a:tc>
                <a:tc>
                  <a:txBody>
                    <a:bodyPr/>
                    <a:lstStyle/>
                    <a:p>
                      <a:r>
                        <a:rPr lang="en-US"/>
                        <a:t>Relationship</a:t>
                      </a:r>
                      <a:endParaRPr lang="en-US" dirty="0"/>
                    </a:p>
                  </a:txBody>
                  <a:tcPr/>
                </a:tc>
                <a:tc>
                  <a:txBody>
                    <a:bodyPr/>
                    <a:lstStyle/>
                    <a:p>
                      <a:r>
                        <a:rPr lang="en-US"/>
                        <a:t>Name</a:t>
                      </a:r>
                      <a:endParaRPr lang="en-US" dirty="0"/>
                    </a:p>
                  </a:txBody>
                  <a:tcPr/>
                </a:tc>
                <a:extLst>
                  <a:ext uri="{0D108BD9-81ED-4DB2-BD59-A6C34878D82A}">
                    <a16:rowId xmlns:a16="http://schemas.microsoft.com/office/drawing/2014/main" val="4242336317"/>
                  </a:ext>
                </a:extLst>
              </a:tr>
              <a:tr h="408883">
                <a:tc>
                  <a:txBody>
                    <a:bodyPr/>
                    <a:lstStyle/>
                    <a:p>
                      <a:r>
                        <a:rPr lang="en-US"/>
                        <a:t>Car</a:t>
                      </a:r>
                      <a:endParaRPr lang="en-US" dirty="0"/>
                    </a:p>
                  </a:txBody>
                  <a:tcPr/>
                </a:tc>
                <a:tc>
                  <a:txBody>
                    <a:bodyPr/>
                    <a:lstStyle/>
                    <a:p>
                      <a:r>
                        <a:rPr lang="en-US"/>
                        <a:t>Is on</a:t>
                      </a:r>
                      <a:endParaRPr lang="en-US" dirty="0"/>
                    </a:p>
                  </a:txBody>
                  <a:tcPr/>
                </a:tc>
                <a:tc>
                  <a:txBody>
                    <a:bodyPr/>
                    <a:lstStyle/>
                    <a:p>
                      <a:r>
                        <a:rPr lang="en-US"/>
                        <a:t>Road</a:t>
                      </a:r>
                      <a:endParaRPr lang="en-US" dirty="0"/>
                    </a:p>
                  </a:txBody>
                  <a:tcPr/>
                </a:tc>
                <a:extLst>
                  <a:ext uri="{0D108BD9-81ED-4DB2-BD59-A6C34878D82A}">
                    <a16:rowId xmlns:a16="http://schemas.microsoft.com/office/drawing/2014/main" val="1464149806"/>
                  </a:ext>
                </a:extLst>
              </a:tr>
              <a:tr h="408883">
                <a:tc>
                  <a:txBody>
                    <a:bodyPr/>
                    <a:lstStyle/>
                    <a:p>
                      <a:r>
                        <a:rPr lang="en-US"/>
                        <a:t>Bus</a:t>
                      </a:r>
                      <a:endParaRPr lang="en-US" dirty="0"/>
                    </a:p>
                  </a:txBody>
                  <a:tcPr/>
                </a:tc>
                <a:tc>
                  <a:txBody>
                    <a:bodyPr/>
                    <a:lstStyle/>
                    <a:p>
                      <a:r>
                        <a:rPr lang="en-US"/>
                        <a:t>Is on</a:t>
                      </a:r>
                      <a:endParaRPr lang="en-US" dirty="0"/>
                    </a:p>
                  </a:txBody>
                  <a:tcPr/>
                </a:tc>
                <a:tc>
                  <a:txBody>
                    <a:bodyPr/>
                    <a:lstStyle/>
                    <a:p>
                      <a:r>
                        <a:rPr lang="en-US"/>
                        <a:t>Road</a:t>
                      </a:r>
                      <a:endParaRPr lang="en-US" dirty="0"/>
                    </a:p>
                  </a:txBody>
                  <a:tcPr/>
                </a:tc>
                <a:extLst>
                  <a:ext uri="{0D108BD9-81ED-4DB2-BD59-A6C34878D82A}">
                    <a16:rowId xmlns:a16="http://schemas.microsoft.com/office/drawing/2014/main" val="1707539851"/>
                  </a:ext>
                </a:extLst>
              </a:tr>
              <a:tr h="408883">
                <a:tc>
                  <a:txBody>
                    <a:bodyPr/>
                    <a:lstStyle/>
                    <a:p>
                      <a:r>
                        <a:rPr lang="en-US"/>
                        <a:t>Bicycle</a:t>
                      </a:r>
                      <a:endParaRPr lang="en-US" dirty="0"/>
                    </a:p>
                  </a:txBody>
                  <a:tcPr/>
                </a:tc>
                <a:tc>
                  <a:txBody>
                    <a:bodyPr/>
                    <a:lstStyle/>
                    <a:p>
                      <a:r>
                        <a:rPr lang="en-US"/>
                        <a:t>Is on</a:t>
                      </a:r>
                      <a:endParaRPr lang="en-US" dirty="0"/>
                    </a:p>
                  </a:txBody>
                  <a:tcPr/>
                </a:tc>
                <a:tc>
                  <a:txBody>
                    <a:bodyPr/>
                    <a:lstStyle/>
                    <a:p>
                      <a:r>
                        <a:rPr lang="en-US"/>
                        <a:t>Road</a:t>
                      </a:r>
                      <a:endParaRPr lang="en-US" dirty="0"/>
                    </a:p>
                  </a:txBody>
                  <a:tcPr/>
                </a:tc>
                <a:extLst>
                  <a:ext uri="{0D108BD9-81ED-4DB2-BD59-A6C34878D82A}">
                    <a16:rowId xmlns:a16="http://schemas.microsoft.com/office/drawing/2014/main" val="3901059395"/>
                  </a:ext>
                </a:extLst>
              </a:tr>
              <a:tr h="408883">
                <a:tc>
                  <a:txBody>
                    <a:bodyPr/>
                    <a:lstStyle/>
                    <a:p>
                      <a:r>
                        <a:rPr lang="en-US"/>
                        <a:t>Pedestrian way</a:t>
                      </a:r>
                      <a:endParaRPr lang="en-US" dirty="0"/>
                    </a:p>
                  </a:txBody>
                  <a:tcPr/>
                </a:tc>
                <a:tc>
                  <a:txBody>
                    <a:bodyPr/>
                    <a:lstStyle/>
                    <a:p>
                      <a:r>
                        <a:rPr lang="en-US" dirty="0"/>
                        <a:t>Is on</a:t>
                      </a:r>
                    </a:p>
                  </a:txBody>
                  <a:tcPr/>
                </a:tc>
                <a:tc>
                  <a:txBody>
                    <a:bodyPr/>
                    <a:lstStyle/>
                    <a:p>
                      <a:r>
                        <a:rPr lang="en-US"/>
                        <a:t>Road</a:t>
                      </a:r>
                      <a:endParaRPr lang="en-US" dirty="0"/>
                    </a:p>
                  </a:txBody>
                  <a:tcPr/>
                </a:tc>
                <a:extLst>
                  <a:ext uri="{0D108BD9-81ED-4DB2-BD59-A6C34878D82A}">
                    <a16:rowId xmlns:a16="http://schemas.microsoft.com/office/drawing/2014/main" val="1599938238"/>
                  </a:ext>
                </a:extLst>
              </a:tr>
              <a:tr h="408883">
                <a:tc>
                  <a:txBody>
                    <a:bodyPr/>
                    <a:lstStyle/>
                    <a:p>
                      <a:r>
                        <a:rPr lang="en-US"/>
                        <a:t>Driving lines</a:t>
                      </a:r>
                      <a:endParaRPr lang="en-US" dirty="0"/>
                    </a:p>
                  </a:txBody>
                  <a:tcPr/>
                </a:tc>
                <a:tc>
                  <a:txBody>
                    <a:bodyPr/>
                    <a:lstStyle/>
                    <a:p>
                      <a:r>
                        <a:rPr lang="en-US"/>
                        <a:t>Are dividing</a:t>
                      </a:r>
                      <a:endParaRPr lang="en-US" dirty="0"/>
                    </a:p>
                  </a:txBody>
                  <a:tcPr/>
                </a:tc>
                <a:tc>
                  <a:txBody>
                    <a:bodyPr/>
                    <a:lstStyle/>
                    <a:p>
                      <a:r>
                        <a:rPr lang="en-US"/>
                        <a:t>Road</a:t>
                      </a:r>
                      <a:endParaRPr lang="en-US" dirty="0"/>
                    </a:p>
                  </a:txBody>
                  <a:tcPr/>
                </a:tc>
                <a:extLst>
                  <a:ext uri="{0D108BD9-81ED-4DB2-BD59-A6C34878D82A}">
                    <a16:rowId xmlns:a16="http://schemas.microsoft.com/office/drawing/2014/main" val="1899306419"/>
                  </a:ext>
                </a:extLst>
              </a:tr>
              <a:tr h="408883">
                <a:tc>
                  <a:txBody>
                    <a:bodyPr/>
                    <a:lstStyle/>
                    <a:p>
                      <a:r>
                        <a:rPr lang="en-US"/>
                        <a:t>All vehicles</a:t>
                      </a:r>
                      <a:endParaRPr lang="en-US" dirty="0"/>
                    </a:p>
                  </a:txBody>
                  <a:tcPr/>
                </a:tc>
                <a:tc>
                  <a:txBody>
                    <a:bodyPr/>
                    <a:lstStyle/>
                    <a:p>
                      <a:r>
                        <a:rPr lang="en-US"/>
                        <a:t>Are using</a:t>
                      </a:r>
                      <a:endParaRPr lang="en-US" dirty="0"/>
                    </a:p>
                  </a:txBody>
                  <a:tcPr/>
                </a:tc>
                <a:tc>
                  <a:txBody>
                    <a:bodyPr/>
                    <a:lstStyle/>
                    <a:p>
                      <a:r>
                        <a:rPr lang="en-US"/>
                        <a:t>Driving lines</a:t>
                      </a:r>
                      <a:endParaRPr lang="en-US" dirty="0"/>
                    </a:p>
                  </a:txBody>
                  <a:tcPr/>
                </a:tc>
                <a:extLst>
                  <a:ext uri="{0D108BD9-81ED-4DB2-BD59-A6C34878D82A}">
                    <a16:rowId xmlns:a16="http://schemas.microsoft.com/office/drawing/2014/main" val="1791539897"/>
                  </a:ext>
                </a:extLst>
              </a:tr>
              <a:tr h="408883">
                <a:tc>
                  <a:txBody>
                    <a:bodyPr/>
                    <a:lstStyle/>
                    <a:p>
                      <a:r>
                        <a:rPr lang="en-US"/>
                        <a:t>Trafic on the road</a:t>
                      </a:r>
                      <a:endParaRPr lang="en-US" dirty="0"/>
                    </a:p>
                  </a:txBody>
                  <a:tcPr/>
                </a:tc>
                <a:tc>
                  <a:txBody>
                    <a:bodyPr/>
                    <a:lstStyle/>
                    <a:p>
                      <a:r>
                        <a:rPr lang="en-US"/>
                        <a:t>contains</a:t>
                      </a:r>
                      <a:endParaRPr lang="en-US" dirty="0"/>
                    </a:p>
                  </a:txBody>
                  <a:tcPr/>
                </a:tc>
                <a:tc>
                  <a:txBody>
                    <a:bodyPr/>
                    <a:lstStyle/>
                    <a:p>
                      <a:r>
                        <a:rPr lang="en-US"/>
                        <a:t>All vehicles</a:t>
                      </a:r>
                      <a:endParaRPr lang="en-US" dirty="0"/>
                    </a:p>
                  </a:txBody>
                  <a:tcPr/>
                </a:tc>
                <a:extLst>
                  <a:ext uri="{0D108BD9-81ED-4DB2-BD59-A6C34878D82A}">
                    <a16:rowId xmlns:a16="http://schemas.microsoft.com/office/drawing/2014/main" val="3862898092"/>
                  </a:ext>
                </a:extLst>
              </a:tr>
              <a:tr h="408883">
                <a:tc>
                  <a:txBody>
                    <a:bodyPr/>
                    <a:lstStyle/>
                    <a:p>
                      <a:r>
                        <a:rPr lang="en-US"/>
                        <a:t>Trafic lights</a:t>
                      </a:r>
                      <a:endParaRPr lang="en-US" dirty="0"/>
                    </a:p>
                  </a:txBody>
                  <a:tcPr/>
                </a:tc>
                <a:tc>
                  <a:txBody>
                    <a:bodyPr/>
                    <a:lstStyle/>
                    <a:p>
                      <a:r>
                        <a:rPr lang="en-US"/>
                        <a:t>Are managing </a:t>
                      </a:r>
                      <a:endParaRPr lang="en-US" dirty="0"/>
                    </a:p>
                  </a:txBody>
                  <a:tcPr/>
                </a:tc>
                <a:tc>
                  <a:txBody>
                    <a:bodyPr/>
                    <a:lstStyle/>
                    <a:p>
                      <a:r>
                        <a:rPr lang="en-US" noProof="0" dirty="0" err="1"/>
                        <a:t>Trafic</a:t>
                      </a:r>
                      <a:r>
                        <a:rPr lang="en-US" dirty="0"/>
                        <a:t> on the road</a:t>
                      </a:r>
                    </a:p>
                  </a:txBody>
                  <a:tcPr/>
                </a:tc>
                <a:extLst>
                  <a:ext uri="{0D108BD9-81ED-4DB2-BD59-A6C34878D82A}">
                    <a16:rowId xmlns:a16="http://schemas.microsoft.com/office/drawing/2014/main" val="2369049457"/>
                  </a:ext>
                </a:extLst>
              </a:tr>
            </a:tbl>
          </a:graphicData>
        </a:graphic>
      </p:graphicFrame>
      <p:sp>
        <p:nvSpPr>
          <p:cNvPr id="5" name="Zástupný symbol pro číslo snímku 4">
            <a:extLst>
              <a:ext uri="{FF2B5EF4-FFF2-40B4-BE49-F238E27FC236}">
                <a16:creationId xmlns:a16="http://schemas.microsoft.com/office/drawing/2014/main" id="{310F3FD5-11D8-4F37-887F-6F2F8DDD5735}"/>
              </a:ext>
            </a:extLst>
          </p:cNvPr>
          <p:cNvSpPr>
            <a:spLocks noGrp="1"/>
          </p:cNvSpPr>
          <p:nvPr>
            <p:ph type="sldNum" sz="quarter" idx="4"/>
          </p:nvPr>
        </p:nvSpPr>
        <p:spPr/>
        <p:txBody>
          <a:bodyPr/>
          <a:lstStyle/>
          <a:p>
            <a:pPr>
              <a:defRPr/>
            </a:pPr>
            <a:fld id="{BB357460-3D2A-4B42-BCAE-798358548B39}" type="slidenum">
              <a:rPr lang="en-US" altLang="cs-CZ" smtClean="0"/>
              <a:pPr>
                <a:defRPr/>
              </a:pPr>
              <a:t>25</a:t>
            </a:fld>
            <a:endParaRPr lang="en-US" altLang="cs-CZ" dirty="0"/>
          </a:p>
        </p:txBody>
      </p:sp>
    </p:spTree>
    <p:extLst>
      <p:ext uri="{BB962C8B-B14F-4D97-AF65-F5344CB8AC3E}">
        <p14:creationId xmlns:p14="http://schemas.microsoft.com/office/powerpoint/2010/main" val="110112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Diamond Recognize</a:t>
            </a:r>
          </a:p>
        </p:txBody>
      </p:sp>
      <p:grpSp>
        <p:nvGrpSpPr>
          <p:cNvPr id="5" name="Skupina 4">
            <a:extLst>
              <a:ext uri="{FF2B5EF4-FFF2-40B4-BE49-F238E27FC236}">
                <a16:creationId xmlns:a16="http://schemas.microsoft.com/office/drawing/2014/main" id="{7016AFBD-45C9-4924-A64C-BAEDC45CF903}"/>
              </a:ext>
            </a:extLst>
          </p:cNvPr>
          <p:cNvGrpSpPr/>
          <p:nvPr/>
        </p:nvGrpSpPr>
        <p:grpSpPr>
          <a:xfrm>
            <a:off x="3346154" y="2350999"/>
            <a:ext cx="5537795" cy="3508273"/>
            <a:chOff x="2429538" y="1991664"/>
            <a:chExt cx="7383726" cy="4677697"/>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50" dirty="0"/>
                <a:t>CI-connection</a:t>
              </a:r>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Context</a:t>
              </a:r>
            </a:p>
          </p:txBody>
        </p:sp>
        <p:cxnSp>
          <p:nvCxnSpPr>
            <p:cNvPr id="43" name="Straight Connector 23"/>
            <p:cNvCxnSpPr/>
            <p:nvPr/>
          </p:nvCxnSpPr>
          <p:spPr>
            <a:xfrm flipV="1">
              <a:off x="6083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984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774060" y="3195144"/>
              <a:ext cx="359501" cy="338555"/>
            </a:xfrm>
            <a:prstGeom prst="rect">
              <a:avLst/>
            </a:prstGeom>
            <a:noFill/>
          </p:spPr>
          <p:txBody>
            <a:bodyPr wrap="none" rtlCol="0">
              <a:spAutoFit/>
            </a:bodyPr>
            <a:lstStyle/>
            <a:p>
              <a:r>
                <a:rPr lang="en-US" sz="1050" dirty="0"/>
                <a:t>R</a:t>
              </a:r>
            </a:p>
          </p:txBody>
        </p:sp>
        <p:grpSp>
          <p:nvGrpSpPr>
            <p:cNvPr id="52" name="Skupina 51"/>
            <p:cNvGrpSpPr/>
            <p:nvPr/>
          </p:nvGrpSpPr>
          <p:grpSpPr>
            <a:xfrm flipV="1">
              <a:off x="5983022" y="2785121"/>
              <a:ext cx="201916" cy="211901"/>
              <a:chOff x="4271268" y="2636912"/>
              <a:chExt cx="201916" cy="211901"/>
            </a:xfrm>
          </p:grpSpPr>
          <p:cxnSp>
            <p:nvCxnSpPr>
              <p:cNvPr id="5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cxnSp>
          <p:nvCxnSpPr>
            <p:cNvPr id="62" name="Straight Connector 23"/>
            <p:cNvCxnSpPr/>
            <p:nvPr/>
          </p:nvCxnSpPr>
          <p:spPr>
            <a:xfrm rot="5400000">
              <a:off x="4688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32"/>
            <p:cNvCxnSpPr/>
            <p:nvPr/>
          </p:nvCxnSpPr>
          <p:spPr>
            <a:xfrm rot="5400000" flipV="1">
              <a:off x="5100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Skupina 63"/>
            <p:cNvGrpSpPr/>
            <p:nvPr/>
          </p:nvGrpSpPr>
          <p:grpSpPr>
            <a:xfrm rot="5400000">
              <a:off x="4164912" y="4377005"/>
              <a:ext cx="201916" cy="211901"/>
              <a:chOff x="4271268" y="2636912"/>
              <a:chExt cx="201916" cy="211901"/>
            </a:xfrm>
          </p:grpSpPr>
          <p:cxnSp>
            <p:nvCxnSpPr>
              <p:cNvPr id="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grpSp>
          <p:nvGrpSpPr>
            <p:cNvPr id="67" name="Skupina 66"/>
            <p:cNvGrpSpPr/>
            <p:nvPr/>
          </p:nvGrpSpPr>
          <p:grpSpPr>
            <a:xfrm rot="16200000" flipH="1" flipV="1">
              <a:off x="7459202" y="3713475"/>
              <a:ext cx="203324" cy="1201536"/>
              <a:chOff x="4475835" y="4563296"/>
              <a:chExt cx="203324" cy="1201536"/>
            </a:xfrm>
          </p:grpSpPr>
          <p:cxnSp>
            <p:nvCxnSpPr>
              <p:cNvPr id="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flipV="1">
                <a:off x="4475835" y="4635303"/>
                <a:ext cx="201916" cy="211901"/>
                <a:chOff x="4271268" y="2636912"/>
                <a:chExt cx="201916" cy="211901"/>
              </a:xfrm>
            </p:grpSpPr>
            <p:cxnSp>
              <p:nvCxnSpPr>
                <p:cNvPr id="74"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grpSp>
        <p:sp>
          <p:nvSpPr>
            <p:cNvPr id="76" name="TextovéPole 75"/>
            <p:cNvSpPr txBox="1"/>
            <p:nvPr/>
          </p:nvSpPr>
          <p:spPr>
            <a:xfrm>
              <a:off x="4609887" y="4205536"/>
              <a:ext cx="359501" cy="338555"/>
            </a:xfrm>
            <a:prstGeom prst="rect">
              <a:avLst/>
            </a:prstGeom>
            <a:noFill/>
          </p:spPr>
          <p:txBody>
            <a:bodyPr wrap="none" rtlCol="0">
              <a:spAutoFit/>
            </a:bodyPr>
            <a:lstStyle/>
            <a:p>
              <a:r>
                <a:rPr lang="en-US" sz="1050" dirty="0"/>
                <a:t>R</a:t>
              </a:r>
            </a:p>
          </p:txBody>
        </p:sp>
        <p:sp>
          <p:nvSpPr>
            <p:cNvPr id="77" name="TextovéPole 76"/>
            <p:cNvSpPr txBox="1"/>
            <p:nvPr/>
          </p:nvSpPr>
          <p:spPr>
            <a:xfrm>
              <a:off x="7386506" y="4011467"/>
              <a:ext cx="359501" cy="338555"/>
            </a:xfrm>
            <a:prstGeom prst="rect">
              <a:avLst/>
            </a:prstGeom>
            <a:noFill/>
          </p:spPr>
          <p:txBody>
            <a:bodyPr wrap="none" rtlCol="0">
              <a:spAutoFit/>
            </a:bodyPr>
            <a:lstStyle/>
            <a:p>
              <a:r>
                <a:rPr lang="en-US" sz="1050" dirty="0"/>
                <a:t>R</a:t>
              </a:r>
            </a:p>
          </p:txBody>
        </p:sp>
        <p:grpSp>
          <p:nvGrpSpPr>
            <p:cNvPr id="2" name="Skupina 1"/>
            <p:cNvGrpSpPr/>
            <p:nvPr/>
          </p:nvGrpSpPr>
          <p:grpSpPr>
            <a:xfrm flipH="1">
              <a:off x="6956768" y="2365684"/>
              <a:ext cx="2134198" cy="1570026"/>
              <a:chOff x="2139919" y="2217854"/>
              <a:chExt cx="2134198" cy="1570026"/>
            </a:xfrm>
          </p:grpSpPr>
          <p:cxnSp>
            <p:nvCxnSpPr>
              <p:cNvPr id="78" name="Straight Connector 23"/>
              <p:cNvCxnSpPr>
                <a:stCxn id="84" idx="0"/>
              </p:cNvCxnSpPr>
              <p:nvPr/>
            </p:nvCxnSpPr>
            <p:spPr>
              <a:xfrm flipV="1">
                <a:off x="2268004" y="2217854"/>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32"/>
              <p:cNvCxnSpPr/>
              <p:nvPr/>
            </p:nvCxnSpPr>
            <p:spPr>
              <a:xfrm flipH="1">
                <a:off x="2268695" y="3501089"/>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32"/>
              <p:cNvCxnSpPr/>
              <p:nvPr/>
            </p:nvCxnSpPr>
            <p:spPr>
              <a:xfrm flipV="1">
                <a:off x="3981970" y="2217854"/>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1" name="Skupina 80"/>
              <p:cNvGrpSpPr/>
              <p:nvPr/>
            </p:nvGrpSpPr>
            <p:grpSpPr>
              <a:xfrm>
                <a:off x="2139919" y="3493976"/>
                <a:ext cx="255935" cy="292147"/>
                <a:chOff x="4460081" y="3268293"/>
                <a:chExt cx="255935" cy="292147"/>
              </a:xfrm>
            </p:grpSpPr>
            <p:cxnSp>
              <p:nvCxnSpPr>
                <p:cNvPr id="8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grpSp>
        <p:sp>
          <p:nvSpPr>
            <p:cNvPr id="3" name="TextovéPole 2"/>
            <p:cNvSpPr txBox="1"/>
            <p:nvPr/>
          </p:nvSpPr>
          <p:spPr>
            <a:xfrm rot="2283157">
              <a:off x="7843032" y="2686432"/>
              <a:ext cx="660865" cy="369332"/>
            </a:xfrm>
            <a:prstGeom prst="rect">
              <a:avLst/>
            </a:prstGeom>
            <a:noFill/>
          </p:spPr>
          <p:txBody>
            <a:bodyPr wrap="none" rtlCol="0">
              <a:spAutoFit/>
            </a:bodyPr>
            <a:lstStyle/>
            <a:p>
              <a:r>
                <a:rPr lang="en-US" sz="1200" dirty="0"/>
                <a:t>base</a:t>
              </a:r>
            </a:p>
          </p:txBody>
        </p:sp>
        <p:grpSp>
          <p:nvGrpSpPr>
            <p:cNvPr id="135" name="Skupina 134"/>
            <p:cNvGrpSpPr/>
            <p:nvPr/>
          </p:nvGrpSpPr>
          <p:grpSpPr>
            <a:xfrm rot="16200000" flipH="1" flipV="1">
              <a:off x="6982379" y="2216970"/>
              <a:ext cx="255935" cy="292147"/>
              <a:chOff x="4460081" y="3268293"/>
              <a:chExt cx="255935" cy="292147"/>
            </a:xfrm>
          </p:grpSpPr>
          <p:cxnSp>
            <p:nvCxnSpPr>
              <p:cNvPr id="1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sp>
          <p:nvSpPr>
            <p:cNvPr id="85" name="TextovéPole 84"/>
            <p:cNvSpPr txBox="1"/>
            <p:nvPr/>
          </p:nvSpPr>
          <p:spPr>
            <a:xfrm>
              <a:off x="5790872" y="5193534"/>
              <a:ext cx="359501" cy="338555"/>
            </a:xfrm>
            <a:prstGeom prst="rect">
              <a:avLst/>
            </a:prstGeom>
            <a:noFill/>
          </p:spPr>
          <p:txBody>
            <a:bodyPr wrap="none" rtlCol="0">
              <a:spAutoFit/>
            </a:bodyPr>
            <a:lstStyle/>
            <a:p>
              <a:r>
                <a:rPr lang="en-US" sz="1050" dirty="0"/>
                <a:t>R</a:t>
              </a:r>
            </a:p>
          </p:txBody>
        </p:sp>
        <p:grpSp>
          <p:nvGrpSpPr>
            <p:cNvPr id="110" name="Skupina 109"/>
            <p:cNvGrpSpPr/>
            <p:nvPr/>
          </p:nvGrpSpPr>
          <p:grpSpPr>
            <a:xfrm flipV="1">
              <a:off x="5999835" y="4711504"/>
              <a:ext cx="203324" cy="1201536"/>
              <a:chOff x="4475835" y="4563296"/>
              <a:chExt cx="203324" cy="1201536"/>
            </a:xfrm>
          </p:grpSpPr>
          <p:cxnSp>
            <p:nvCxnSpPr>
              <p:cNvPr id="119"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1" name="Skupina 120"/>
              <p:cNvGrpSpPr/>
              <p:nvPr/>
            </p:nvGrpSpPr>
            <p:grpSpPr>
              <a:xfrm flipV="1">
                <a:off x="4475835" y="4635303"/>
                <a:ext cx="201916" cy="211901"/>
                <a:chOff x="4271268" y="2636912"/>
                <a:chExt cx="201916" cy="211901"/>
              </a:xfrm>
            </p:grpSpPr>
            <p:cxnSp>
              <p:nvCxnSpPr>
                <p:cNvPr id="12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grpSp>
        <p:grpSp>
          <p:nvGrpSpPr>
            <p:cNvPr id="124" name="Skupina 123"/>
            <p:cNvGrpSpPr/>
            <p:nvPr/>
          </p:nvGrpSpPr>
          <p:grpSpPr>
            <a:xfrm>
              <a:off x="3177580" y="4701865"/>
              <a:ext cx="2100290" cy="1697993"/>
              <a:chOff x="1653580" y="4701864"/>
              <a:chExt cx="2100290" cy="1697993"/>
            </a:xfrm>
          </p:grpSpPr>
          <p:cxnSp>
            <p:nvCxnSpPr>
              <p:cNvPr id="125" name="Straight Connector 23"/>
              <p:cNvCxnSpPr>
                <a:stCxn id="132"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8" name="Skupina 127"/>
              <p:cNvGrpSpPr/>
              <p:nvPr/>
            </p:nvGrpSpPr>
            <p:grpSpPr>
              <a:xfrm rot="5400000" flipV="1">
                <a:off x="3479828" y="6125816"/>
                <a:ext cx="255935" cy="292147"/>
                <a:chOff x="4460081" y="3268293"/>
                <a:chExt cx="255935" cy="292147"/>
              </a:xfrm>
            </p:grpSpPr>
            <p:cxnSp>
              <p:nvCxnSpPr>
                <p:cNvPr id="13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cxnSp>
            <p:nvCxnSpPr>
              <p:cNvPr id="129"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Manifestation</a:t>
              </a:r>
            </a:p>
          </p:txBody>
        </p:sp>
        <p:grpSp>
          <p:nvGrpSpPr>
            <p:cNvPr id="134" name="Skupina 133"/>
            <p:cNvGrpSpPr/>
            <p:nvPr/>
          </p:nvGrpSpPr>
          <p:grpSpPr>
            <a:xfrm flipH="1">
              <a:off x="6960096" y="4725145"/>
              <a:ext cx="2100290" cy="1697993"/>
              <a:chOff x="1653580" y="4701864"/>
              <a:chExt cx="2100290" cy="1697993"/>
            </a:xfrm>
          </p:grpSpPr>
          <p:cxnSp>
            <p:nvCxnSpPr>
              <p:cNvPr id="139" name="Straight Connector 23"/>
              <p:cNvCxnSpPr>
                <a:stCxn id="146"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2" name="Skupina 141"/>
              <p:cNvGrpSpPr/>
              <p:nvPr/>
            </p:nvGrpSpPr>
            <p:grpSpPr>
              <a:xfrm rot="5400000" flipV="1">
                <a:off x="3479828" y="6125816"/>
                <a:ext cx="255935" cy="292147"/>
                <a:chOff x="4460081" y="3268293"/>
                <a:chExt cx="255935" cy="292147"/>
              </a:xfrm>
            </p:grpSpPr>
            <p:cxnSp>
              <p:nvCxnSpPr>
                <p:cNvPr id="14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sz="1350"/>
                </a:p>
              </p:txBody>
            </p:sp>
          </p:grpSp>
          <p:cxnSp>
            <p:nvCxnSpPr>
              <p:cNvPr id="143"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34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A8B24-DA95-4011-AF88-9549A35239D5}"/>
              </a:ext>
            </a:extLst>
          </p:cNvPr>
          <p:cNvSpPr>
            <a:spLocks noGrp="1"/>
          </p:cNvSpPr>
          <p:nvPr>
            <p:ph type="title"/>
          </p:nvPr>
        </p:nvSpPr>
        <p:spPr/>
        <p:txBody>
          <a:bodyPr/>
          <a:lstStyle/>
          <a:p>
            <a:r>
              <a:rPr lang="en-US" dirty="0"/>
              <a:t>Example – bus manifestation </a:t>
            </a:r>
          </a:p>
        </p:txBody>
      </p:sp>
      <p:graphicFrame>
        <p:nvGraphicFramePr>
          <p:cNvPr id="6" name="Zástupný obsah 5">
            <a:extLst>
              <a:ext uri="{FF2B5EF4-FFF2-40B4-BE49-F238E27FC236}">
                <a16:creationId xmlns:a16="http://schemas.microsoft.com/office/drawing/2014/main" id="{7A808C7B-5A0C-4798-92DA-DD9CC91A6BB0}"/>
              </a:ext>
            </a:extLst>
          </p:cNvPr>
          <p:cNvGraphicFramePr>
            <a:graphicFrameLocks noGrp="1"/>
          </p:cNvGraphicFramePr>
          <p:nvPr>
            <p:ph idx="1"/>
            <p:extLst>
              <p:ext uri="{D42A27DB-BD31-4B8C-83A1-F6EECF244321}">
                <p14:modId xmlns:p14="http://schemas.microsoft.com/office/powerpoint/2010/main" val="4164104032"/>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a:extLst>
              <a:ext uri="{FF2B5EF4-FFF2-40B4-BE49-F238E27FC236}">
                <a16:creationId xmlns:a16="http://schemas.microsoft.com/office/drawing/2014/main" id="{857540F0-3259-4400-8232-9C93DCFF61DD}"/>
              </a:ext>
            </a:extLst>
          </p:cNvPr>
          <p:cNvSpPr>
            <a:spLocks noGrp="1"/>
          </p:cNvSpPr>
          <p:nvPr>
            <p:ph type="sldNum" sz="quarter" idx="4"/>
          </p:nvPr>
        </p:nvSpPr>
        <p:spPr/>
        <p:txBody>
          <a:bodyPr/>
          <a:lstStyle/>
          <a:p>
            <a:pPr>
              <a:defRPr/>
            </a:pPr>
            <a:fld id="{BB357460-3D2A-4B42-BCAE-798358548B39}" type="slidenum">
              <a:rPr lang="en-US" altLang="cs-CZ" smtClean="0"/>
              <a:pPr>
                <a:defRPr/>
              </a:pPr>
              <a:t>27</a:t>
            </a:fld>
            <a:endParaRPr lang="en-US" altLang="cs-CZ" dirty="0"/>
          </a:p>
        </p:txBody>
      </p:sp>
    </p:spTree>
    <p:extLst>
      <p:ext uri="{BB962C8B-B14F-4D97-AF65-F5344CB8AC3E}">
        <p14:creationId xmlns:p14="http://schemas.microsoft.com/office/powerpoint/2010/main" val="4037532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23"/>
          <p:cNvCxnSpPr>
            <a:stCxn id="130" idx="4"/>
            <a:endCxn id="127" idx="0"/>
          </p:cNvCxnSpPr>
          <p:nvPr/>
        </p:nvCxnSpPr>
        <p:spPr>
          <a:xfrm flipV="1">
            <a:off x="3425029" y="2443988"/>
            <a:ext cx="1562721" cy="10456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4" name="Skupina 123"/>
          <p:cNvGrpSpPr/>
          <p:nvPr/>
        </p:nvGrpSpPr>
        <p:grpSpPr>
          <a:xfrm rot="5400000" flipV="1">
            <a:off x="5005856" y="2297797"/>
            <a:ext cx="255935" cy="292147"/>
            <a:chOff x="4460081" y="3268293"/>
            <a:chExt cx="255935" cy="292147"/>
          </a:xfrm>
        </p:grpSpPr>
        <p:cxnSp>
          <p:nvCxnSpPr>
            <p:cNvPr id="12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28" name="Straight Connector 32"/>
          <p:cNvCxnSpPr/>
          <p:nvPr/>
        </p:nvCxnSpPr>
        <p:spPr>
          <a:xfrm>
            <a:off x="3325564" y="3701531"/>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0" name="Oval 39"/>
          <p:cNvSpPr/>
          <p:nvPr/>
        </p:nvSpPr>
        <p:spPr>
          <a:xfrm rot="10800000">
            <a:off x="3350964" y="3489631"/>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32" name="Straight Connector 32"/>
          <p:cNvCxnSpPr>
            <a:stCxn id="130" idx="0"/>
          </p:cNvCxnSpPr>
          <p:nvPr/>
        </p:nvCxnSpPr>
        <p:spPr>
          <a:xfrm>
            <a:off x="3425028" y="3637762"/>
            <a:ext cx="0" cy="1457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32"/>
          <p:cNvCxnSpPr>
            <a:stCxn id="127" idx="4"/>
          </p:cNvCxnSpPr>
          <p:nvPr/>
        </p:nvCxnSpPr>
        <p:spPr>
          <a:xfrm>
            <a:off x="5135880" y="2443987"/>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23"/>
          <p:cNvCxnSpPr>
            <a:stCxn id="147" idx="0"/>
            <a:endCxn id="139" idx="0"/>
          </p:cNvCxnSpPr>
          <p:nvPr/>
        </p:nvCxnSpPr>
        <p:spPr>
          <a:xfrm flipV="1">
            <a:off x="3016320" y="2185209"/>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6" name="Skupina 135"/>
          <p:cNvGrpSpPr/>
          <p:nvPr/>
        </p:nvGrpSpPr>
        <p:grpSpPr>
          <a:xfrm rot="5400000" flipV="1">
            <a:off x="5005023" y="2039019"/>
            <a:ext cx="255935" cy="292147"/>
            <a:chOff x="4460081" y="3268293"/>
            <a:chExt cx="255935" cy="292147"/>
          </a:xfrm>
        </p:grpSpPr>
        <p:cxnSp>
          <p:nvCxnSpPr>
            <p:cNvPr id="13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43" name="Straight Connector 32"/>
          <p:cNvCxnSpPr>
            <a:stCxn id="139" idx="4"/>
          </p:cNvCxnSpPr>
          <p:nvPr/>
        </p:nvCxnSpPr>
        <p:spPr>
          <a:xfrm>
            <a:off x="5135047" y="2185209"/>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3" name="Skupina 42"/>
          <p:cNvGrpSpPr/>
          <p:nvPr/>
        </p:nvGrpSpPr>
        <p:grpSpPr>
          <a:xfrm>
            <a:off x="2888235" y="3493254"/>
            <a:ext cx="255935" cy="292147"/>
            <a:chOff x="1203672" y="3497956"/>
            <a:chExt cx="255935" cy="292147"/>
          </a:xfrm>
        </p:grpSpPr>
        <p:cxnSp>
          <p:nvCxnSpPr>
            <p:cNvPr id="142" name="Straight Connector 32"/>
            <p:cNvCxnSpPr>
              <a:stCxn id="147"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a:off x="1203672" y="3497956"/>
              <a:ext cx="255935" cy="292147"/>
              <a:chOff x="4460081" y="3268293"/>
              <a:chExt cx="255935" cy="292147"/>
            </a:xfrm>
          </p:grpSpPr>
          <p:cxnSp>
            <p:nvCxnSpPr>
              <p:cNvPr id="14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cxnSp>
        <p:nvCxnSpPr>
          <p:cNvPr id="148" name="Straight Connector 23"/>
          <p:cNvCxnSpPr>
            <a:stCxn id="154" idx="4"/>
            <a:endCxn id="152" idx="0"/>
          </p:cNvCxnSpPr>
          <p:nvPr/>
        </p:nvCxnSpPr>
        <p:spPr>
          <a:xfrm flipH="1" flipV="1">
            <a:off x="7252244" y="2435012"/>
            <a:ext cx="1562721" cy="10456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9" name="Skupina 148"/>
          <p:cNvGrpSpPr/>
          <p:nvPr/>
        </p:nvGrpSpPr>
        <p:grpSpPr>
          <a:xfrm rot="16200000" flipH="1" flipV="1">
            <a:off x="6978203" y="2288821"/>
            <a:ext cx="255935" cy="292147"/>
            <a:chOff x="4460081" y="3268293"/>
            <a:chExt cx="255935" cy="292147"/>
          </a:xfrm>
        </p:grpSpPr>
        <p:cxnSp>
          <p:nvCxnSpPr>
            <p:cNvPr id="15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53" name="Straight Connector 32"/>
          <p:cNvCxnSpPr/>
          <p:nvPr/>
        </p:nvCxnSpPr>
        <p:spPr>
          <a:xfrm flipH="1">
            <a:off x="8712512" y="369255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4" name="Oval 39"/>
          <p:cNvSpPr/>
          <p:nvPr/>
        </p:nvSpPr>
        <p:spPr>
          <a:xfrm rot="10800000" flipH="1">
            <a:off x="8740899" y="3480655"/>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55" name="Straight Connector 32"/>
          <p:cNvCxnSpPr>
            <a:stCxn id="154" idx="0"/>
          </p:cNvCxnSpPr>
          <p:nvPr/>
        </p:nvCxnSpPr>
        <p:spPr>
          <a:xfrm flipH="1">
            <a:off x="8814964" y="3628786"/>
            <a:ext cx="0" cy="1457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32"/>
          <p:cNvCxnSpPr>
            <a:stCxn id="152" idx="4"/>
          </p:cNvCxnSpPr>
          <p:nvPr/>
        </p:nvCxnSpPr>
        <p:spPr>
          <a:xfrm flipH="1">
            <a:off x="6960096" y="2435011"/>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23"/>
          <p:cNvCxnSpPr>
            <a:stCxn id="168" idx="0"/>
            <a:endCxn id="161" idx="0"/>
          </p:cNvCxnSpPr>
          <p:nvPr/>
        </p:nvCxnSpPr>
        <p:spPr>
          <a:xfrm flipH="1" flipV="1">
            <a:off x="7253077" y="2176233"/>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8" name="Skupina 157"/>
          <p:cNvGrpSpPr/>
          <p:nvPr/>
        </p:nvGrpSpPr>
        <p:grpSpPr>
          <a:xfrm rot="16200000" flipH="1" flipV="1">
            <a:off x="6979036" y="2030043"/>
            <a:ext cx="255935" cy="292147"/>
            <a:chOff x="4460081" y="3268293"/>
            <a:chExt cx="255935" cy="292147"/>
          </a:xfrm>
        </p:grpSpPr>
        <p:cxnSp>
          <p:nvCxnSpPr>
            <p:cNvPr id="15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62" name="Straight Connector 32"/>
          <p:cNvCxnSpPr>
            <a:stCxn id="161" idx="4"/>
          </p:cNvCxnSpPr>
          <p:nvPr/>
        </p:nvCxnSpPr>
        <p:spPr>
          <a:xfrm flipH="1">
            <a:off x="6960929" y="2176233"/>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63" name="Skupina 162"/>
          <p:cNvGrpSpPr/>
          <p:nvPr/>
        </p:nvGrpSpPr>
        <p:grpSpPr>
          <a:xfrm flipH="1">
            <a:off x="9095824" y="3484278"/>
            <a:ext cx="255935" cy="292147"/>
            <a:chOff x="1203672" y="3497956"/>
            <a:chExt cx="255935" cy="292147"/>
          </a:xfrm>
        </p:grpSpPr>
        <p:cxnSp>
          <p:nvCxnSpPr>
            <p:cNvPr id="164" name="Straight Connector 32"/>
            <p:cNvCxnSpPr>
              <a:stCxn id="16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65" name="Skupina 164"/>
            <p:cNvGrpSpPr/>
            <p:nvPr/>
          </p:nvGrpSpPr>
          <p:grpSpPr>
            <a:xfrm>
              <a:off x="1203672" y="3497956"/>
              <a:ext cx="255935" cy="292147"/>
              <a:chOff x="4460081" y="3268293"/>
              <a:chExt cx="255935" cy="292147"/>
            </a:xfrm>
          </p:grpSpPr>
          <p:cxnSp>
            <p:nvCxnSpPr>
              <p:cNvPr id="16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169" name="TextovéPole 168"/>
          <p:cNvSpPr txBox="1"/>
          <p:nvPr/>
        </p:nvSpPr>
        <p:spPr>
          <a:xfrm rot="19527921">
            <a:off x="3523091" y="2486752"/>
            <a:ext cx="829073" cy="307777"/>
          </a:xfrm>
          <a:prstGeom prst="rect">
            <a:avLst/>
          </a:prstGeom>
          <a:noFill/>
        </p:spPr>
        <p:txBody>
          <a:bodyPr wrap="none" rtlCol="0">
            <a:spAutoFit/>
          </a:bodyPr>
          <a:lstStyle/>
          <a:p>
            <a:pPr algn="ctr"/>
            <a:r>
              <a:rPr lang="en-US" sz="1400" dirty="0"/>
              <a:t>reaching</a:t>
            </a:r>
          </a:p>
        </p:txBody>
      </p:sp>
      <p:sp>
        <p:nvSpPr>
          <p:cNvPr id="170" name="TextovéPole 169"/>
          <p:cNvSpPr txBox="1"/>
          <p:nvPr/>
        </p:nvSpPr>
        <p:spPr>
          <a:xfrm rot="19527921">
            <a:off x="3860013" y="2941470"/>
            <a:ext cx="790601" cy="307777"/>
          </a:xfrm>
          <a:prstGeom prst="rect">
            <a:avLst/>
          </a:prstGeom>
          <a:noFill/>
        </p:spPr>
        <p:txBody>
          <a:bodyPr wrap="none" rtlCol="0">
            <a:spAutoFit/>
          </a:bodyPr>
          <a:lstStyle/>
          <a:p>
            <a:pPr algn="ctr"/>
            <a:r>
              <a:rPr lang="en-US" sz="1400" dirty="0"/>
              <a:t>fulfilling</a:t>
            </a:r>
          </a:p>
        </p:txBody>
      </p:sp>
      <p:grpSp>
        <p:nvGrpSpPr>
          <p:cNvPr id="173" name="Skupina 172"/>
          <p:cNvGrpSpPr/>
          <p:nvPr/>
        </p:nvGrpSpPr>
        <p:grpSpPr>
          <a:xfrm flipH="1">
            <a:off x="7479188" y="2438329"/>
            <a:ext cx="1185234" cy="762495"/>
            <a:chOff x="6512192" y="2156796"/>
            <a:chExt cx="1185234" cy="762495"/>
          </a:xfrm>
        </p:grpSpPr>
        <p:sp>
          <p:nvSpPr>
            <p:cNvPr id="171" name="TextovéPole 170"/>
            <p:cNvSpPr txBox="1"/>
            <p:nvPr/>
          </p:nvSpPr>
          <p:spPr>
            <a:xfrm rot="19527921">
              <a:off x="6512192" y="2156796"/>
              <a:ext cx="872355" cy="307777"/>
            </a:xfrm>
            <a:prstGeom prst="rect">
              <a:avLst/>
            </a:prstGeom>
            <a:noFill/>
          </p:spPr>
          <p:txBody>
            <a:bodyPr wrap="none" rtlCol="0">
              <a:spAutoFit/>
            </a:bodyPr>
            <a:lstStyle/>
            <a:p>
              <a:pPr algn="ctr"/>
              <a:r>
                <a:rPr lang="cs-CZ" sz="1400" dirty="0" err="1"/>
                <a:t>reaching</a:t>
              </a:r>
              <a:endParaRPr lang="cs-CZ" sz="1400" dirty="0"/>
            </a:p>
          </p:txBody>
        </p:sp>
        <p:sp>
          <p:nvSpPr>
            <p:cNvPr id="172" name="TextovéPole 171"/>
            <p:cNvSpPr txBox="1"/>
            <p:nvPr/>
          </p:nvSpPr>
          <p:spPr>
            <a:xfrm rot="19527921">
              <a:off x="6834689" y="2611514"/>
              <a:ext cx="862737" cy="307777"/>
            </a:xfrm>
            <a:prstGeom prst="rect">
              <a:avLst/>
            </a:prstGeom>
            <a:noFill/>
          </p:spPr>
          <p:txBody>
            <a:bodyPr wrap="none" rtlCol="0">
              <a:spAutoFit/>
            </a:bodyPr>
            <a:lstStyle/>
            <a:p>
              <a:pPr algn="ctr"/>
              <a:r>
                <a:rPr lang="cs-CZ" sz="1400" dirty="0" err="1"/>
                <a:t>fulfilling</a:t>
              </a:r>
              <a:endParaRPr lang="cs-CZ" sz="1400" dirty="0"/>
            </a:p>
          </p:txBody>
        </p:sp>
      </p:grpSp>
      <p:cxnSp>
        <p:nvCxnSpPr>
          <p:cNvPr id="175" name="Straight Connector 23"/>
          <p:cNvCxnSpPr>
            <a:endCxn id="195" idx="0"/>
          </p:cNvCxnSpPr>
          <p:nvPr/>
        </p:nvCxnSpPr>
        <p:spPr>
          <a:xfrm flipH="1">
            <a:off x="7232800" y="4830177"/>
            <a:ext cx="1562721" cy="10583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76" name="Skupina 175"/>
          <p:cNvGrpSpPr/>
          <p:nvPr/>
        </p:nvGrpSpPr>
        <p:grpSpPr>
          <a:xfrm rot="5400000" flipH="1">
            <a:off x="6958759" y="5742564"/>
            <a:ext cx="255935" cy="292147"/>
            <a:chOff x="4460081" y="3268293"/>
            <a:chExt cx="255935" cy="292147"/>
          </a:xfrm>
        </p:grpSpPr>
        <p:cxnSp>
          <p:nvCxnSpPr>
            <p:cNvPr id="19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77" name="Straight Connector 32"/>
          <p:cNvCxnSpPr/>
          <p:nvPr/>
        </p:nvCxnSpPr>
        <p:spPr>
          <a:xfrm flipH="1" flipV="1">
            <a:off x="8693068" y="461827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32"/>
          <p:cNvCxnSpPr/>
          <p:nvPr/>
        </p:nvCxnSpPr>
        <p:spPr>
          <a:xfrm flipV="1">
            <a:off x="8794026" y="453627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0" name="Straight Connector 32"/>
          <p:cNvCxnSpPr>
            <a:stCxn id="195" idx="4"/>
          </p:cNvCxnSpPr>
          <p:nvPr/>
        </p:nvCxnSpPr>
        <p:spPr>
          <a:xfrm flipH="1" flipV="1">
            <a:off x="6940652" y="5888519"/>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3" name="TextovéPole 202"/>
          <p:cNvSpPr txBox="1"/>
          <p:nvPr/>
        </p:nvSpPr>
        <p:spPr>
          <a:xfrm rot="19527921">
            <a:off x="7430184" y="5126022"/>
            <a:ext cx="843501" cy="307777"/>
          </a:xfrm>
          <a:prstGeom prst="rect">
            <a:avLst/>
          </a:prstGeom>
          <a:noFill/>
        </p:spPr>
        <p:txBody>
          <a:bodyPr wrap="none" rtlCol="0">
            <a:spAutoFit/>
          </a:bodyPr>
          <a:lstStyle/>
          <a:p>
            <a:pPr algn="ctr"/>
            <a:r>
              <a:rPr lang="en-US" sz="1400" dirty="0"/>
              <a:t>focusing</a:t>
            </a:r>
          </a:p>
        </p:txBody>
      </p:sp>
      <p:cxnSp>
        <p:nvCxnSpPr>
          <p:cNvPr id="205" name="Straight Connector 23"/>
          <p:cNvCxnSpPr>
            <a:endCxn id="209" idx="0"/>
          </p:cNvCxnSpPr>
          <p:nvPr/>
        </p:nvCxnSpPr>
        <p:spPr>
          <a:xfrm>
            <a:off x="3423003" y="4847561"/>
            <a:ext cx="1562721" cy="10583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06" name="Skupina 205"/>
          <p:cNvGrpSpPr/>
          <p:nvPr/>
        </p:nvGrpSpPr>
        <p:grpSpPr>
          <a:xfrm rot="16200000">
            <a:off x="5003830" y="5759948"/>
            <a:ext cx="255935" cy="292147"/>
            <a:chOff x="4460081" y="3268293"/>
            <a:chExt cx="255935" cy="292147"/>
          </a:xfrm>
        </p:grpSpPr>
        <p:cxnSp>
          <p:nvCxnSpPr>
            <p:cNvPr id="2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210" name="Straight Connector 32"/>
          <p:cNvCxnSpPr/>
          <p:nvPr/>
        </p:nvCxnSpPr>
        <p:spPr>
          <a:xfrm flipV="1">
            <a:off x="3323539" y="4635658"/>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32"/>
          <p:cNvCxnSpPr/>
          <p:nvPr/>
        </p:nvCxnSpPr>
        <p:spPr>
          <a:xfrm flipH="1" flipV="1">
            <a:off x="3423003" y="4553657"/>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32"/>
          <p:cNvCxnSpPr>
            <a:stCxn id="209" idx="4"/>
          </p:cNvCxnSpPr>
          <p:nvPr/>
        </p:nvCxnSpPr>
        <p:spPr>
          <a:xfrm flipV="1">
            <a:off x="5133854" y="5905903"/>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1" name="TextovéPole 220"/>
          <p:cNvSpPr txBox="1"/>
          <p:nvPr/>
        </p:nvSpPr>
        <p:spPr>
          <a:xfrm rot="2072079" flipH="1">
            <a:off x="3954459" y="5143405"/>
            <a:ext cx="824264" cy="307777"/>
          </a:xfrm>
          <a:prstGeom prst="rect">
            <a:avLst/>
          </a:prstGeom>
          <a:noFill/>
        </p:spPr>
        <p:txBody>
          <a:bodyPr wrap="none" rtlCol="0">
            <a:spAutoFit/>
          </a:bodyPr>
          <a:lstStyle/>
          <a:p>
            <a:pPr algn="ctr"/>
            <a:r>
              <a:rPr lang="en-US" sz="1400" dirty="0"/>
              <a:t>covering</a:t>
            </a:r>
          </a:p>
        </p:txBody>
      </p:sp>
      <p:sp>
        <p:nvSpPr>
          <p:cNvPr id="184" name="Rectangle 24"/>
          <p:cNvSpPr/>
          <p:nvPr/>
        </p:nvSpPr>
        <p:spPr>
          <a:xfrm>
            <a:off x="2429538"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Action</a:t>
            </a:r>
          </a:p>
        </p:txBody>
      </p:sp>
      <p:sp>
        <p:nvSpPr>
          <p:cNvPr id="185" name="Rectangle 24"/>
          <p:cNvSpPr/>
          <p:nvPr/>
        </p:nvSpPr>
        <p:spPr>
          <a:xfrm>
            <a:off x="8156293" y="3783534"/>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Flow</a:t>
            </a:r>
          </a:p>
        </p:txBody>
      </p:sp>
      <p:cxnSp>
        <p:nvCxnSpPr>
          <p:cNvPr id="186" name="Straight Connector 23"/>
          <p:cNvCxnSpPr/>
          <p:nvPr/>
        </p:nvCxnSpPr>
        <p:spPr>
          <a:xfrm rot="5400000" flipV="1">
            <a:off x="4691828" y="3556374"/>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87" name="Skupina 186"/>
          <p:cNvGrpSpPr/>
          <p:nvPr/>
        </p:nvGrpSpPr>
        <p:grpSpPr>
          <a:xfrm rot="5400000">
            <a:off x="4116361" y="4010951"/>
            <a:ext cx="255935" cy="292147"/>
            <a:chOff x="4460081" y="3268293"/>
            <a:chExt cx="255935" cy="292147"/>
          </a:xfrm>
        </p:grpSpPr>
        <p:cxnSp>
          <p:nvCxnSpPr>
            <p:cNvPr id="18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191" name="TextovéPole 190"/>
          <p:cNvSpPr txBox="1"/>
          <p:nvPr/>
        </p:nvSpPr>
        <p:spPr>
          <a:xfrm>
            <a:off x="4304720" y="4065954"/>
            <a:ext cx="891590" cy="307777"/>
          </a:xfrm>
          <a:prstGeom prst="rect">
            <a:avLst/>
          </a:prstGeom>
          <a:noFill/>
        </p:spPr>
        <p:txBody>
          <a:bodyPr wrap="none" rtlCol="0">
            <a:spAutoFit/>
          </a:bodyPr>
          <a:lstStyle/>
          <a:p>
            <a:pPr algn="ctr"/>
            <a:r>
              <a:rPr lang="en-US" sz="1400" dirty="0"/>
              <a:t>organizer</a:t>
            </a:r>
          </a:p>
        </p:txBody>
      </p:sp>
      <p:cxnSp>
        <p:nvCxnSpPr>
          <p:cNvPr id="199" name="Straight Connector 23"/>
          <p:cNvCxnSpPr/>
          <p:nvPr/>
        </p:nvCxnSpPr>
        <p:spPr>
          <a:xfrm rot="5400000" flipV="1">
            <a:off x="4679128" y="381900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00" name="Skupina 199"/>
          <p:cNvGrpSpPr/>
          <p:nvPr/>
        </p:nvGrpSpPr>
        <p:grpSpPr>
          <a:xfrm rot="5400000">
            <a:off x="4116361" y="4273583"/>
            <a:ext cx="255935" cy="292147"/>
            <a:chOff x="4460081" y="3268293"/>
            <a:chExt cx="255935" cy="292147"/>
          </a:xfrm>
        </p:grpSpPr>
        <p:cxnSp>
          <p:nvCxnSpPr>
            <p:cNvPr id="22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227" name="Skupina 226"/>
          <p:cNvGrpSpPr/>
          <p:nvPr/>
        </p:nvGrpSpPr>
        <p:grpSpPr>
          <a:xfrm rot="5400000" flipV="1">
            <a:off x="5018557" y="4273583"/>
            <a:ext cx="255935" cy="292147"/>
            <a:chOff x="4460081" y="3268293"/>
            <a:chExt cx="255935" cy="292147"/>
          </a:xfrm>
        </p:grpSpPr>
        <p:cxnSp>
          <p:nvCxnSpPr>
            <p:cNvPr id="22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31" name="TextovéPole 230"/>
          <p:cNvSpPr txBox="1"/>
          <p:nvPr/>
        </p:nvSpPr>
        <p:spPr>
          <a:xfrm>
            <a:off x="4287735" y="4391968"/>
            <a:ext cx="848309" cy="307777"/>
          </a:xfrm>
          <a:prstGeom prst="rect">
            <a:avLst/>
          </a:prstGeom>
          <a:noFill/>
        </p:spPr>
        <p:txBody>
          <a:bodyPr wrap="none" rtlCol="0">
            <a:spAutoFit/>
          </a:bodyPr>
          <a:lstStyle/>
          <a:p>
            <a:pPr algn="ctr"/>
            <a:r>
              <a:rPr lang="en-US" sz="1400" dirty="0"/>
              <a:t>member</a:t>
            </a:r>
          </a:p>
        </p:txBody>
      </p:sp>
      <p:cxnSp>
        <p:nvCxnSpPr>
          <p:cNvPr id="232" name="Straight Connector 32"/>
          <p:cNvCxnSpPr/>
          <p:nvPr/>
        </p:nvCxnSpPr>
        <p:spPr>
          <a:xfrm rot="5400000">
            <a:off x="5098423" y="4162095"/>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
          <p:cNvCxnSpPr/>
          <p:nvPr/>
        </p:nvCxnSpPr>
        <p:spPr>
          <a:xfrm rot="16200000" flipH="1" flipV="1">
            <a:off x="7545364" y="355491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34" name="Skupina 233"/>
          <p:cNvGrpSpPr/>
          <p:nvPr/>
        </p:nvGrpSpPr>
        <p:grpSpPr>
          <a:xfrm rot="16200000" flipH="1">
            <a:off x="7864898" y="4009488"/>
            <a:ext cx="255935" cy="292147"/>
            <a:chOff x="4460081" y="3268293"/>
            <a:chExt cx="255935" cy="292147"/>
          </a:xfrm>
        </p:grpSpPr>
        <p:cxnSp>
          <p:nvCxnSpPr>
            <p:cNvPr id="23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38" name="TextovéPole 237"/>
          <p:cNvSpPr txBox="1"/>
          <p:nvPr/>
        </p:nvSpPr>
        <p:spPr>
          <a:xfrm flipH="1">
            <a:off x="7068355" y="4057328"/>
            <a:ext cx="891590" cy="307777"/>
          </a:xfrm>
          <a:prstGeom prst="rect">
            <a:avLst/>
          </a:prstGeom>
          <a:noFill/>
        </p:spPr>
        <p:txBody>
          <a:bodyPr wrap="none" rtlCol="0">
            <a:spAutoFit/>
          </a:bodyPr>
          <a:lstStyle/>
          <a:p>
            <a:pPr algn="ctr"/>
            <a:r>
              <a:rPr lang="en-US" sz="1400" dirty="0"/>
              <a:t>organizer</a:t>
            </a:r>
          </a:p>
        </p:txBody>
      </p:sp>
      <p:cxnSp>
        <p:nvCxnSpPr>
          <p:cNvPr id="239" name="Straight Connector 23"/>
          <p:cNvCxnSpPr/>
          <p:nvPr/>
        </p:nvCxnSpPr>
        <p:spPr>
          <a:xfrm rot="16200000" flipH="1" flipV="1">
            <a:off x="7558064" y="381754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40" name="Skupina 239"/>
          <p:cNvGrpSpPr/>
          <p:nvPr/>
        </p:nvGrpSpPr>
        <p:grpSpPr>
          <a:xfrm rot="16200000" flipH="1">
            <a:off x="7864898" y="4272120"/>
            <a:ext cx="255935" cy="292147"/>
            <a:chOff x="4460081" y="3268293"/>
            <a:chExt cx="255935" cy="292147"/>
          </a:xfrm>
        </p:grpSpPr>
        <p:cxnSp>
          <p:nvCxnSpPr>
            <p:cNvPr id="24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244" name="Skupina 243"/>
          <p:cNvGrpSpPr/>
          <p:nvPr/>
        </p:nvGrpSpPr>
        <p:grpSpPr>
          <a:xfrm rot="16200000" flipH="1" flipV="1">
            <a:off x="6962702" y="4272120"/>
            <a:ext cx="255935" cy="292147"/>
            <a:chOff x="4460081" y="3268293"/>
            <a:chExt cx="255935" cy="292147"/>
          </a:xfrm>
        </p:grpSpPr>
        <p:cxnSp>
          <p:nvCxnSpPr>
            <p:cNvPr id="24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48" name="TextovéPole 247"/>
          <p:cNvSpPr txBox="1"/>
          <p:nvPr/>
        </p:nvSpPr>
        <p:spPr>
          <a:xfrm flipH="1">
            <a:off x="7101150" y="4390505"/>
            <a:ext cx="848309" cy="307777"/>
          </a:xfrm>
          <a:prstGeom prst="rect">
            <a:avLst/>
          </a:prstGeom>
          <a:noFill/>
        </p:spPr>
        <p:txBody>
          <a:bodyPr wrap="none" rtlCol="0">
            <a:spAutoFit/>
          </a:bodyPr>
          <a:lstStyle/>
          <a:p>
            <a:pPr algn="ctr"/>
            <a:r>
              <a:rPr lang="en-US" sz="1400" dirty="0"/>
              <a:t>member</a:t>
            </a:r>
          </a:p>
        </p:txBody>
      </p:sp>
      <p:sp>
        <p:nvSpPr>
          <p:cNvPr id="249" name="Rectangle 8"/>
          <p:cNvSpPr/>
          <p:nvPr/>
        </p:nvSpPr>
        <p:spPr>
          <a:xfrm>
            <a:off x="5283682"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rPr>
              <a:t>Goal</a:t>
            </a:r>
          </a:p>
        </p:txBody>
      </p:sp>
      <p:sp>
        <p:nvSpPr>
          <p:cNvPr id="250" name="Rectangle 22"/>
          <p:cNvSpPr/>
          <p:nvPr/>
        </p:nvSpPr>
        <p:spPr>
          <a:xfrm>
            <a:off x="5283682" y="5748597"/>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Activity</a:t>
            </a:r>
          </a:p>
        </p:txBody>
      </p:sp>
      <p:sp>
        <p:nvSpPr>
          <p:cNvPr id="251" name="Rectangle 24"/>
          <p:cNvSpPr/>
          <p:nvPr/>
        </p:nvSpPr>
        <p:spPr>
          <a:xfrm>
            <a:off x="5283682" y="3783534"/>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Agent</a:t>
            </a:r>
          </a:p>
        </p:txBody>
      </p:sp>
      <p:cxnSp>
        <p:nvCxnSpPr>
          <p:cNvPr id="252" name="Straight Connector 23"/>
          <p:cNvCxnSpPr/>
          <p:nvPr/>
        </p:nvCxnSpPr>
        <p:spPr>
          <a:xfrm flipV="1">
            <a:off x="6296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53" name="Skupina 252"/>
          <p:cNvGrpSpPr/>
          <p:nvPr/>
        </p:nvGrpSpPr>
        <p:grpSpPr>
          <a:xfrm>
            <a:off x="6168009" y="3484194"/>
            <a:ext cx="255935" cy="292147"/>
            <a:chOff x="4460081" y="3268293"/>
            <a:chExt cx="255935" cy="292147"/>
          </a:xfrm>
        </p:grpSpPr>
        <p:cxnSp>
          <p:nvCxnSpPr>
            <p:cNvPr id="25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5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257" name="Skupina 256"/>
          <p:cNvGrpSpPr/>
          <p:nvPr/>
        </p:nvGrpSpPr>
        <p:grpSpPr>
          <a:xfrm flipV="1">
            <a:off x="6168009" y="2581998"/>
            <a:ext cx="255935" cy="292147"/>
            <a:chOff x="4460081" y="3268293"/>
            <a:chExt cx="255935" cy="292147"/>
          </a:xfrm>
        </p:grpSpPr>
        <p:cxnSp>
          <p:nvCxnSpPr>
            <p:cNvPr id="25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61" name="TextovéPole 260"/>
          <p:cNvSpPr txBox="1"/>
          <p:nvPr/>
        </p:nvSpPr>
        <p:spPr>
          <a:xfrm rot="16200000">
            <a:off x="5707367" y="3046935"/>
            <a:ext cx="797013" cy="307777"/>
          </a:xfrm>
          <a:prstGeom prst="rect">
            <a:avLst/>
          </a:prstGeom>
          <a:noFill/>
        </p:spPr>
        <p:txBody>
          <a:bodyPr wrap="none" rtlCol="0">
            <a:spAutoFit/>
          </a:bodyPr>
          <a:lstStyle/>
          <a:p>
            <a:r>
              <a:rPr lang="en-US" sz="1400" dirty="0"/>
              <a:t>follower</a:t>
            </a:r>
          </a:p>
        </p:txBody>
      </p:sp>
      <p:cxnSp>
        <p:nvCxnSpPr>
          <p:cNvPr id="262" name="Straight Connector 23"/>
          <p:cNvCxnSpPr/>
          <p:nvPr/>
        </p:nvCxnSpPr>
        <p:spPr>
          <a:xfrm flipV="1">
            <a:off x="5896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63" name="Skupina 262"/>
          <p:cNvGrpSpPr/>
          <p:nvPr/>
        </p:nvGrpSpPr>
        <p:grpSpPr>
          <a:xfrm flipV="1">
            <a:off x="5768058" y="2564905"/>
            <a:ext cx="255935" cy="292147"/>
            <a:chOff x="4460081" y="3268293"/>
            <a:chExt cx="255935" cy="292147"/>
          </a:xfrm>
        </p:grpSpPr>
        <p:cxnSp>
          <p:nvCxnSpPr>
            <p:cNvPr id="26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267" name="Straight Connector 32"/>
          <p:cNvCxnSpPr/>
          <p:nvPr/>
        </p:nvCxnSpPr>
        <p:spPr>
          <a:xfrm>
            <a:off x="5796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TextovéPole 267"/>
          <p:cNvSpPr txBox="1"/>
          <p:nvPr/>
        </p:nvSpPr>
        <p:spPr>
          <a:xfrm rot="16200000">
            <a:off x="5156188" y="3046936"/>
            <a:ext cx="995785" cy="307777"/>
          </a:xfrm>
          <a:prstGeom prst="rect">
            <a:avLst/>
          </a:prstGeom>
          <a:noFill/>
        </p:spPr>
        <p:txBody>
          <a:bodyPr wrap="none" rtlCol="0">
            <a:spAutoFit/>
          </a:bodyPr>
          <a:lstStyle/>
          <a:p>
            <a:r>
              <a:rPr lang="en-US" sz="1400" dirty="0"/>
              <a:t>establisher</a:t>
            </a:r>
          </a:p>
        </p:txBody>
      </p:sp>
      <p:sp>
        <p:nvSpPr>
          <p:cNvPr id="269" name="Oval 39"/>
          <p:cNvSpPr/>
          <p:nvPr/>
        </p:nvSpPr>
        <p:spPr>
          <a:xfrm rot="10800000">
            <a:off x="5822076" y="346703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70" name="Straight Connector 23"/>
          <p:cNvCxnSpPr/>
          <p:nvPr/>
        </p:nvCxnSpPr>
        <p:spPr>
          <a:xfrm flipV="1">
            <a:off x="5504255" y="4551544"/>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71" name="Skupina 270"/>
          <p:cNvGrpSpPr/>
          <p:nvPr/>
        </p:nvGrpSpPr>
        <p:grpSpPr>
          <a:xfrm>
            <a:off x="5376170" y="5453740"/>
            <a:ext cx="255935" cy="292147"/>
            <a:chOff x="4460081" y="3268293"/>
            <a:chExt cx="255935" cy="292147"/>
          </a:xfrm>
        </p:grpSpPr>
        <p:cxnSp>
          <p:nvCxnSpPr>
            <p:cNvPr id="27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275" name="Skupina 274"/>
          <p:cNvGrpSpPr/>
          <p:nvPr/>
        </p:nvGrpSpPr>
        <p:grpSpPr>
          <a:xfrm flipV="1">
            <a:off x="5376170" y="4551544"/>
            <a:ext cx="255935" cy="292147"/>
            <a:chOff x="4460081" y="3268293"/>
            <a:chExt cx="255935" cy="292147"/>
          </a:xfrm>
        </p:grpSpPr>
        <p:cxnSp>
          <p:nvCxnSpPr>
            <p:cNvPr id="27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79" name="TextovéPole 278"/>
          <p:cNvSpPr txBox="1"/>
          <p:nvPr/>
        </p:nvSpPr>
        <p:spPr>
          <a:xfrm rot="16200000">
            <a:off x="4916882" y="5016481"/>
            <a:ext cx="793807" cy="307777"/>
          </a:xfrm>
          <a:prstGeom prst="rect">
            <a:avLst/>
          </a:prstGeom>
          <a:noFill/>
        </p:spPr>
        <p:txBody>
          <a:bodyPr wrap="none" rtlCol="0">
            <a:spAutoFit/>
          </a:bodyPr>
          <a:lstStyle/>
          <a:p>
            <a:r>
              <a:rPr lang="en-US" sz="1400" dirty="0"/>
              <a:t>superior</a:t>
            </a:r>
          </a:p>
        </p:txBody>
      </p:sp>
      <p:cxnSp>
        <p:nvCxnSpPr>
          <p:cNvPr id="280" name="Straight Connector 23"/>
          <p:cNvCxnSpPr/>
          <p:nvPr/>
        </p:nvCxnSpPr>
        <p:spPr>
          <a:xfrm flipV="1">
            <a:off x="5864295" y="4545837"/>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81" name="Skupina 280"/>
          <p:cNvGrpSpPr/>
          <p:nvPr/>
        </p:nvGrpSpPr>
        <p:grpSpPr>
          <a:xfrm>
            <a:off x="5736210" y="5448033"/>
            <a:ext cx="255935" cy="292147"/>
            <a:chOff x="4460081" y="3268293"/>
            <a:chExt cx="255935" cy="292147"/>
          </a:xfrm>
        </p:grpSpPr>
        <p:cxnSp>
          <p:nvCxnSpPr>
            <p:cNvPr id="28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85" name="TextovéPole 284"/>
          <p:cNvSpPr txBox="1"/>
          <p:nvPr/>
        </p:nvSpPr>
        <p:spPr>
          <a:xfrm rot="16200000">
            <a:off x="5333025" y="5010774"/>
            <a:ext cx="681597" cy="307777"/>
          </a:xfrm>
          <a:prstGeom prst="rect">
            <a:avLst/>
          </a:prstGeom>
          <a:noFill/>
        </p:spPr>
        <p:txBody>
          <a:bodyPr wrap="none" rtlCol="0">
            <a:spAutoFit/>
          </a:bodyPr>
          <a:lstStyle/>
          <a:p>
            <a:r>
              <a:rPr lang="en-US" sz="1400" dirty="0"/>
              <a:t>author</a:t>
            </a:r>
          </a:p>
        </p:txBody>
      </p:sp>
      <p:cxnSp>
        <p:nvCxnSpPr>
          <p:cNvPr id="286" name="Straight Connector 23"/>
          <p:cNvCxnSpPr/>
          <p:nvPr/>
        </p:nvCxnSpPr>
        <p:spPr>
          <a:xfrm flipV="1">
            <a:off x="6300732" y="4558537"/>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87" name="Skupina 286"/>
          <p:cNvGrpSpPr/>
          <p:nvPr/>
        </p:nvGrpSpPr>
        <p:grpSpPr>
          <a:xfrm>
            <a:off x="6172647" y="5448033"/>
            <a:ext cx="255935" cy="292147"/>
            <a:chOff x="4460081" y="3268293"/>
            <a:chExt cx="255935" cy="292147"/>
          </a:xfrm>
        </p:grpSpPr>
        <p:cxnSp>
          <p:nvCxnSpPr>
            <p:cNvPr id="28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291" name="Skupina 290"/>
          <p:cNvGrpSpPr/>
          <p:nvPr/>
        </p:nvGrpSpPr>
        <p:grpSpPr>
          <a:xfrm flipV="1">
            <a:off x="6172647" y="4545837"/>
            <a:ext cx="255935" cy="292147"/>
            <a:chOff x="4460081" y="3268293"/>
            <a:chExt cx="255935" cy="292147"/>
          </a:xfrm>
        </p:grpSpPr>
        <p:cxnSp>
          <p:nvCxnSpPr>
            <p:cNvPr id="29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95" name="TextovéPole 294"/>
          <p:cNvSpPr txBox="1"/>
          <p:nvPr/>
        </p:nvSpPr>
        <p:spPr>
          <a:xfrm rot="16200000">
            <a:off x="5540145" y="5010774"/>
            <a:ext cx="1091966" cy="307777"/>
          </a:xfrm>
          <a:prstGeom prst="rect">
            <a:avLst/>
          </a:prstGeom>
          <a:noFill/>
        </p:spPr>
        <p:txBody>
          <a:bodyPr wrap="none" rtlCol="0">
            <a:spAutoFit/>
          </a:bodyPr>
          <a:lstStyle/>
          <a:p>
            <a:r>
              <a:rPr lang="en-US" sz="1400" dirty="0"/>
              <a:t>collaborator</a:t>
            </a:r>
          </a:p>
        </p:txBody>
      </p:sp>
      <p:cxnSp>
        <p:nvCxnSpPr>
          <p:cNvPr id="296" name="Straight Connector 23"/>
          <p:cNvCxnSpPr/>
          <p:nvPr/>
        </p:nvCxnSpPr>
        <p:spPr>
          <a:xfrm flipV="1">
            <a:off x="6688231" y="454026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97" name="Skupina 296"/>
          <p:cNvGrpSpPr/>
          <p:nvPr/>
        </p:nvGrpSpPr>
        <p:grpSpPr>
          <a:xfrm>
            <a:off x="6560146" y="5456541"/>
            <a:ext cx="255935" cy="292147"/>
            <a:chOff x="4460081" y="3268293"/>
            <a:chExt cx="255935" cy="292147"/>
          </a:xfrm>
        </p:grpSpPr>
        <p:cxnSp>
          <p:nvCxnSpPr>
            <p:cNvPr id="29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301" name="Skupina 300"/>
          <p:cNvGrpSpPr/>
          <p:nvPr/>
        </p:nvGrpSpPr>
        <p:grpSpPr>
          <a:xfrm flipV="1">
            <a:off x="6560146" y="4540261"/>
            <a:ext cx="255935" cy="292147"/>
            <a:chOff x="4460081" y="3268293"/>
            <a:chExt cx="255935" cy="292147"/>
          </a:xfrm>
        </p:grpSpPr>
        <p:cxnSp>
          <p:nvCxnSpPr>
            <p:cNvPr id="30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305" name="TextovéPole 304"/>
          <p:cNvSpPr txBox="1"/>
          <p:nvPr/>
        </p:nvSpPr>
        <p:spPr>
          <a:xfrm rot="16200000">
            <a:off x="6142538" y="5005198"/>
            <a:ext cx="710451" cy="307777"/>
          </a:xfrm>
          <a:prstGeom prst="rect">
            <a:avLst/>
          </a:prstGeom>
          <a:noFill/>
        </p:spPr>
        <p:txBody>
          <a:bodyPr wrap="none" rtlCol="0">
            <a:spAutoFit/>
          </a:bodyPr>
          <a:lstStyle/>
          <a:p>
            <a:r>
              <a:rPr lang="en-US" sz="1400" dirty="0"/>
              <a:t>learner</a:t>
            </a:r>
          </a:p>
        </p:txBody>
      </p:sp>
      <p:cxnSp>
        <p:nvCxnSpPr>
          <p:cNvPr id="306" name="Straight Connector 32"/>
          <p:cNvCxnSpPr/>
          <p:nvPr/>
        </p:nvCxnSpPr>
        <p:spPr>
          <a:xfrm>
            <a:off x="5768290" y="46390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7" name="Straight Connector 32"/>
          <p:cNvCxnSpPr/>
          <p:nvPr/>
        </p:nvCxnSpPr>
        <p:spPr>
          <a:xfrm rot="5400000">
            <a:off x="6931146" y="415682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Skupina 11"/>
          <p:cNvGrpSpPr/>
          <p:nvPr/>
        </p:nvGrpSpPr>
        <p:grpSpPr>
          <a:xfrm>
            <a:off x="4993962" y="1311894"/>
            <a:ext cx="922048" cy="694184"/>
            <a:chOff x="3469962" y="1311894"/>
            <a:chExt cx="922048" cy="694184"/>
          </a:xfrm>
        </p:grpSpPr>
        <p:cxnSp>
          <p:nvCxnSpPr>
            <p:cNvPr id="174" name="Straight Connector 23"/>
            <p:cNvCxnSpPr>
              <a:stCxn id="201" idx="2"/>
            </p:cNvCxnSpPr>
            <p:nvPr/>
          </p:nvCxnSpPr>
          <p:spPr>
            <a:xfrm flipV="1">
              <a:off x="3544027" y="1627436"/>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 name="Skupina 4"/>
            <p:cNvGrpSpPr/>
            <p:nvPr/>
          </p:nvGrpSpPr>
          <p:grpSpPr>
            <a:xfrm>
              <a:off x="3469962" y="1804162"/>
              <a:ext cx="283908" cy="201916"/>
              <a:chOff x="3469962" y="1804162"/>
              <a:chExt cx="283908" cy="201916"/>
            </a:xfrm>
          </p:grpSpPr>
          <p:cxnSp>
            <p:nvCxnSpPr>
              <p:cNvPr id="198"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1"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202" name="Straight Connector 32"/>
              <p:cNvCxnSpPr>
                <a:stCxn id="201"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16" name="Straight Connector 23"/>
            <p:cNvCxnSpPr/>
            <p:nvPr/>
          </p:nvCxnSpPr>
          <p:spPr>
            <a:xfrm>
              <a:off x="3542752" y="1624879"/>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20" name="Skupina 319"/>
            <p:cNvGrpSpPr/>
            <p:nvPr/>
          </p:nvGrpSpPr>
          <p:grpSpPr>
            <a:xfrm>
              <a:off x="4136075" y="1561126"/>
              <a:ext cx="255935" cy="292147"/>
              <a:chOff x="1203672" y="3497956"/>
              <a:chExt cx="255935" cy="292147"/>
            </a:xfrm>
          </p:grpSpPr>
          <p:cxnSp>
            <p:nvCxnSpPr>
              <p:cNvPr id="321" name="Straight Connector 32"/>
              <p:cNvCxnSpPr>
                <a:stCxn id="325"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22" name="Skupina 321"/>
              <p:cNvGrpSpPr/>
              <p:nvPr/>
            </p:nvGrpSpPr>
            <p:grpSpPr>
              <a:xfrm>
                <a:off x="1203672" y="3497956"/>
                <a:ext cx="255935" cy="292147"/>
                <a:chOff x="4460081" y="3268293"/>
                <a:chExt cx="255935" cy="292147"/>
              </a:xfrm>
            </p:grpSpPr>
            <p:cxnSp>
              <p:nvCxnSpPr>
                <p:cNvPr id="32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326" name="TextovéPole 325"/>
            <p:cNvSpPr txBox="1"/>
            <p:nvPr/>
          </p:nvSpPr>
          <p:spPr>
            <a:xfrm>
              <a:off x="3667603" y="1311894"/>
              <a:ext cx="494046" cy="307777"/>
            </a:xfrm>
            <a:prstGeom prst="rect">
              <a:avLst/>
            </a:prstGeom>
            <a:noFill/>
          </p:spPr>
          <p:txBody>
            <a:bodyPr wrap="none" rtlCol="0">
              <a:spAutoFit/>
            </a:bodyPr>
            <a:lstStyle/>
            <a:p>
              <a:pPr algn="ctr"/>
              <a:r>
                <a:rPr lang="cs-CZ" sz="1400" dirty="0"/>
                <a:t>GBS</a:t>
              </a:r>
            </a:p>
          </p:txBody>
        </p:sp>
      </p:grpSp>
      <p:grpSp>
        <p:nvGrpSpPr>
          <p:cNvPr id="18" name="Skupina 17"/>
          <p:cNvGrpSpPr/>
          <p:nvPr/>
        </p:nvGrpSpPr>
        <p:grpSpPr>
          <a:xfrm>
            <a:off x="4398144" y="3255140"/>
            <a:ext cx="1179745" cy="725431"/>
            <a:chOff x="2874143" y="3255139"/>
            <a:chExt cx="1179745" cy="725431"/>
          </a:xfrm>
        </p:grpSpPr>
        <p:cxnSp>
          <p:nvCxnSpPr>
            <p:cNvPr id="329" name="Straight Connector 23"/>
            <p:cNvCxnSpPr>
              <a:stCxn id="340" idx="2"/>
            </p:cNvCxnSpPr>
            <p:nvPr/>
          </p:nvCxnSpPr>
          <p:spPr>
            <a:xfrm flipH="1" flipV="1">
              <a:off x="3540407" y="3554953"/>
              <a:ext cx="1087" cy="2520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0" name="Skupina 329"/>
            <p:cNvGrpSpPr/>
            <p:nvPr/>
          </p:nvGrpSpPr>
          <p:grpSpPr>
            <a:xfrm>
              <a:off x="3467429" y="3778654"/>
              <a:ext cx="283908" cy="201916"/>
              <a:chOff x="3469962" y="1804162"/>
              <a:chExt cx="283908" cy="201916"/>
            </a:xfrm>
          </p:grpSpPr>
          <p:cxnSp>
            <p:nvCxnSpPr>
              <p:cNvPr id="339"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0"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341" name="Straight Connector 32"/>
              <p:cNvCxnSpPr>
                <a:stCxn id="340"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31" name="Straight Connector 23"/>
            <p:cNvCxnSpPr/>
            <p:nvPr/>
          </p:nvCxnSpPr>
          <p:spPr>
            <a:xfrm flipV="1">
              <a:off x="3542752" y="3554414"/>
              <a:ext cx="309795" cy="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2" name="Skupina 331"/>
            <p:cNvGrpSpPr/>
            <p:nvPr/>
          </p:nvGrpSpPr>
          <p:grpSpPr>
            <a:xfrm>
              <a:off x="3797953" y="3488104"/>
              <a:ext cx="255935" cy="292147"/>
              <a:chOff x="1203672" y="3497956"/>
              <a:chExt cx="255935" cy="292147"/>
            </a:xfrm>
          </p:grpSpPr>
          <p:cxnSp>
            <p:nvCxnSpPr>
              <p:cNvPr id="334" name="Straight Connector 32"/>
              <p:cNvCxnSpPr>
                <a:stCxn id="338"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5" name="Skupina 334"/>
              <p:cNvGrpSpPr/>
              <p:nvPr/>
            </p:nvGrpSpPr>
            <p:grpSpPr>
              <a:xfrm>
                <a:off x="1203672" y="3497956"/>
                <a:ext cx="255935" cy="292147"/>
                <a:chOff x="4460081" y="3268293"/>
                <a:chExt cx="255935" cy="292147"/>
              </a:xfrm>
            </p:grpSpPr>
            <p:cxnSp>
              <p:nvCxnSpPr>
                <p:cNvPr id="3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333" name="TextovéPole 332"/>
            <p:cNvSpPr txBox="1"/>
            <p:nvPr/>
          </p:nvSpPr>
          <p:spPr>
            <a:xfrm>
              <a:off x="2874143" y="3255139"/>
              <a:ext cx="1005403" cy="307777"/>
            </a:xfrm>
            <a:prstGeom prst="rect">
              <a:avLst/>
            </a:prstGeom>
            <a:noFill/>
          </p:spPr>
          <p:txBody>
            <a:bodyPr wrap="none" rtlCol="0">
              <a:spAutoFit/>
            </a:bodyPr>
            <a:lstStyle/>
            <a:p>
              <a:pPr algn="ctr"/>
              <a:r>
                <a:rPr lang="cs-CZ" sz="1400" dirty="0" err="1"/>
                <a:t>composite</a:t>
              </a:r>
              <a:endParaRPr lang="cs-CZ" sz="1400" dirty="0"/>
            </a:p>
          </p:txBody>
        </p:sp>
      </p:grpSp>
      <p:grpSp>
        <p:nvGrpSpPr>
          <p:cNvPr id="19" name="Skupina 18"/>
          <p:cNvGrpSpPr/>
          <p:nvPr/>
        </p:nvGrpSpPr>
        <p:grpSpPr>
          <a:xfrm>
            <a:off x="4400964" y="6314539"/>
            <a:ext cx="1517730" cy="444952"/>
            <a:chOff x="2876964" y="6314539"/>
            <a:chExt cx="1517730" cy="444952"/>
          </a:xfrm>
        </p:grpSpPr>
        <p:cxnSp>
          <p:nvCxnSpPr>
            <p:cNvPr id="357" name="Straight Connector 23"/>
            <p:cNvCxnSpPr>
              <a:stCxn id="368" idx="2"/>
            </p:cNvCxnSpPr>
            <p:nvPr/>
          </p:nvCxnSpPr>
          <p:spPr>
            <a:xfrm>
              <a:off x="3546711" y="6488069"/>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58" name="Skupina 357"/>
            <p:cNvGrpSpPr/>
            <p:nvPr/>
          </p:nvGrpSpPr>
          <p:grpSpPr>
            <a:xfrm flipV="1">
              <a:off x="3472646" y="6314539"/>
              <a:ext cx="283908" cy="201916"/>
              <a:chOff x="3469962" y="1804162"/>
              <a:chExt cx="283908" cy="201916"/>
            </a:xfrm>
          </p:grpSpPr>
          <p:cxnSp>
            <p:nvCxnSpPr>
              <p:cNvPr id="367"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68"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369" name="Straight Connector 32"/>
              <p:cNvCxnSpPr>
                <a:stCxn id="368"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23"/>
            <p:cNvCxnSpPr/>
            <p:nvPr/>
          </p:nvCxnSpPr>
          <p:spPr>
            <a:xfrm flipV="1">
              <a:off x="3545436" y="6693181"/>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60" name="Skupina 359"/>
            <p:cNvGrpSpPr/>
            <p:nvPr/>
          </p:nvGrpSpPr>
          <p:grpSpPr>
            <a:xfrm flipV="1">
              <a:off x="4138759" y="6467344"/>
              <a:ext cx="255935" cy="292147"/>
              <a:chOff x="1203672" y="3497956"/>
              <a:chExt cx="255935" cy="292147"/>
            </a:xfrm>
          </p:grpSpPr>
          <p:cxnSp>
            <p:nvCxnSpPr>
              <p:cNvPr id="362" name="Straight Connector 32"/>
              <p:cNvCxnSpPr>
                <a:stCxn id="366"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63" name="Skupina 362"/>
              <p:cNvGrpSpPr/>
              <p:nvPr/>
            </p:nvGrpSpPr>
            <p:grpSpPr>
              <a:xfrm>
                <a:off x="1203672" y="3497956"/>
                <a:ext cx="255935" cy="292147"/>
                <a:chOff x="4460081" y="3268293"/>
                <a:chExt cx="255935" cy="292147"/>
              </a:xfrm>
            </p:grpSpPr>
            <p:cxnSp>
              <p:nvCxnSpPr>
                <p:cNvPr id="36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6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361" name="TextovéPole 360"/>
            <p:cNvSpPr txBox="1"/>
            <p:nvPr/>
          </p:nvSpPr>
          <p:spPr>
            <a:xfrm rot="10800000" flipV="1">
              <a:off x="2876964" y="6411109"/>
              <a:ext cx="651139" cy="307777"/>
            </a:xfrm>
            <a:prstGeom prst="rect">
              <a:avLst/>
            </a:prstGeom>
            <a:noFill/>
          </p:spPr>
          <p:txBody>
            <a:bodyPr wrap="none" rtlCol="0">
              <a:spAutoFit/>
            </a:bodyPr>
            <a:lstStyle/>
            <a:p>
              <a:pPr algn="ctr"/>
              <a:r>
                <a:rPr lang="cs-CZ" sz="1400" dirty="0"/>
                <a:t>detail</a:t>
              </a:r>
            </a:p>
          </p:txBody>
        </p:sp>
      </p:grpSp>
      <p:grpSp>
        <p:nvGrpSpPr>
          <p:cNvPr id="2" name="Skupina 1"/>
          <p:cNvGrpSpPr/>
          <p:nvPr/>
        </p:nvGrpSpPr>
        <p:grpSpPr>
          <a:xfrm>
            <a:off x="2942254" y="4575629"/>
            <a:ext cx="2342607" cy="1674258"/>
            <a:chOff x="1418253" y="4575629"/>
            <a:chExt cx="2342607" cy="1674258"/>
          </a:xfrm>
        </p:grpSpPr>
        <p:cxnSp>
          <p:nvCxnSpPr>
            <p:cNvPr id="375" name="Straight Connector 23"/>
            <p:cNvCxnSpPr>
              <a:stCxn id="383" idx="0"/>
              <a:endCxn id="386" idx="0"/>
            </p:cNvCxnSpPr>
            <p:nvPr/>
          </p:nvCxnSpPr>
          <p:spPr>
            <a:xfrm>
              <a:off x="1492319" y="4867776"/>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6" name="Oval 21"/>
            <p:cNvSpPr/>
            <p:nvPr/>
          </p:nvSpPr>
          <p:spPr>
            <a:xfrm rot="16200000">
              <a:off x="3462917" y="61017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nvGrpSpPr>
            <p:cNvPr id="377" name="Skupina 376"/>
            <p:cNvGrpSpPr/>
            <p:nvPr/>
          </p:nvGrpSpPr>
          <p:grpSpPr>
            <a:xfrm flipV="1">
              <a:off x="1418253" y="4575629"/>
              <a:ext cx="148131" cy="292147"/>
              <a:chOff x="1257691" y="3497956"/>
              <a:chExt cx="148131" cy="292147"/>
            </a:xfrm>
          </p:grpSpPr>
          <p:cxnSp>
            <p:nvCxnSpPr>
              <p:cNvPr id="379" name="Straight Connector 32"/>
              <p:cNvCxnSpPr>
                <a:stCxn id="383"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3"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387" name="Straight Connector 32"/>
            <p:cNvCxnSpPr/>
            <p:nvPr/>
          </p:nvCxnSpPr>
          <p:spPr>
            <a:xfrm flipV="1">
              <a:off x="3616844" y="6174830"/>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8" name="TextovéPole 387"/>
            <p:cNvSpPr txBox="1"/>
            <p:nvPr/>
          </p:nvSpPr>
          <p:spPr>
            <a:xfrm rot="2072079" flipH="1">
              <a:off x="2241278" y="5583050"/>
              <a:ext cx="492443" cy="307777"/>
            </a:xfrm>
            <a:prstGeom prst="rect">
              <a:avLst/>
            </a:prstGeom>
            <a:noFill/>
          </p:spPr>
          <p:txBody>
            <a:bodyPr wrap="none" rtlCol="0">
              <a:spAutoFit/>
            </a:bodyPr>
            <a:lstStyle/>
            <a:p>
              <a:pPr algn="ctr"/>
              <a:r>
                <a:rPr lang="cs-CZ" sz="1400" dirty="0"/>
                <a:t>R01</a:t>
              </a:r>
            </a:p>
          </p:txBody>
        </p:sp>
      </p:grpSp>
      <p:grpSp>
        <p:nvGrpSpPr>
          <p:cNvPr id="389" name="Skupina 388"/>
          <p:cNvGrpSpPr/>
          <p:nvPr/>
        </p:nvGrpSpPr>
        <p:grpSpPr>
          <a:xfrm flipH="1">
            <a:off x="6927602" y="4575311"/>
            <a:ext cx="2342607" cy="1674258"/>
            <a:chOff x="1418253" y="4575629"/>
            <a:chExt cx="2342607" cy="1674258"/>
          </a:xfrm>
        </p:grpSpPr>
        <p:cxnSp>
          <p:nvCxnSpPr>
            <p:cNvPr id="390" name="Straight Connector 23"/>
            <p:cNvCxnSpPr>
              <a:stCxn id="399" idx="0"/>
              <a:endCxn id="402" idx="0"/>
            </p:cNvCxnSpPr>
            <p:nvPr/>
          </p:nvCxnSpPr>
          <p:spPr>
            <a:xfrm>
              <a:off x="1492319" y="4867776"/>
              <a:ext cx="1970597" cy="13080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2" name="Oval 21"/>
            <p:cNvSpPr/>
            <p:nvPr/>
          </p:nvSpPr>
          <p:spPr>
            <a:xfrm rot="16200000">
              <a:off x="3462917" y="61017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nvGrpSpPr>
            <p:cNvPr id="392" name="Skupina 391"/>
            <p:cNvGrpSpPr/>
            <p:nvPr/>
          </p:nvGrpSpPr>
          <p:grpSpPr>
            <a:xfrm flipV="1">
              <a:off x="1418253" y="4575629"/>
              <a:ext cx="148131" cy="292147"/>
              <a:chOff x="1257691" y="3497956"/>
              <a:chExt cx="148131" cy="292147"/>
            </a:xfrm>
          </p:grpSpPr>
          <p:cxnSp>
            <p:nvCxnSpPr>
              <p:cNvPr id="395" name="Straight Connector 32"/>
              <p:cNvCxnSpPr>
                <a:stCxn id="399"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9"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393" name="Straight Connector 32"/>
            <p:cNvCxnSpPr/>
            <p:nvPr/>
          </p:nvCxnSpPr>
          <p:spPr>
            <a:xfrm flipV="1">
              <a:off x="3616844" y="6174830"/>
              <a:ext cx="1440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4" name="TextovéPole 393"/>
            <p:cNvSpPr txBox="1"/>
            <p:nvPr/>
          </p:nvSpPr>
          <p:spPr>
            <a:xfrm rot="2072079" flipH="1">
              <a:off x="2241278" y="5583050"/>
              <a:ext cx="492443" cy="307777"/>
            </a:xfrm>
            <a:prstGeom prst="rect">
              <a:avLst/>
            </a:prstGeom>
            <a:noFill/>
          </p:spPr>
          <p:txBody>
            <a:bodyPr wrap="none" rtlCol="0">
              <a:spAutoFit/>
            </a:bodyPr>
            <a:lstStyle/>
            <a:p>
              <a:pPr algn="ctr"/>
              <a:r>
                <a:rPr lang="cs-CZ" sz="1400" dirty="0"/>
                <a:t>R02</a:t>
              </a:r>
            </a:p>
          </p:txBody>
        </p:sp>
      </p:grpSp>
      <p:cxnSp>
        <p:nvCxnSpPr>
          <p:cNvPr id="373" name="Straight Connector 32"/>
          <p:cNvCxnSpPr/>
          <p:nvPr/>
        </p:nvCxnSpPr>
        <p:spPr>
          <a:xfrm flipH="1" flipV="1">
            <a:off x="9096344" y="4615036"/>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4" name="Straight Connector 32"/>
          <p:cNvCxnSpPr/>
          <p:nvPr/>
        </p:nvCxnSpPr>
        <p:spPr>
          <a:xfrm flipH="1" flipV="1">
            <a:off x="2915361" y="4635658"/>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78" name="Skupina 377"/>
          <p:cNvGrpSpPr/>
          <p:nvPr/>
        </p:nvGrpSpPr>
        <p:grpSpPr>
          <a:xfrm>
            <a:off x="6333752" y="1304034"/>
            <a:ext cx="900320" cy="694184"/>
            <a:chOff x="4809752" y="1304034"/>
            <a:chExt cx="900320" cy="694184"/>
          </a:xfrm>
        </p:grpSpPr>
        <p:cxnSp>
          <p:nvCxnSpPr>
            <p:cNvPr id="403" name="Straight Connector 23"/>
            <p:cNvCxnSpPr>
              <a:stCxn id="412" idx="2"/>
            </p:cNvCxnSpPr>
            <p:nvPr/>
          </p:nvCxnSpPr>
          <p:spPr>
            <a:xfrm flipH="1" flipV="1">
              <a:off x="5636007" y="1619576"/>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04" name="Skupina 403"/>
            <p:cNvGrpSpPr/>
            <p:nvPr/>
          </p:nvGrpSpPr>
          <p:grpSpPr>
            <a:xfrm flipH="1">
              <a:off x="5426164" y="1796302"/>
              <a:ext cx="283908" cy="201916"/>
              <a:chOff x="3469962" y="1804162"/>
              <a:chExt cx="283908" cy="201916"/>
            </a:xfrm>
          </p:grpSpPr>
          <p:cxnSp>
            <p:nvCxnSpPr>
              <p:cNvPr id="411"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12"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413" name="Straight Connector 32"/>
              <p:cNvCxnSpPr>
                <a:stCxn id="412"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05" name="Straight Connector 23"/>
            <p:cNvCxnSpPr/>
            <p:nvPr/>
          </p:nvCxnSpPr>
          <p:spPr>
            <a:xfrm flipH="1">
              <a:off x="4989365" y="1617019"/>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6" name="TextovéPole 405"/>
            <p:cNvSpPr txBox="1"/>
            <p:nvPr/>
          </p:nvSpPr>
          <p:spPr>
            <a:xfrm flipH="1">
              <a:off x="5019188" y="1304034"/>
              <a:ext cx="492443" cy="307777"/>
            </a:xfrm>
            <a:prstGeom prst="rect">
              <a:avLst/>
            </a:prstGeom>
            <a:noFill/>
          </p:spPr>
          <p:txBody>
            <a:bodyPr wrap="none" rtlCol="0">
              <a:spAutoFit/>
            </a:bodyPr>
            <a:lstStyle/>
            <a:p>
              <a:pPr algn="ctr"/>
              <a:r>
                <a:rPr lang="cs-CZ" sz="1400" dirty="0"/>
                <a:t>R22</a:t>
              </a:r>
            </a:p>
          </p:txBody>
        </p:sp>
        <p:grpSp>
          <p:nvGrpSpPr>
            <p:cNvPr id="407" name="Skupina 406"/>
            <p:cNvGrpSpPr/>
            <p:nvPr/>
          </p:nvGrpSpPr>
          <p:grpSpPr>
            <a:xfrm rot="16200000" flipH="1">
              <a:off x="4768756" y="1597301"/>
              <a:ext cx="283908" cy="201916"/>
              <a:chOff x="3469962" y="1804162"/>
              <a:chExt cx="283908" cy="201916"/>
            </a:xfrm>
          </p:grpSpPr>
          <p:cxnSp>
            <p:nvCxnSpPr>
              <p:cNvPr id="408"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9"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410" name="Straight Connector 32"/>
              <p:cNvCxnSpPr>
                <a:stCxn id="409"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14" name="Skupina 413"/>
          <p:cNvGrpSpPr/>
          <p:nvPr/>
        </p:nvGrpSpPr>
        <p:grpSpPr>
          <a:xfrm>
            <a:off x="6688659" y="3261186"/>
            <a:ext cx="602290" cy="711524"/>
            <a:chOff x="5164659" y="3261186"/>
            <a:chExt cx="602290" cy="711524"/>
          </a:xfrm>
        </p:grpSpPr>
        <p:grpSp>
          <p:nvGrpSpPr>
            <p:cNvPr id="415" name="Skupina 414"/>
            <p:cNvGrpSpPr/>
            <p:nvPr/>
          </p:nvGrpSpPr>
          <p:grpSpPr>
            <a:xfrm flipH="1">
              <a:off x="5189149" y="3261186"/>
              <a:ext cx="577800" cy="711524"/>
              <a:chOff x="3422303" y="3269046"/>
              <a:chExt cx="577800" cy="711524"/>
            </a:xfrm>
          </p:grpSpPr>
          <p:cxnSp>
            <p:nvCxnSpPr>
              <p:cNvPr id="417" name="Straight Connector 23"/>
              <p:cNvCxnSpPr>
                <a:stCxn id="425" idx="2"/>
              </p:cNvCxnSpPr>
              <p:nvPr/>
            </p:nvCxnSpPr>
            <p:spPr>
              <a:xfrm flipH="1" flipV="1">
                <a:off x="3540407" y="3554953"/>
                <a:ext cx="1087" cy="2520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18" name="Skupina 417"/>
              <p:cNvGrpSpPr/>
              <p:nvPr/>
            </p:nvGrpSpPr>
            <p:grpSpPr>
              <a:xfrm>
                <a:off x="3467429" y="3778654"/>
                <a:ext cx="283908" cy="201916"/>
                <a:chOff x="3469962" y="1804162"/>
                <a:chExt cx="283908" cy="201916"/>
              </a:xfrm>
            </p:grpSpPr>
            <p:cxnSp>
              <p:nvCxnSpPr>
                <p:cNvPr id="424"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5"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426" name="Straight Connector 32"/>
                <p:cNvCxnSpPr>
                  <a:stCxn id="425"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23"/>
              <p:cNvCxnSpPr/>
              <p:nvPr/>
            </p:nvCxnSpPr>
            <p:spPr>
              <a:xfrm flipV="1">
                <a:off x="3542752" y="3554414"/>
                <a:ext cx="309795" cy="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20" name="Skupina 419"/>
              <p:cNvGrpSpPr/>
              <p:nvPr/>
            </p:nvGrpSpPr>
            <p:grpSpPr>
              <a:xfrm>
                <a:off x="3851972" y="3488104"/>
                <a:ext cx="148131" cy="292147"/>
                <a:chOff x="1257691" y="3497956"/>
                <a:chExt cx="148131" cy="292147"/>
              </a:xfrm>
            </p:grpSpPr>
            <p:cxnSp>
              <p:nvCxnSpPr>
                <p:cNvPr id="422" name="Straight Connector 32"/>
                <p:cNvCxnSpPr>
                  <a:stCxn id="423"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3"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21" name="TextovéPole 420"/>
              <p:cNvSpPr txBox="1"/>
              <p:nvPr/>
            </p:nvSpPr>
            <p:spPr>
              <a:xfrm>
                <a:off x="3422303" y="3269046"/>
                <a:ext cx="492443" cy="307777"/>
              </a:xfrm>
              <a:prstGeom prst="rect">
                <a:avLst/>
              </a:prstGeom>
              <a:noFill/>
            </p:spPr>
            <p:txBody>
              <a:bodyPr wrap="none" rtlCol="0">
                <a:spAutoFit/>
              </a:bodyPr>
              <a:lstStyle/>
              <a:p>
                <a:pPr algn="ctr"/>
                <a:r>
                  <a:rPr lang="cs-CZ" sz="1400" dirty="0"/>
                  <a:t>R11</a:t>
                </a:r>
              </a:p>
            </p:txBody>
          </p:sp>
        </p:grpSp>
        <p:cxnSp>
          <p:nvCxnSpPr>
            <p:cNvPr id="416" name="Straight Connector 32"/>
            <p:cNvCxnSpPr/>
            <p:nvPr/>
          </p:nvCxnSpPr>
          <p:spPr>
            <a:xfrm flipH="1">
              <a:off x="5164659" y="37003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7" name="Skupina 426"/>
          <p:cNvGrpSpPr/>
          <p:nvPr/>
        </p:nvGrpSpPr>
        <p:grpSpPr>
          <a:xfrm>
            <a:off x="6372381" y="6306679"/>
            <a:ext cx="1384597" cy="444952"/>
            <a:chOff x="4848380" y="6306679"/>
            <a:chExt cx="1384597" cy="444952"/>
          </a:xfrm>
        </p:grpSpPr>
        <p:grpSp>
          <p:nvGrpSpPr>
            <p:cNvPr id="428" name="Skupina 427"/>
            <p:cNvGrpSpPr/>
            <p:nvPr/>
          </p:nvGrpSpPr>
          <p:grpSpPr>
            <a:xfrm flipH="1">
              <a:off x="4848380" y="6306679"/>
              <a:ext cx="1384597" cy="444952"/>
              <a:chOff x="2956312" y="6314539"/>
              <a:chExt cx="1384597" cy="444952"/>
            </a:xfrm>
          </p:grpSpPr>
          <p:cxnSp>
            <p:nvCxnSpPr>
              <p:cNvPr id="430" name="Straight Connector 23"/>
              <p:cNvCxnSpPr>
                <a:stCxn id="438" idx="2"/>
              </p:cNvCxnSpPr>
              <p:nvPr/>
            </p:nvCxnSpPr>
            <p:spPr>
              <a:xfrm>
                <a:off x="3546711" y="6488069"/>
                <a:ext cx="0" cy="2051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31" name="Skupina 430"/>
              <p:cNvGrpSpPr/>
              <p:nvPr/>
            </p:nvGrpSpPr>
            <p:grpSpPr>
              <a:xfrm flipV="1">
                <a:off x="3472646" y="6314539"/>
                <a:ext cx="283908" cy="201916"/>
                <a:chOff x="3469962" y="1804162"/>
                <a:chExt cx="283908" cy="201916"/>
              </a:xfrm>
            </p:grpSpPr>
            <p:cxnSp>
              <p:nvCxnSpPr>
                <p:cNvPr id="437" name="Straight Connector 32"/>
                <p:cNvCxnSpPr/>
                <p:nvPr/>
              </p:nvCxnSpPr>
              <p:spPr>
                <a:xfrm rot="16200000">
                  <a:off x="3580905" y="190512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38" name="Oval 39"/>
                <p:cNvSpPr/>
                <p:nvPr/>
              </p:nvSpPr>
              <p:spPr>
                <a:xfrm rot="5400000">
                  <a:off x="3469962" y="1832548"/>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cxnSp>
              <p:nvCxnSpPr>
                <p:cNvPr id="439" name="Straight Connector 32"/>
                <p:cNvCxnSpPr>
                  <a:stCxn id="438" idx="0"/>
                </p:cNvCxnSpPr>
                <p:nvPr/>
              </p:nvCxnSpPr>
              <p:spPr>
                <a:xfrm>
                  <a:off x="3618093" y="1906614"/>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32" name="Straight Connector 23"/>
              <p:cNvCxnSpPr/>
              <p:nvPr/>
            </p:nvCxnSpPr>
            <p:spPr>
              <a:xfrm flipV="1">
                <a:off x="3545436" y="6693181"/>
                <a:ext cx="647917" cy="2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33" name="Skupina 432"/>
              <p:cNvGrpSpPr/>
              <p:nvPr/>
            </p:nvGrpSpPr>
            <p:grpSpPr>
              <a:xfrm flipV="1">
                <a:off x="4192778" y="6467344"/>
                <a:ext cx="148131" cy="292147"/>
                <a:chOff x="1257691" y="3497956"/>
                <a:chExt cx="148131" cy="292147"/>
              </a:xfrm>
            </p:grpSpPr>
            <p:cxnSp>
              <p:nvCxnSpPr>
                <p:cNvPr id="435" name="Straight Connector 32"/>
                <p:cNvCxnSpPr>
                  <a:stCxn id="436" idx="4"/>
                </p:cNvCxnSpPr>
                <p:nvPr/>
              </p:nvCxnSpPr>
              <p:spPr>
                <a:xfrm>
                  <a:off x="1331757" y="3646087"/>
                  <a:ext cx="0"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36" name="Oval 21"/>
                <p:cNvSpPr/>
                <p:nvPr/>
              </p:nvSpPr>
              <p:spPr>
                <a:xfrm>
                  <a:off x="1257691" y="3497956"/>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34" name="TextovéPole 433"/>
              <p:cNvSpPr txBox="1"/>
              <p:nvPr/>
            </p:nvSpPr>
            <p:spPr>
              <a:xfrm rot="10800000" flipV="1">
                <a:off x="2956312" y="6411109"/>
                <a:ext cx="492443" cy="307777"/>
              </a:xfrm>
              <a:prstGeom prst="rect">
                <a:avLst/>
              </a:prstGeom>
              <a:noFill/>
            </p:spPr>
            <p:txBody>
              <a:bodyPr wrap="none" rtlCol="0">
                <a:spAutoFit/>
              </a:bodyPr>
              <a:lstStyle/>
              <a:p>
                <a:pPr algn="ctr"/>
                <a:r>
                  <a:rPr lang="cs-CZ" sz="1400" dirty="0"/>
                  <a:t>R33</a:t>
                </a:r>
              </a:p>
            </p:txBody>
          </p:sp>
        </p:grpSp>
        <p:cxnSp>
          <p:nvCxnSpPr>
            <p:cNvPr id="429" name="Straight Connector 32"/>
            <p:cNvCxnSpPr/>
            <p:nvPr/>
          </p:nvCxnSpPr>
          <p:spPr>
            <a:xfrm flipH="1" flipV="1">
              <a:off x="4860159" y="6516455"/>
              <a:ext cx="1357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40" name="Straight Connector 32"/>
          <p:cNvCxnSpPr/>
          <p:nvPr/>
        </p:nvCxnSpPr>
        <p:spPr>
          <a:xfrm rot="5400000" flipV="1">
            <a:off x="5111331" y="617520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1" name="Straight Connector 32"/>
          <p:cNvCxnSpPr/>
          <p:nvPr/>
        </p:nvCxnSpPr>
        <p:spPr>
          <a:xfrm rot="16200000" flipH="1" flipV="1">
            <a:off x="6926383" y="616511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Nadpis 2">
            <a:extLst>
              <a:ext uri="{FF2B5EF4-FFF2-40B4-BE49-F238E27FC236}">
                <a16:creationId xmlns:a16="http://schemas.microsoft.com/office/drawing/2014/main" id="{D8E85143-A6B3-47D3-9322-BDCF709370BA}"/>
              </a:ext>
            </a:extLst>
          </p:cNvPr>
          <p:cNvSpPr>
            <a:spLocks noGrp="1"/>
          </p:cNvSpPr>
          <p:nvPr>
            <p:ph type="title"/>
          </p:nvPr>
        </p:nvSpPr>
        <p:spPr/>
        <p:txBody>
          <a:bodyPr/>
          <a:lstStyle/>
          <a:p>
            <a:r>
              <a:rPr lang="en-US" dirty="0"/>
              <a:t>Diamond Organize</a:t>
            </a:r>
          </a:p>
        </p:txBody>
      </p:sp>
    </p:spTree>
    <p:extLst>
      <p:ext uri="{BB962C8B-B14F-4D97-AF65-F5344CB8AC3E}">
        <p14:creationId xmlns:p14="http://schemas.microsoft.com/office/powerpoint/2010/main" val="100573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B2381A-9091-4C22-B132-BE22A0CCD3C1}"/>
              </a:ext>
            </a:extLst>
          </p:cNvPr>
          <p:cNvSpPr>
            <a:spLocks noGrp="1"/>
          </p:cNvSpPr>
          <p:nvPr>
            <p:ph type="title"/>
          </p:nvPr>
        </p:nvSpPr>
        <p:spPr/>
        <p:txBody>
          <a:bodyPr/>
          <a:lstStyle/>
          <a:p>
            <a:r>
              <a:rPr lang="en-US" dirty="0"/>
              <a:t>Agents</a:t>
            </a:r>
          </a:p>
        </p:txBody>
      </p:sp>
      <p:graphicFrame>
        <p:nvGraphicFramePr>
          <p:cNvPr id="6" name="Zástupný obsah 5">
            <a:extLst>
              <a:ext uri="{FF2B5EF4-FFF2-40B4-BE49-F238E27FC236}">
                <a16:creationId xmlns:a16="http://schemas.microsoft.com/office/drawing/2014/main" id="{37671F16-80A3-4B38-886B-B00C50554053}"/>
              </a:ext>
            </a:extLst>
          </p:cNvPr>
          <p:cNvGraphicFramePr>
            <a:graphicFrameLocks noGrp="1"/>
          </p:cNvGraphicFramePr>
          <p:nvPr>
            <p:ph idx="1"/>
            <p:extLst>
              <p:ext uri="{D42A27DB-BD31-4B8C-83A1-F6EECF244321}">
                <p14:modId xmlns:p14="http://schemas.microsoft.com/office/powerpoint/2010/main" val="1594272739"/>
              </p:ext>
            </p:extLst>
          </p:nvPr>
        </p:nvGraphicFramePr>
        <p:xfrm>
          <a:off x="720725" y="1692275"/>
          <a:ext cx="10752138" cy="2199640"/>
        </p:xfrm>
        <a:graphic>
          <a:graphicData uri="http://schemas.openxmlformats.org/drawingml/2006/table">
            <a:tbl>
              <a:tblPr firstRow="1" bandRow="1">
                <a:tableStyleId>{5C22544A-7EE6-4342-B048-85BDC9FD1C3A}</a:tableStyleId>
              </a:tblPr>
              <a:tblGrid>
                <a:gridCol w="3584046">
                  <a:extLst>
                    <a:ext uri="{9D8B030D-6E8A-4147-A177-3AD203B41FA5}">
                      <a16:colId xmlns:a16="http://schemas.microsoft.com/office/drawing/2014/main" val="4239366447"/>
                    </a:ext>
                  </a:extLst>
                </a:gridCol>
                <a:gridCol w="3584046">
                  <a:extLst>
                    <a:ext uri="{9D8B030D-6E8A-4147-A177-3AD203B41FA5}">
                      <a16:colId xmlns:a16="http://schemas.microsoft.com/office/drawing/2014/main" val="1853585447"/>
                    </a:ext>
                  </a:extLst>
                </a:gridCol>
                <a:gridCol w="3584046">
                  <a:extLst>
                    <a:ext uri="{9D8B030D-6E8A-4147-A177-3AD203B41FA5}">
                      <a16:colId xmlns:a16="http://schemas.microsoft.com/office/drawing/2014/main" val="1150718396"/>
                    </a:ext>
                  </a:extLst>
                </a:gridCol>
              </a:tblGrid>
              <a:tr h="370840">
                <a:tc>
                  <a:txBody>
                    <a:bodyPr/>
                    <a:lstStyle/>
                    <a:p>
                      <a:r>
                        <a:rPr lang="en-US" noProof="0"/>
                        <a:t>Agent</a:t>
                      </a:r>
                    </a:p>
                  </a:txBody>
                  <a:tcPr/>
                </a:tc>
                <a:tc>
                  <a:txBody>
                    <a:bodyPr/>
                    <a:lstStyle/>
                    <a:p>
                      <a:r>
                        <a:rPr lang="en-US" noProof="0"/>
                        <a:t>Public transport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Road</a:t>
                      </a:r>
                    </a:p>
                  </a:txBody>
                  <a:tcPr/>
                </a:tc>
                <a:extLst>
                  <a:ext uri="{0D108BD9-81ED-4DB2-BD59-A6C34878D82A}">
                    <a16:rowId xmlns:a16="http://schemas.microsoft.com/office/drawing/2014/main" val="4006073255"/>
                  </a:ext>
                </a:extLst>
              </a:tr>
              <a:tr h="370840">
                <a:tc>
                  <a:txBody>
                    <a:bodyPr/>
                    <a:lstStyle/>
                    <a:p>
                      <a:r>
                        <a:rPr lang="en-US" noProof="0"/>
                        <a:t>Citizen</a:t>
                      </a:r>
                    </a:p>
                  </a:txBody>
                  <a:tcPr/>
                </a:tc>
                <a:tc>
                  <a:txBody>
                    <a:bodyPr/>
                    <a:lstStyle/>
                    <a:p>
                      <a:r>
                        <a:rPr lang="en-US" noProof="0" dirty="0"/>
                        <a:t>Customer</a:t>
                      </a:r>
                    </a:p>
                  </a:txBody>
                  <a:tcPr/>
                </a:tc>
                <a:tc>
                  <a:txBody>
                    <a:bodyPr/>
                    <a:lstStyle/>
                    <a:p>
                      <a:r>
                        <a:rPr lang="en-US" noProof="0"/>
                        <a:t>Pedestrian</a:t>
                      </a:r>
                    </a:p>
                    <a:p>
                      <a:r>
                        <a:rPr lang="en-US" noProof="0"/>
                        <a:t>Driver</a:t>
                      </a:r>
                    </a:p>
                    <a:p>
                      <a:r>
                        <a:rPr lang="en-US" noProof="0"/>
                        <a:t>Biker</a:t>
                      </a:r>
                    </a:p>
                  </a:txBody>
                  <a:tcPr/>
                </a:tc>
                <a:extLst>
                  <a:ext uri="{0D108BD9-81ED-4DB2-BD59-A6C34878D82A}">
                    <a16:rowId xmlns:a16="http://schemas.microsoft.com/office/drawing/2014/main" val="3181535192"/>
                  </a:ext>
                </a:extLst>
              </a:tr>
              <a:tr h="370840">
                <a:tc>
                  <a:txBody>
                    <a:bodyPr/>
                    <a:lstStyle/>
                    <a:p>
                      <a:r>
                        <a:rPr lang="en-US" noProof="0"/>
                        <a:t>Emplyee</a:t>
                      </a:r>
                    </a:p>
                  </a:txBody>
                  <a:tcPr/>
                </a:tc>
                <a:tc>
                  <a:txBody>
                    <a:bodyPr/>
                    <a:lstStyle/>
                    <a:p>
                      <a:r>
                        <a:rPr lang="en-US" noProof="0"/>
                        <a:t>Driver of public transport</a:t>
                      </a:r>
                    </a:p>
                    <a:p>
                      <a:r>
                        <a:rPr lang="en-US" noProof="0"/>
                        <a:t>Inspector</a:t>
                      </a:r>
                    </a:p>
                  </a:txBody>
                  <a:tcPr/>
                </a:tc>
                <a:tc>
                  <a:txBody>
                    <a:bodyPr/>
                    <a:lstStyle/>
                    <a:p>
                      <a:r>
                        <a:rPr lang="en-US" noProof="0" dirty="0"/>
                        <a:t>Policeman</a:t>
                      </a:r>
                    </a:p>
                    <a:p>
                      <a:r>
                        <a:rPr lang="en-US" noProof="0" dirty="0"/>
                        <a:t>Fire man</a:t>
                      </a:r>
                    </a:p>
                    <a:p>
                      <a:r>
                        <a:rPr lang="en-US" noProof="0" dirty="0"/>
                        <a:t>Emergency </a:t>
                      </a:r>
                    </a:p>
                  </a:txBody>
                  <a:tcPr/>
                </a:tc>
                <a:extLst>
                  <a:ext uri="{0D108BD9-81ED-4DB2-BD59-A6C34878D82A}">
                    <a16:rowId xmlns:a16="http://schemas.microsoft.com/office/drawing/2014/main" val="1776829461"/>
                  </a:ext>
                </a:extLst>
              </a:tr>
            </a:tbl>
          </a:graphicData>
        </a:graphic>
      </p:graphicFrame>
      <p:sp>
        <p:nvSpPr>
          <p:cNvPr id="5" name="Zástupný symbol pro číslo snímku 4">
            <a:extLst>
              <a:ext uri="{FF2B5EF4-FFF2-40B4-BE49-F238E27FC236}">
                <a16:creationId xmlns:a16="http://schemas.microsoft.com/office/drawing/2014/main" id="{BAAAA807-13DC-470E-8481-B9399834E267}"/>
              </a:ext>
            </a:extLst>
          </p:cNvPr>
          <p:cNvSpPr>
            <a:spLocks noGrp="1"/>
          </p:cNvSpPr>
          <p:nvPr>
            <p:ph type="sldNum" sz="quarter" idx="4"/>
          </p:nvPr>
        </p:nvSpPr>
        <p:spPr/>
        <p:txBody>
          <a:bodyPr/>
          <a:lstStyle/>
          <a:p>
            <a:pPr>
              <a:defRPr/>
            </a:pPr>
            <a:fld id="{BB357460-3D2A-4B42-BCAE-798358548B39}" type="slidenum">
              <a:rPr lang="en-US" altLang="cs-CZ" smtClean="0"/>
              <a:pPr>
                <a:defRPr/>
              </a:pPr>
              <a:t>29</a:t>
            </a:fld>
            <a:endParaRPr lang="en-US" altLang="cs-CZ" dirty="0"/>
          </a:p>
        </p:txBody>
      </p:sp>
      <p:sp>
        <p:nvSpPr>
          <p:cNvPr id="4" name="Zástupný symbol pro zápatí 3">
            <a:extLst>
              <a:ext uri="{FF2B5EF4-FFF2-40B4-BE49-F238E27FC236}">
                <a16:creationId xmlns:a16="http://schemas.microsoft.com/office/drawing/2014/main" id="{87373428-DDE7-4788-92C6-064FC18E8C48}"/>
              </a:ext>
            </a:extLst>
          </p:cNvPr>
          <p:cNvSpPr>
            <a:spLocks noGrp="1"/>
          </p:cNvSpPr>
          <p:nvPr>
            <p:ph type="ftr" sz="quarter" idx="3"/>
          </p:nvPr>
        </p:nvSpPr>
        <p:spPr/>
        <p:txBody>
          <a:bodyPr/>
          <a:lstStyle/>
          <a:p>
            <a:pPr>
              <a:defRPr/>
            </a:pPr>
            <a:r>
              <a:rPr lang="en-US" dirty="0" err="1"/>
              <a:t>Název</a:t>
            </a:r>
            <a:r>
              <a:rPr lang="en-US" dirty="0"/>
              <a:t> </a:t>
            </a:r>
            <a:r>
              <a:rPr lang="en-US" dirty="0" err="1"/>
              <a:t>prezentace</a:t>
            </a:r>
            <a:r>
              <a:rPr lang="en-US" dirty="0"/>
              <a:t> v </a:t>
            </a:r>
            <a:r>
              <a:rPr lang="en-US" dirty="0" err="1"/>
              <a:t>zápatí</a:t>
            </a:r>
            <a:endParaRPr lang="en-US" dirty="0"/>
          </a:p>
        </p:txBody>
      </p:sp>
    </p:spTree>
    <p:extLst>
      <p:ext uri="{BB962C8B-B14F-4D97-AF65-F5344CB8AC3E}">
        <p14:creationId xmlns:p14="http://schemas.microsoft.com/office/powerpoint/2010/main" val="276613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Service economy</a:t>
            </a:r>
            <a:endParaRPr lang="en-US" dirty="0"/>
          </a:p>
        </p:txBody>
      </p:sp>
      <p:graphicFrame>
        <p:nvGraphicFramePr>
          <p:cNvPr id="4" name="Zástupný obsah 3">
            <a:extLst>
              <a:ext uri="{FF2B5EF4-FFF2-40B4-BE49-F238E27FC236}">
                <a16:creationId xmlns:a16="http://schemas.microsoft.com/office/drawing/2014/main" id="{C86A8061-BE30-CAFB-2F8F-6745EDBCAAC6}"/>
              </a:ext>
            </a:extLst>
          </p:cNvPr>
          <p:cNvGraphicFramePr>
            <a:graphicFrameLocks noGrp="1"/>
          </p:cNvGraphicFramePr>
          <p:nvPr>
            <p:ph idx="1"/>
            <p:extLst>
              <p:ext uri="{D42A27DB-BD31-4B8C-83A1-F6EECF244321}">
                <p14:modId xmlns:p14="http://schemas.microsoft.com/office/powerpoint/2010/main" val="263818279"/>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17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C6EFC6-C393-45AC-8FFD-43055A3BE877}"/>
              </a:ext>
            </a:extLst>
          </p:cNvPr>
          <p:cNvSpPr>
            <a:spLocks noGrp="1"/>
          </p:cNvSpPr>
          <p:nvPr>
            <p:ph type="title"/>
          </p:nvPr>
        </p:nvSpPr>
        <p:spPr/>
        <p:txBody>
          <a:bodyPr>
            <a:normAutofit fontScale="90000"/>
          </a:bodyPr>
          <a:lstStyle/>
          <a:p>
            <a:r>
              <a:rPr lang="en-US" dirty="0"/>
              <a:t>Diamond Do</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5479" y="1692275"/>
            <a:ext cx="5522629" cy="4140200"/>
          </a:xfrm>
        </p:spPr>
      </p:pic>
    </p:spTree>
    <p:extLst>
      <p:ext uri="{BB962C8B-B14F-4D97-AF65-F5344CB8AC3E}">
        <p14:creationId xmlns:p14="http://schemas.microsoft.com/office/powerpoint/2010/main" val="4868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EE19D51F-9515-4D35-8005-ECB39974A9E1}"/>
              </a:ext>
            </a:extLst>
          </p:cNvPr>
          <p:cNvGraphicFramePr>
            <a:graphicFrameLocks noGrp="1"/>
          </p:cNvGraphicFramePr>
          <p:nvPr>
            <p:extLst>
              <p:ext uri="{D42A27DB-BD31-4B8C-83A1-F6EECF244321}">
                <p14:modId xmlns:p14="http://schemas.microsoft.com/office/powerpoint/2010/main" val="473065742"/>
              </p:ext>
            </p:extLst>
          </p:nvPr>
        </p:nvGraphicFramePr>
        <p:xfrm>
          <a:off x="1978843" y="1928180"/>
          <a:ext cx="9660468" cy="4224690"/>
        </p:xfrm>
        <a:graphic>
          <a:graphicData uri="http://schemas.openxmlformats.org/drawingml/2006/table">
            <a:tbl>
              <a:tblPr firstRow="1" firstCol="1" bandRow="1">
                <a:tableStyleId>{5C22544A-7EE6-4342-B048-85BDC9FD1C3A}</a:tableStyleId>
              </a:tblPr>
              <a:tblGrid>
                <a:gridCol w="1275287">
                  <a:extLst>
                    <a:ext uri="{9D8B030D-6E8A-4147-A177-3AD203B41FA5}">
                      <a16:colId xmlns:a16="http://schemas.microsoft.com/office/drawing/2014/main" val="878516084"/>
                    </a:ext>
                  </a:extLst>
                </a:gridCol>
                <a:gridCol w="1485994">
                  <a:extLst>
                    <a:ext uri="{9D8B030D-6E8A-4147-A177-3AD203B41FA5}">
                      <a16:colId xmlns:a16="http://schemas.microsoft.com/office/drawing/2014/main" val="3178487657"/>
                    </a:ext>
                  </a:extLst>
                </a:gridCol>
                <a:gridCol w="1216087">
                  <a:extLst>
                    <a:ext uri="{9D8B030D-6E8A-4147-A177-3AD203B41FA5}">
                      <a16:colId xmlns:a16="http://schemas.microsoft.com/office/drawing/2014/main" val="6576139"/>
                    </a:ext>
                  </a:extLst>
                </a:gridCol>
                <a:gridCol w="1700717">
                  <a:extLst>
                    <a:ext uri="{9D8B030D-6E8A-4147-A177-3AD203B41FA5}">
                      <a16:colId xmlns:a16="http://schemas.microsoft.com/office/drawing/2014/main" val="1679255104"/>
                    </a:ext>
                  </a:extLst>
                </a:gridCol>
                <a:gridCol w="1220099">
                  <a:extLst>
                    <a:ext uri="{9D8B030D-6E8A-4147-A177-3AD203B41FA5}">
                      <a16:colId xmlns:a16="http://schemas.microsoft.com/office/drawing/2014/main" val="3441399657"/>
                    </a:ext>
                  </a:extLst>
                </a:gridCol>
                <a:gridCol w="1380640">
                  <a:extLst>
                    <a:ext uri="{9D8B030D-6E8A-4147-A177-3AD203B41FA5}">
                      <a16:colId xmlns:a16="http://schemas.microsoft.com/office/drawing/2014/main" val="1226947847"/>
                    </a:ext>
                  </a:extLst>
                </a:gridCol>
                <a:gridCol w="1381644">
                  <a:extLst>
                    <a:ext uri="{9D8B030D-6E8A-4147-A177-3AD203B41FA5}">
                      <a16:colId xmlns:a16="http://schemas.microsoft.com/office/drawing/2014/main" val="1899349081"/>
                    </a:ext>
                  </a:extLst>
                </a:gridCol>
              </a:tblGrid>
              <a:tr h="301764">
                <a:tc>
                  <a:txBody>
                    <a:bodyPr/>
                    <a:lstStyle/>
                    <a:p>
                      <a:pPr algn="just" fontAlgn="base">
                        <a:spcAft>
                          <a:spcPts val="0"/>
                        </a:spcAft>
                      </a:pPr>
                      <a:r>
                        <a:rPr lang="en-GB" sz="1400">
                          <a:effectLst/>
                        </a:rPr>
                        <a:t>Context</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Requirement</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Service</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Agent</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Goal</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Model</a:t>
                      </a:r>
                      <a:endParaRPr lang="cs-CZ"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spcAft>
                          <a:spcPts val="0"/>
                        </a:spcAft>
                      </a:pPr>
                      <a:r>
                        <a:rPr lang="en-GB" sz="1400">
                          <a:effectLst/>
                        </a:rPr>
                        <a:t>Use Case</a:t>
                      </a:r>
                      <a:endParaRPr lang="cs-CZ"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9525457"/>
                  </a:ext>
                </a:extLst>
              </a:tr>
              <a:tr h="1207054">
                <a:tc>
                  <a:txBody>
                    <a:bodyPr/>
                    <a:lstStyle/>
                    <a:p>
                      <a:pPr algn="ctr" fontAlgn="base">
                        <a:spcAft>
                          <a:spcPts val="0"/>
                        </a:spcAft>
                      </a:pPr>
                      <a:r>
                        <a:rPr lang="en-GB" sz="1400">
                          <a:effectLst/>
                        </a:rPr>
                        <a:t>Healthy run of the citizen</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dirty="0">
                          <a:effectLst/>
                        </a:rPr>
                        <a:t>To find optimal road</a:t>
                      </a:r>
                      <a:endParaRPr lang="cs-CZ"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Road planner</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Citizen</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To be healthy</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Relaxing roads</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Current status of weather and air pollution</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69723264"/>
                  </a:ext>
                </a:extLst>
              </a:tr>
              <a:tr h="1810581">
                <a:tc>
                  <a:txBody>
                    <a:bodyPr/>
                    <a:lstStyle/>
                    <a:p>
                      <a:pPr algn="ctr" fontAlgn="base">
                        <a:spcAft>
                          <a:spcPts val="0"/>
                        </a:spcAft>
                      </a:pPr>
                      <a:r>
                        <a:rPr lang="en-GB" sz="1400">
                          <a:effectLst/>
                        </a:rPr>
                        <a:t>Race of the moto bikers</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dirty="0">
                          <a:effectLst/>
                        </a:rPr>
                        <a:t>To find optimal road</a:t>
                      </a:r>
                      <a:endParaRPr lang="cs-CZ"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Road planner</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Moto driver</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To win the race</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Race maps</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Weather (rain / sunny), position of other participants</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05881270"/>
                  </a:ext>
                </a:extLst>
              </a:tr>
              <a:tr h="905291">
                <a:tc>
                  <a:txBody>
                    <a:bodyPr/>
                    <a:lstStyle/>
                    <a:p>
                      <a:pPr algn="ctr" fontAlgn="base">
                        <a:spcAft>
                          <a:spcPts val="0"/>
                        </a:spcAft>
                      </a:pPr>
                      <a:r>
                        <a:rPr lang="en-GB" sz="1400">
                          <a:effectLst/>
                        </a:rPr>
                        <a:t>Emergency service</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To find optimal road</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Road planner</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Driver of emergency vehicle</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To get to the place of accident</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a:effectLst/>
                        </a:rPr>
                        <a:t>City street map</a:t>
                      </a:r>
                      <a:endParaRPr lang="cs-CZ"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1400" dirty="0">
                          <a:effectLst/>
                        </a:rPr>
                        <a:t>Current situation of traffic</a:t>
                      </a:r>
                      <a:endParaRPr lang="cs-CZ"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9156911"/>
                  </a:ext>
                </a:extLst>
              </a:tr>
            </a:tbl>
          </a:graphicData>
        </a:graphic>
      </p:graphicFrame>
      <p:sp>
        <p:nvSpPr>
          <p:cNvPr id="17" name="Obdélník 16">
            <a:extLst>
              <a:ext uri="{FF2B5EF4-FFF2-40B4-BE49-F238E27FC236}">
                <a16:creationId xmlns:a16="http://schemas.microsoft.com/office/drawing/2014/main" id="{A55CE188-B3E7-4B57-A2C3-4E18A471411D}"/>
              </a:ext>
            </a:extLst>
          </p:cNvPr>
          <p:cNvSpPr/>
          <p:nvPr/>
        </p:nvSpPr>
        <p:spPr>
          <a:xfrm>
            <a:off x="10285867" y="1947510"/>
            <a:ext cx="1353444" cy="422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bdélník 17">
            <a:extLst>
              <a:ext uri="{FF2B5EF4-FFF2-40B4-BE49-F238E27FC236}">
                <a16:creationId xmlns:a16="http://schemas.microsoft.com/office/drawing/2014/main" id="{A300A784-E1CF-4071-A403-0BF8682B70FC}"/>
              </a:ext>
            </a:extLst>
          </p:cNvPr>
          <p:cNvSpPr/>
          <p:nvPr/>
        </p:nvSpPr>
        <p:spPr>
          <a:xfrm>
            <a:off x="8909586" y="1947510"/>
            <a:ext cx="1353444" cy="422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bdélník 18">
            <a:extLst>
              <a:ext uri="{FF2B5EF4-FFF2-40B4-BE49-F238E27FC236}">
                <a16:creationId xmlns:a16="http://schemas.microsoft.com/office/drawing/2014/main" id="{66B431E9-86DA-407A-B73D-62CD57DC656A}"/>
              </a:ext>
            </a:extLst>
          </p:cNvPr>
          <p:cNvSpPr/>
          <p:nvPr/>
        </p:nvSpPr>
        <p:spPr>
          <a:xfrm>
            <a:off x="7563619" y="1947510"/>
            <a:ext cx="1335210" cy="422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bdélník 19">
            <a:extLst>
              <a:ext uri="{FF2B5EF4-FFF2-40B4-BE49-F238E27FC236}">
                <a16:creationId xmlns:a16="http://schemas.microsoft.com/office/drawing/2014/main" id="{693F1D9C-8DF9-4B1B-B8DC-7F950AFC76AA}"/>
              </a:ext>
            </a:extLst>
          </p:cNvPr>
          <p:cNvSpPr/>
          <p:nvPr/>
        </p:nvSpPr>
        <p:spPr>
          <a:xfrm>
            <a:off x="5964023" y="1947510"/>
            <a:ext cx="1713755" cy="422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bdélník 22">
            <a:extLst>
              <a:ext uri="{FF2B5EF4-FFF2-40B4-BE49-F238E27FC236}">
                <a16:creationId xmlns:a16="http://schemas.microsoft.com/office/drawing/2014/main" id="{D009C2C2-1B09-4726-8C74-29B729BD9729}"/>
              </a:ext>
            </a:extLst>
          </p:cNvPr>
          <p:cNvSpPr/>
          <p:nvPr/>
        </p:nvSpPr>
        <p:spPr>
          <a:xfrm>
            <a:off x="4742972" y="1947510"/>
            <a:ext cx="1221051" cy="422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Nadpis 4">
            <a:extLst>
              <a:ext uri="{FF2B5EF4-FFF2-40B4-BE49-F238E27FC236}">
                <a16:creationId xmlns:a16="http://schemas.microsoft.com/office/drawing/2014/main" id="{44D0CA54-B197-4ED2-8288-9A4C2225C21B}"/>
              </a:ext>
            </a:extLst>
          </p:cNvPr>
          <p:cNvSpPr>
            <a:spLocks noGrp="1"/>
          </p:cNvSpPr>
          <p:nvPr>
            <p:ph type="title"/>
          </p:nvPr>
        </p:nvSpPr>
        <p:spPr/>
        <p:txBody>
          <a:bodyPr/>
          <a:lstStyle/>
          <a:p>
            <a:r>
              <a:rPr lang="en-US"/>
              <a:t>Realization</a:t>
            </a:r>
            <a:endParaRPr lang="en-US" dirty="0"/>
          </a:p>
        </p:txBody>
      </p:sp>
    </p:spTree>
    <p:extLst>
      <p:ext uri="{BB962C8B-B14F-4D97-AF65-F5344CB8AC3E}">
        <p14:creationId xmlns:p14="http://schemas.microsoft.com/office/powerpoint/2010/main" val="25318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ppt_x"/>
                                          </p:val>
                                        </p:tav>
                                      </p:tavLst>
                                    </p:anim>
                                    <p:anim calcmode="lin" valueType="num">
                                      <p:cBhvr additive="base">
                                        <p:cTn id="27" dur="500"/>
                                        <p:tgtEl>
                                          <p:spTgt spid="20"/>
                                        </p:tgtEl>
                                        <p:attrNameLst>
                                          <p:attrName>ppt_y</p:attrName>
                                        </p:attrNameLst>
                                      </p:cBhvr>
                                      <p:tavLst>
                                        <p:tav tm="0">
                                          <p:val>
                                            <p:strVal val="ppt_y"/>
                                          </p:val>
                                        </p:tav>
                                        <p:tav tm="100000">
                                          <p:val>
                                            <p:strVal val="1+ppt_h/2"/>
                                          </p:val>
                                        </p:tav>
                                      </p:tavLst>
                                    </p:anim>
                                    <p:set>
                                      <p:cBhvr>
                                        <p:cTn id="28" dur="1" fill="hold">
                                          <p:stCondLst>
                                            <p:cond delay="499"/>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9"/>
                                        </p:tgtEl>
                                        <p:attrNameLst>
                                          <p:attrName>ppt_x</p:attrName>
                                        </p:attrNameLst>
                                      </p:cBhvr>
                                      <p:tavLst>
                                        <p:tav tm="0">
                                          <p:val>
                                            <p:strVal val="ppt_x"/>
                                          </p:val>
                                        </p:tav>
                                        <p:tav tm="100000">
                                          <p:val>
                                            <p:strVal val="ppt_x"/>
                                          </p:val>
                                        </p:tav>
                                      </p:tavLst>
                                    </p:anim>
                                    <p:anim calcmode="lin" valueType="num">
                                      <p:cBhvr additive="base">
                                        <p:cTn id="33" dur="500"/>
                                        <p:tgtEl>
                                          <p:spTgt spid="19"/>
                                        </p:tgtEl>
                                        <p:attrNameLst>
                                          <p:attrName>ppt_y</p:attrName>
                                        </p:attrNameLst>
                                      </p:cBhvr>
                                      <p:tavLst>
                                        <p:tav tm="0">
                                          <p:val>
                                            <p:strVal val="ppt_y"/>
                                          </p:val>
                                        </p:tav>
                                        <p:tav tm="100000">
                                          <p:val>
                                            <p:strVal val="1+ppt_h/2"/>
                                          </p:val>
                                        </p:tav>
                                      </p:tavLst>
                                    </p:anim>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8"/>
                                        </p:tgtEl>
                                        <p:attrNameLst>
                                          <p:attrName>ppt_x</p:attrName>
                                        </p:attrNameLst>
                                      </p:cBhvr>
                                      <p:tavLst>
                                        <p:tav tm="0">
                                          <p:val>
                                            <p:strVal val="ppt_x"/>
                                          </p:val>
                                        </p:tav>
                                        <p:tav tm="100000">
                                          <p:val>
                                            <p:strVal val="ppt_x"/>
                                          </p:val>
                                        </p:tav>
                                      </p:tavLst>
                                    </p:anim>
                                    <p:anim calcmode="lin" valueType="num">
                                      <p:cBhvr additive="base">
                                        <p:cTn id="39" dur="500"/>
                                        <p:tgtEl>
                                          <p:spTgt spid="18"/>
                                        </p:tgtEl>
                                        <p:attrNameLst>
                                          <p:attrName>ppt_y</p:attrName>
                                        </p:attrNameLst>
                                      </p:cBhvr>
                                      <p:tavLst>
                                        <p:tav tm="0">
                                          <p:val>
                                            <p:strVal val="ppt_y"/>
                                          </p:val>
                                        </p:tav>
                                        <p:tav tm="100000">
                                          <p:val>
                                            <p:strVal val="1+ppt_h/2"/>
                                          </p:val>
                                        </p:tav>
                                      </p:tavLst>
                                    </p:anim>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1AFB5-9789-41C8-8FEC-8EF6A4150A08}"/>
              </a:ext>
            </a:extLst>
          </p:cNvPr>
          <p:cNvSpPr>
            <a:spLocks noGrp="1"/>
          </p:cNvSpPr>
          <p:nvPr>
            <p:ph type="title"/>
          </p:nvPr>
        </p:nvSpPr>
        <p:spPr/>
        <p:txBody>
          <a:bodyPr/>
          <a:lstStyle/>
          <a:p>
            <a:r>
              <a:rPr lang="en-US"/>
              <a:t>Simple case studies</a:t>
            </a:r>
            <a:endParaRPr lang="en-US" dirty="0"/>
          </a:p>
        </p:txBody>
      </p:sp>
      <p:graphicFrame>
        <p:nvGraphicFramePr>
          <p:cNvPr id="4" name="Zástupný obsah 3">
            <a:extLst>
              <a:ext uri="{FF2B5EF4-FFF2-40B4-BE49-F238E27FC236}">
                <a16:creationId xmlns:a16="http://schemas.microsoft.com/office/drawing/2014/main" id="{8A27EE8A-AB46-06B5-B422-7F12976A5484}"/>
              </a:ext>
            </a:extLst>
          </p:cNvPr>
          <p:cNvGraphicFramePr>
            <a:graphicFrameLocks noGrp="1"/>
          </p:cNvGraphicFramePr>
          <p:nvPr>
            <p:ph idx="1"/>
            <p:extLst>
              <p:ext uri="{D42A27DB-BD31-4B8C-83A1-F6EECF244321}">
                <p14:modId xmlns:p14="http://schemas.microsoft.com/office/powerpoint/2010/main" val="4010259479"/>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5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What is the Service Science?</a:t>
            </a:r>
          </a:p>
        </p:txBody>
      </p:sp>
      <p:graphicFrame>
        <p:nvGraphicFramePr>
          <p:cNvPr id="4" name="Zástupný obsah 3">
            <a:extLst>
              <a:ext uri="{FF2B5EF4-FFF2-40B4-BE49-F238E27FC236}">
                <a16:creationId xmlns:a16="http://schemas.microsoft.com/office/drawing/2014/main" id="{BA4F5310-1639-BD8B-1BD6-815CA910133E}"/>
              </a:ext>
            </a:extLst>
          </p:cNvPr>
          <p:cNvGraphicFramePr>
            <a:graphicFrameLocks noGrp="1"/>
          </p:cNvGraphicFramePr>
          <p:nvPr>
            <p:ph idx="1"/>
            <p:extLst>
              <p:ext uri="{D42A27DB-BD31-4B8C-83A1-F6EECF244321}">
                <p14:modId xmlns:p14="http://schemas.microsoft.com/office/powerpoint/2010/main" val="2711195807"/>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90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95541581"/>
              </p:ext>
            </p:extLst>
          </p:nvPr>
        </p:nvGraphicFramePr>
        <p:xfrm>
          <a:off x="2370996" y="1916832"/>
          <a:ext cx="784887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délník 1"/>
          <p:cNvSpPr/>
          <p:nvPr/>
        </p:nvSpPr>
        <p:spPr>
          <a:xfrm>
            <a:off x="2269987" y="997065"/>
            <a:ext cx="7827963" cy="647700"/>
          </a:xfrm>
          <a:prstGeom prst="rect">
            <a:avLst/>
          </a:prstGeom>
        </p:spPr>
        <p:txBody>
          <a:bodyPr vert="horz" lIns="91440" tIns="45720" rIns="91440" bIns="45720" rtlCol="0" anchor="ctr">
            <a:normAutofit fontScale="92500" lnSpcReduction="20000"/>
          </a:bodyPr>
          <a:lstStyle/>
          <a:p>
            <a:pPr algn="ctr">
              <a:spcBef>
                <a:spcPct val="0"/>
              </a:spcBef>
            </a:pPr>
            <a:r>
              <a:rPr lang="en-US" sz="4400" dirty="0" err="1">
                <a:latin typeface="+mj-lt"/>
                <a:ea typeface="+mj-ea"/>
                <a:cs typeface="+mj-cs"/>
              </a:rPr>
              <a:t>Multidisciplinarity</a:t>
            </a:r>
            <a:endParaRPr lang="en-US" sz="4400" dirty="0">
              <a:latin typeface="+mj-lt"/>
              <a:ea typeface="+mj-ea"/>
              <a:cs typeface="+mj-cs"/>
            </a:endParaRPr>
          </a:p>
        </p:txBody>
      </p:sp>
      <p:sp>
        <p:nvSpPr>
          <p:cNvPr id="3" name="Nadpis 2">
            <a:extLst>
              <a:ext uri="{FF2B5EF4-FFF2-40B4-BE49-F238E27FC236}">
                <a16:creationId xmlns:a16="http://schemas.microsoft.com/office/drawing/2014/main" id="{4DCB757A-3639-BBD0-D7D3-1A525203DC46}"/>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47134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90757839"/>
              </p:ext>
            </p:extLst>
          </p:nvPr>
        </p:nvGraphicFramePr>
        <p:xfrm>
          <a:off x="5690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620751895"/>
              </p:ext>
            </p:extLst>
          </p:nvPr>
        </p:nvGraphicFramePr>
        <p:xfrm>
          <a:off x="4678364" y="2235201"/>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814725278"/>
              </p:ext>
            </p:extLst>
          </p:nvPr>
        </p:nvGraphicFramePr>
        <p:xfrm>
          <a:off x="6600056" y="3284984"/>
          <a:ext cx="2808312" cy="23042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2553871803"/>
              </p:ext>
            </p:extLst>
          </p:nvPr>
        </p:nvGraphicFramePr>
        <p:xfrm>
          <a:off x="4655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Obdélník 2"/>
          <p:cNvSpPr/>
          <p:nvPr/>
        </p:nvSpPr>
        <p:spPr>
          <a:xfrm>
            <a:off x="2244726" y="944538"/>
            <a:ext cx="7827963" cy="647700"/>
          </a:xfrm>
          <a:prstGeom prst="rect">
            <a:avLst/>
          </a:prstGeom>
        </p:spPr>
        <p:txBody>
          <a:bodyPr vert="horz" lIns="91440" tIns="45720" rIns="91440" bIns="45720" rtlCol="0" anchor="ctr">
            <a:normAutofit fontScale="92500" lnSpcReduction="20000"/>
          </a:bodyPr>
          <a:lstStyle/>
          <a:p>
            <a:pPr algn="ctr">
              <a:spcBef>
                <a:spcPct val="0"/>
              </a:spcBef>
            </a:pPr>
            <a:r>
              <a:rPr lang="en-US" sz="4400" dirty="0">
                <a:latin typeface="+mj-lt"/>
                <a:ea typeface="+mj-ea"/>
                <a:cs typeface="+mj-cs"/>
              </a:rPr>
              <a:t>T – shape professionals</a:t>
            </a:r>
          </a:p>
        </p:txBody>
      </p:sp>
      <p:sp>
        <p:nvSpPr>
          <p:cNvPr id="2" name="Nadpis 1">
            <a:extLst>
              <a:ext uri="{FF2B5EF4-FFF2-40B4-BE49-F238E27FC236}">
                <a16:creationId xmlns:a16="http://schemas.microsoft.com/office/drawing/2014/main" id="{D152FB2A-8A03-CB1A-680C-76A04AADB317}"/>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89881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Service dominant logic</a:t>
            </a:r>
            <a:endParaRPr lang="en-US" dirty="0"/>
          </a:p>
        </p:txBody>
      </p:sp>
      <p:graphicFrame>
        <p:nvGraphicFramePr>
          <p:cNvPr id="4" name="Zástupný obsah 3">
            <a:extLst>
              <a:ext uri="{FF2B5EF4-FFF2-40B4-BE49-F238E27FC236}">
                <a16:creationId xmlns:a16="http://schemas.microsoft.com/office/drawing/2014/main" id="{6E8E9743-B6D5-B439-F1C0-BB5100D16960}"/>
              </a:ext>
            </a:extLst>
          </p:cNvPr>
          <p:cNvGraphicFramePr>
            <a:graphicFrameLocks noGrp="1"/>
          </p:cNvGraphicFramePr>
          <p:nvPr>
            <p:ph idx="1"/>
            <p:extLst>
              <p:ext uri="{D42A27DB-BD31-4B8C-83A1-F6EECF244321}">
                <p14:modId xmlns:p14="http://schemas.microsoft.com/office/powerpoint/2010/main" val="1704172655"/>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96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44726" y="1125538"/>
            <a:ext cx="78279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9pPr>
          </a:lstStyle>
          <a:p>
            <a:pPr eaLnBrk="1" hangingPunct="1">
              <a:buClrTx/>
              <a:buFontTx/>
              <a:buNone/>
            </a:pPr>
            <a:endParaRPr lang="en-US" altLang="cs-CZ" sz="2400" b="1" dirty="0">
              <a:solidFill>
                <a:srgbClr val="00287D"/>
              </a:solidFill>
            </a:endParaRPr>
          </a:p>
        </p:txBody>
      </p:sp>
      <p:graphicFrame>
        <p:nvGraphicFramePr>
          <p:cNvPr id="4" name="Diagram 3">
            <a:extLst>
              <a:ext uri="{FF2B5EF4-FFF2-40B4-BE49-F238E27FC236}">
                <a16:creationId xmlns:a16="http://schemas.microsoft.com/office/drawing/2014/main" id="{27F0F555-8FD9-7DE0-66D8-387B7450176B}"/>
              </a:ext>
            </a:extLst>
          </p:cNvPr>
          <p:cNvGraphicFramePr/>
          <p:nvPr/>
        </p:nvGraphicFramePr>
        <p:xfrm>
          <a:off x="959133" y="1836644"/>
          <a:ext cx="8234363"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9A919E92-3728-4C29-7701-04A6486D8F51}"/>
              </a:ext>
            </a:extLst>
          </p:cNvPr>
          <p:cNvSpPr>
            <a:spLocks noGrp="1"/>
          </p:cNvSpPr>
          <p:nvPr>
            <p:ph type="title"/>
          </p:nvPr>
        </p:nvSpPr>
        <p:spPr/>
        <p:txBody>
          <a:bodyPr/>
          <a:lstStyle/>
          <a:p>
            <a:r>
              <a:rPr lang="cs-CZ" dirty="0"/>
              <a:t>Basic Service </a:t>
            </a:r>
            <a:r>
              <a:rPr lang="cs-CZ" dirty="0" err="1"/>
              <a:t>Economy</a:t>
            </a:r>
            <a:r>
              <a:rPr lang="cs-CZ" dirty="0"/>
              <a:t> </a:t>
            </a:r>
            <a:r>
              <a:rPr lang="cs-CZ" dirty="0" err="1"/>
              <a:t>Paradigms</a:t>
            </a:r>
            <a:br>
              <a:rPr lang="cs-CZ" dirty="0"/>
            </a:br>
            <a:endParaRPr lang="cs-CZ"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244726" y="1125538"/>
            <a:ext cx="78279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rebuchet MS" panose="020B0603020202020204" pitchFamily="34" charset="0"/>
                <a:cs typeface="DejaVu Sans" panose="020B0603030804020204" pitchFamily="34" charset="0"/>
              </a:defRPr>
            </a:lvl9pPr>
          </a:lstStyle>
          <a:p>
            <a:pPr eaLnBrk="1" hangingPunct="1">
              <a:buClrTx/>
              <a:buFontTx/>
              <a:buNone/>
            </a:pPr>
            <a:endParaRPr lang="en-US" altLang="cs-CZ" sz="2400" b="1" dirty="0">
              <a:solidFill>
                <a:srgbClr val="00287D"/>
              </a:solidFill>
            </a:endParaRPr>
          </a:p>
        </p:txBody>
      </p:sp>
      <p:graphicFrame>
        <p:nvGraphicFramePr>
          <p:cNvPr id="4" name="Diagram 3">
            <a:extLst>
              <a:ext uri="{FF2B5EF4-FFF2-40B4-BE49-F238E27FC236}">
                <a16:creationId xmlns:a16="http://schemas.microsoft.com/office/drawing/2014/main" id="{841901EA-D1A1-7B50-9715-69BBFD5CF9A9}"/>
              </a:ext>
            </a:extLst>
          </p:cNvPr>
          <p:cNvGraphicFramePr/>
          <p:nvPr/>
        </p:nvGraphicFramePr>
        <p:xfrm>
          <a:off x="931974" y="1577114"/>
          <a:ext cx="8234363"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a:extLst>
              <a:ext uri="{FF2B5EF4-FFF2-40B4-BE49-F238E27FC236}">
                <a16:creationId xmlns:a16="http://schemas.microsoft.com/office/drawing/2014/main" id="{ADF61BDE-180B-5A2E-FF03-FC4227182872}"/>
              </a:ext>
            </a:extLst>
          </p:cNvPr>
          <p:cNvSpPr>
            <a:spLocks noGrp="1"/>
          </p:cNvSpPr>
          <p:nvPr>
            <p:ph type="title"/>
          </p:nvPr>
        </p:nvSpPr>
        <p:spPr/>
        <p:txBody>
          <a:bodyPr/>
          <a:lstStyle/>
          <a:p>
            <a:r>
              <a:rPr lang="cs-CZ" dirty="0" err="1"/>
              <a:t>Advanced</a:t>
            </a:r>
            <a:r>
              <a:rPr lang="cs-CZ" dirty="0"/>
              <a:t> SDL </a:t>
            </a:r>
            <a:r>
              <a:rPr lang="cs-CZ" dirty="0" err="1"/>
              <a:t>Paradigms</a:t>
            </a:r>
            <a:br>
              <a:rPr lang="cs-CZ" dirty="0"/>
            </a:br>
            <a:endParaRPr lang="cs-CZ" dirty="0"/>
          </a:p>
        </p:txBody>
      </p:sp>
    </p:spTree>
  </p:cSld>
  <p:clrMapOvr>
    <a:masterClrMapping/>
  </p:clrMapOvr>
  <p:transition spd="med"/>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Template SeSLab</Template>
  <TotalTime>82</TotalTime>
  <Words>1446</Words>
  <Application>Microsoft Office PowerPoint</Application>
  <PresentationFormat>Širokoúhlá obrazovka</PresentationFormat>
  <Paragraphs>420</Paragraphs>
  <Slides>32</Slides>
  <Notes>32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32</vt:i4>
      </vt:variant>
    </vt:vector>
  </HeadingPairs>
  <TitlesOfParts>
    <vt:vector size="39" baseType="lpstr">
      <vt:lpstr>Arial</vt:lpstr>
      <vt:lpstr>Calibri</vt:lpstr>
      <vt:lpstr>Tahoma</vt:lpstr>
      <vt:lpstr>Times New Roman</vt:lpstr>
      <vt:lpstr>Trebuchet MS</vt:lpstr>
      <vt:lpstr>Wingdings</vt:lpstr>
      <vt:lpstr>Presentation_Seslab</vt:lpstr>
      <vt:lpstr>Final summary</vt:lpstr>
      <vt:lpstr>Main topics to remember</vt:lpstr>
      <vt:lpstr>Service economy</vt:lpstr>
      <vt:lpstr>What is the Service Science?</vt:lpstr>
      <vt:lpstr>Prezentace aplikace PowerPoint</vt:lpstr>
      <vt:lpstr>Prezentace aplikace PowerPoint</vt:lpstr>
      <vt:lpstr>Service dominant logic</vt:lpstr>
      <vt:lpstr>Basic Service Economy Paradigms </vt:lpstr>
      <vt:lpstr>Advanced SDL Paradigms </vt:lpstr>
      <vt:lpstr>Value proposition </vt:lpstr>
      <vt:lpstr>Service system modelling</vt:lpstr>
      <vt:lpstr>Mention - Use </vt:lpstr>
      <vt:lpstr>Service environment </vt:lpstr>
      <vt:lpstr>Cooperation of service systems </vt:lpstr>
      <vt:lpstr>Dual service system </vt:lpstr>
      <vt:lpstr>Prezentace aplikace PowerPoint</vt:lpstr>
      <vt:lpstr>Asymmetric information</vt:lpstr>
      <vt:lpstr>Stigler's model  </vt:lpstr>
      <vt:lpstr>The searching costs </vt:lpstr>
      <vt:lpstr>Quality of information</vt:lpstr>
      <vt:lpstr>Moral hazard </vt:lpstr>
      <vt:lpstr>Auctions with independent value </vt:lpstr>
      <vt:lpstr>Diamond-Path Framework Overview</vt:lpstr>
      <vt:lpstr>Diamond See</vt:lpstr>
      <vt:lpstr>Road (street) - Objects and relationships</vt:lpstr>
      <vt:lpstr>Diamond Recognize</vt:lpstr>
      <vt:lpstr>Example – bus manifestation </vt:lpstr>
      <vt:lpstr>Diamond Organize</vt:lpstr>
      <vt:lpstr>Agents</vt:lpstr>
      <vt:lpstr>Diamond Do</vt:lpstr>
      <vt:lpstr>Realization</vt:lpstr>
      <vt:lpstr>Simple 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summary</dc:title>
  <dc:creator>Leonard Walletzky</dc:creator>
  <cp:lastModifiedBy>Leonard Walletzký</cp:lastModifiedBy>
  <cp:revision>4</cp:revision>
  <dcterms:created xsi:type="dcterms:W3CDTF">2016-12-13T08:50:01Z</dcterms:created>
  <dcterms:modified xsi:type="dcterms:W3CDTF">2024-12-19T10:55:12Z</dcterms:modified>
</cp:coreProperties>
</file>