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9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79" r:id="rId9"/>
    <p:sldId id="282" r:id="rId10"/>
    <p:sldId id="280" r:id="rId11"/>
    <p:sldId id="281" r:id="rId12"/>
    <p:sldId id="261" r:id="rId13"/>
    <p:sldId id="286" r:id="rId14"/>
    <p:sldId id="283" r:id="rId15"/>
    <p:sldId id="284" r:id="rId16"/>
    <p:sldId id="285" r:id="rId17"/>
    <p:sldId id="263" r:id="rId18"/>
    <p:sldId id="264" r:id="rId19"/>
    <p:sldId id="265" r:id="rId20"/>
    <p:sldId id="266" r:id="rId21"/>
    <p:sldId id="267" r:id="rId22"/>
    <p:sldId id="288" r:id="rId23"/>
    <p:sldId id="287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9F825D-DBC4-4F9E-B14F-3961A524DB6D}" v="1" dt="2022-10-04T11:45:52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 Walletzký" userId="5c6479d8-24c8-4ca4-a5c7-fde0682a328a" providerId="ADAL" clId="{699F825D-DBC4-4F9E-B14F-3961A524DB6D}"/>
    <pc:docChg chg="undo custSel modSld">
      <pc:chgData name="Leonard Walletzký" userId="5c6479d8-24c8-4ca4-a5c7-fde0682a328a" providerId="ADAL" clId="{699F825D-DBC4-4F9E-B14F-3961A524DB6D}" dt="2022-10-04T11:46:11.520" v="22" actId="404"/>
      <pc:docMkLst>
        <pc:docMk/>
      </pc:docMkLst>
      <pc:sldChg chg="addSp modSp mod">
        <pc:chgData name="Leonard Walletzký" userId="5c6479d8-24c8-4ca4-a5c7-fde0682a328a" providerId="ADAL" clId="{699F825D-DBC4-4F9E-B14F-3961A524DB6D}" dt="2022-10-04T11:46:11.520" v="22" actId="404"/>
        <pc:sldMkLst>
          <pc:docMk/>
          <pc:sldMk cId="3963655126" sldId="286"/>
        </pc:sldMkLst>
        <pc:spChg chg="add mod">
          <ac:chgData name="Leonard Walletzký" userId="5c6479d8-24c8-4ca4-a5c7-fde0682a328a" providerId="ADAL" clId="{699F825D-DBC4-4F9E-B14F-3961A524DB6D}" dt="2022-10-04T11:46:11.520" v="22" actId="404"/>
          <ac:spMkLst>
            <pc:docMk/>
            <pc:sldMk cId="3963655126" sldId="286"/>
            <ac:spMk id="3" creationId="{295E3AA5-3540-E514-5CDA-29D5920DF1B1}"/>
          </ac:spMkLst>
        </pc:spChg>
      </pc:sldChg>
    </pc:docChg>
  </pc:docChgLst>
  <pc:docChgLst>
    <pc:chgData name="Leonard Walletzký" userId="5c6479d8-24c8-4ca4-a5c7-fde0682a328a" providerId="ADAL" clId="{D09E58FC-0745-4538-9860-EAA6DCC62C93}"/>
    <pc:docChg chg="undo custSel addSld modSld sldOrd">
      <pc:chgData name="Leonard Walletzký" userId="5c6479d8-24c8-4ca4-a5c7-fde0682a328a" providerId="ADAL" clId="{D09E58FC-0745-4538-9860-EAA6DCC62C93}" dt="2021-10-12T13:21:35.772" v="909" actId="20577"/>
      <pc:docMkLst>
        <pc:docMk/>
      </pc:docMkLst>
      <pc:sldChg chg="addSp delSp modSp mod modClrScheme chgLayout">
        <pc:chgData name="Leonard Walletzký" userId="5c6479d8-24c8-4ca4-a5c7-fde0682a328a" providerId="ADAL" clId="{D09E58FC-0745-4538-9860-EAA6DCC62C93}" dt="2021-10-12T11:36:37.379" v="1" actId="12084"/>
        <pc:sldMkLst>
          <pc:docMk/>
          <pc:sldMk cId="0" sldId="258"/>
        </pc:sldMkLst>
        <pc:spChg chg="mod">
          <ac:chgData name="Leonard Walletzký" userId="5c6479d8-24c8-4ca4-a5c7-fde0682a328a" providerId="ADAL" clId="{D09E58FC-0745-4538-9860-EAA6DCC62C93}" dt="2021-10-12T11:36:31.285" v="0" actId="26606"/>
          <ac:spMkLst>
            <pc:docMk/>
            <pc:sldMk cId="0" sldId="258"/>
            <ac:spMk id="80" creationId="{00000000-0000-0000-0000-000000000000}"/>
          </ac:spMkLst>
        </pc:spChg>
        <pc:spChg chg="del mod">
          <ac:chgData name="Leonard Walletzký" userId="5c6479d8-24c8-4ca4-a5c7-fde0682a328a" providerId="ADAL" clId="{D09E58FC-0745-4538-9860-EAA6DCC62C93}" dt="2021-10-12T11:36:37.379" v="1" actId="12084"/>
          <ac:spMkLst>
            <pc:docMk/>
            <pc:sldMk cId="0" sldId="258"/>
            <ac:spMk id="81" creationId="{00000000-0000-0000-0000-000000000000}"/>
          </ac:spMkLst>
        </pc:spChg>
        <pc:graphicFrameChg chg="add mod">
          <ac:chgData name="Leonard Walletzký" userId="5c6479d8-24c8-4ca4-a5c7-fde0682a328a" providerId="ADAL" clId="{D09E58FC-0745-4538-9860-EAA6DCC62C93}" dt="2021-10-12T11:36:37.379" v="1" actId="12084"/>
          <ac:graphicFrameMkLst>
            <pc:docMk/>
            <pc:sldMk cId="0" sldId="258"/>
            <ac:graphicFrameMk id="2" creationId="{E36E0F9C-9226-4E73-B605-745D98834963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3:16:43.456" v="799"/>
        <pc:sldMkLst>
          <pc:docMk/>
          <pc:sldMk cId="0" sldId="259"/>
        </pc:sldMkLst>
        <pc:spChg chg="mod">
          <ac:chgData name="Leonard Walletzký" userId="5c6479d8-24c8-4ca4-a5c7-fde0682a328a" providerId="ADAL" clId="{D09E58FC-0745-4538-9860-EAA6DCC62C93}" dt="2021-10-12T11:36:48.764" v="2" actId="26606"/>
          <ac:spMkLst>
            <pc:docMk/>
            <pc:sldMk cId="0" sldId="259"/>
            <ac:spMk id="82" creationId="{00000000-0000-0000-0000-000000000000}"/>
          </ac:spMkLst>
        </pc:spChg>
        <pc:spChg chg="del mod">
          <ac:chgData name="Leonard Walletzký" userId="5c6479d8-24c8-4ca4-a5c7-fde0682a328a" providerId="ADAL" clId="{D09E58FC-0745-4538-9860-EAA6DCC62C93}" dt="2021-10-12T11:36:54.276" v="3" actId="12084"/>
          <ac:spMkLst>
            <pc:docMk/>
            <pc:sldMk cId="0" sldId="259"/>
            <ac:spMk id="83" creationId="{00000000-0000-0000-0000-000000000000}"/>
          </ac:spMkLst>
        </pc:spChg>
        <pc:spChg chg="add del mod">
          <ac:chgData name="Leonard Walletzký" userId="5c6479d8-24c8-4ca4-a5c7-fde0682a328a" providerId="ADAL" clId="{D09E58FC-0745-4538-9860-EAA6DCC62C93}" dt="2021-10-12T11:38:00.200" v="4" actId="26606"/>
          <ac:spMkLst>
            <pc:docMk/>
            <pc:sldMk cId="0" sldId="259"/>
            <ac:spMk id="88" creationId="{40072298-3735-47AF-A824-95E9890B161C}"/>
          </ac:spMkLst>
        </pc:spChg>
        <pc:graphicFrameChg chg="add mod modGraphic">
          <ac:chgData name="Leonard Walletzký" userId="5c6479d8-24c8-4ca4-a5c7-fde0682a328a" providerId="ADAL" clId="{D09E58FC-0745-4538-9860-EAA6DCC62C93}" dt="2021-10-12T11:38:00.200" v="4" actId="26606"/>
          <ac:graphicFrameMkLst>
            <pc:docMk/>
            <pc:sldMk cId="0" sldId="259"/>
            <ac:graphicFrameMk id="2" creationId="{9A474AAA-FDCE-4810-AD37-32445C79097C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3:16:53.346" v="802"/>
        <pc:sldMkLst>
          <pc:docMk/>
          <pc:sldMk cId="0" sldId="260"/>
        </pc:sldMkLst>
        <pc:spChg chg="mod">
          <ac:chgData name="Leonard Walletzký" userId="5c6479d8-24c8-4ca4-a5c7-fde0682a328a" providerId="ADAL" clId="{D09E58FC-0745-4538-9860-EAA6DCC62C93}" dt="2021-10-12T11:38:11.806" v="7" actId="26606"/>
          <ac:spMkLst>
            <pc:docMk/>
            <pc:sldMk cId="0" sldId="260"/>
            <ac:spMk id="84" creationId="{00000000-0000-0000-0000-000000000000}"/>
          </ac:spMkLst>
        </pc:spChg>
        <pc:spChg chg="del mod">
          <ac:chgData name="Leonard Walletzký" userId="5c6479d8-24c8-4ca4-a5c7-fde0682a328a" providerId="ADAL" clId="{D09E58FC-0745-4538-9860-EAA6DCC62C93}" dt="2021-10-12T11:38:16.952" v="8" actId="12084"/>
          <ac:spMkLst>
            <pc:docMk/>
            <pc:sldMk cId="0" sldId="260"/>
            <ac:spMk id="85" creationId="{00000000-0000-0000-0000-000000000000}"/>
          </ac:spMkLst>
        </pc:spChg>
        <pc:spChg chg="add del mod">
          <ac:chgData name="Leonard Walletzký" userId="5c6479d8-24c8-4ca4-a5c7-fde0682a328a" providerId="ADAL" clId="{D09E58FC-0745-4538-9860-EAA6DCC62C93}" dt="2021-10-12T11:38:11.803" v="6" actId="26606"/>
          <ac:spMkLst>
            <pc:docMk/>
            <pc:sldMk cId="0" sldId="260"/>
            <ac:spMk id="90" creationId="{0577192D-04E6-47FC-9F4C-08E4E49C78BD}"/>
          </ac:spMkLst>
        </pc:spChg>
        <pc:graphicFrameChg chg="add mod">
          <ac:chgData name="Leonard Walletzký" userId="5c6479d8-24c8-4ca4-a5c7-fde0682a328a" providerId="ADAL" clId="{D09E58FC-0745-4538-9860-EAA6DCC62C93}" dt="2021-10-12T13:16:48.147" v="800" actId="14100"/>
          <ac:graphicFrameMkLst>
            <pc:docMk/>
            <pc:sldMk cId="0" sldId="260"/>
            <ac:graphicFrameMk id="2" creationId="{BBBB9CCC-5BD4-4871-84A9-BFC31A192546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2:54:58.772" v="433" actId="20577"/>
        <pc:sldMkLst>
          <pc:docMk/>
          <pc:sldMk cId="0" sldId="261"/>
        </pc:sldMkLst>
        <pc:spChg chg="add mod ord">
          <ac:chgData name="Leonard Walletzký" userId="5c6479d8-24c8-4ca4-a5c7-fde0682a328a" providerId="ADAL" clId="{D09E58FC-0745-4538-9860-EAA6DCC62C93}" dt="2021-10-12T12:54:58.772" v="433" actId="20577"/>
          <ac:spMkLst>
            <pc:docMk/>
            <pc:sldMk cId="0" sldId="261"/>
            <ac:spMk id="3" creationId="{841813F0-B019-4DB0-AD28-27E4B44D2216}"/>
          </ac:spMkLst>
        </pc:spChg>
        <pc:spChg chg="del mod">
          <ac:chgData name="Leonard Walletzký" userId="5c6479d8-24c8-4ca4-a5c7-fde0682a328a" providerId="ADAL" clId="{D09E58FC-0745-4538-9860-EAA6DCC62C93}" dt="2021-10-12T12:37:18.582" v="294" actId="478"/>
          <ac:spMkLst>
            <pc:docMk/>
            <pc:sldMk cId="0" sldId="261"/>
            <ac:spMk id="86" creationId="{00000000-0000-0000-0000-000000000000}"/>
          </ac:spMkLst>
        </pc:spChg>
        <pc:spChg chg="del">
          <ac:chgData name="Leonard Walletzký" userId="5c6479d8-24c8-4ca4-a5c7-fde0682a328a" providerId="ADAL" clId="{D09E58FC-0745-4538-9860-EAA6DCC62C93}" dt="2021-10-12T12:31:56.699" v="250" actId="12084"/>
          <ac:spMkLst>
            <pc:docMk/>
            <pc:sldMk cId="0" sldId="261"/>
            <ac:spMk id="87" creationId="{00000000-0000-0000-0000-000000000000}"/>
          </ac:spMkLst>
        </pc:spChg>
        <pc:graphicFrameChg chg="add mod">
          <ac:chgData name="Leonard Walletzký" userId="5c6479d8-24c8-4ca4-a5c7-fde0682a328a" providerId="ADAL" clId="{D09E58FC-0745-4538-9860-EAA6DCC62C93}" dt="2021-10-12T12:54:49.249" v="413" actId="1076"/>
          <ac:graphicFrameMkLst>
            <pc:docMk/>
            <pc:sldMk cId="0" sldId="261"/>
            <ac:graphicFrameMk id="2" creationId="{788AEBF7-F4C9-4527-B628-4254F73BDEDD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2:59:17.150" v="465"/>
        <pc:sldMkLst>
          <pc:docMk/>
          <pc:sldMk cId="0" sldId="263"/>
        </pc:sldMkLst>
        <pc:spChg chg="add mod">
          <ac:chgData name="Leonard Walletzký" userId="5c6479d8-24c8-4ca4-a5c7-fde0682a328a" providerId="ADAL" clId="{D09E58FC-0745-4538-9860-EAA6DCC62C93}" dt="2021-10-12T12:47:15.490" v="321"/>
          <ac:spMkLst>
            <pc:docMk/>
            <pc:sldMk cId="0" sldId="263"/>
            <ac:spMk id="8" creationId="{968D8203-E3B1-45CD-84AC-93EC4F80223B}"/>
          </ac:spMkLst>
        </pc:spChg>
        <pc:spChg chg="add mod">
          <ac:chgData name="Leonard Walletzký" userId="5c6479d8-24c8-4ca4-a5c7-fde0682a328a" providerId="ADAL" clId="{D09E58FC-0745-4538-9860-EAA6DCC62C93}" dt="2021-10-12T12:47:15.490" v="321"/>
          <ac:spMkLst>
            <pc:docMk/>
            <pc:sldMk cId="0" sldId="263"/>
            <ac:spMk id="9" creationId="{CAC2F807-2874-48BA-BF76-989CB1D8F295}"/>
          </ac:spMkLst>
        </pc:spChg>
        <pc:spChg chg="add mod">
          <ac:chgData name="Leonard Walletzký" userId="5c6479d8-24c8-4ca4-a5c7-fde0682a328a" providerId="ADAL" clId="{D09E58FC-0745-4538-9860-EAA6DCC62C93}" dt="2021-10-12T12:47:15.490" v="321"/>
          <ac:spMkLst>
            <pc:docMk/>
            <pc:sldMk cId="0" sldId="263"/>
            <ac:spMk id="10" creationId="{0C6F9837-E90D-4124-8836-89CBF607F1C3}"/>
          </ac:spMkLst>
        </pc:spChg>
        <pc:spChg chg="add mod">
          <ac:chgData name="Leonard Walletzký" userId="5c6479d8-24c8-4ca4-a5c7-fde0682a328a" providerId="ADAL" clId="{D09E58FC-0745-4538-9860-EAA6DCC62C93}" dt="2021-10-12T12:47:15.490" v="321"/>
          <ac:spMkLst>
            <pc:docMk/>
            <pc:sldMk cId="0" sldId="263"/>
            <ac:spMk id="11" creationId="{6823D1C1-FD89-4357-B947-55816A88BA5E}"/>
          </ac:spMkLst>
        </pc:spChg>
        <pc:spChg chg="add mod">
          <ac:chgData name="Leonard Walletzký" userId="5c6479d8-24c8-4ca4-a5c7-fde0682a328a" providerId="ADAL" clId="{D09E58FC-0745-4538-9860-EAA6DCC62C93}" dt="2021-10-12T12:47:15.490" v="321"/>
          <ac:spMkLst>
            <pc:docMk/>
            <pc:sldMk cId="0" sldId="263"/>
            <ac:spMk id="12" creationId="{8275842C-D45C-40AD-8085-B1EDE974D418}"/>
          </ac:spMkLst>
        </pc:spChg>
        <pc:spChg chg="add mod">
          <ac:chgData name="Leonard Walletzký" userId="5c6479d8-24c8-4ca4-a5c7-fde0682a328a" providerId="ADAL" clId="{D09E58FC-0745-4538-9860-EAA6DCC62C93}" dt="2021-10-12T12:47:15.490" v="321"/>
          <ac:spMkLst>
            <pc:docMk/>
            <pc:sldMk cId="0" sldId="263"/>
            <ac:spMk id="13" creationId="{0B8360AB-6853-48C1-AD62-9A288BA5BFD2}"/>
          </ac:spMkLst>
        </pc:spChg>
        <pc:spChg chg="add del mod">
          <ac:chgData name="Leonard Walletzký" userId="5c6479d8-24c8-4ca4-a5c7-fde0682a328a" providerId="ADAL" clId="{D09E58FC-0745-4538-9860-EAA6DCC62C93}" dt="2021-10-12T12:47:38.993" v="325" actId="12084"/>
          <ac:spMkLst>
            <pc:docMk/>
            <pc:sldMk cId="0" sldId="263"/>
            <ac:spMk id="15" creationId="{BE11579E-37CD-4844-9737-BC25CEC7E967}"/>
          </ac:spMkLst>
        </pc:spChg>
        <pc:spChg chg="mod">
          <ac:chgData name="Leonard Walletzký" userId="5c6479d8-24c8-4ca4-a5c7-fde0682a328a" providerId="ADAL" clId="{D09E58FC-0745-4538-9860-EAA6DCC62C93}" dt="2021-10-12T12:39:44.594" v="312" actId="26606"/>
          <ac:spMkLst>
            <pc:docMk/>
            <pc:sldMk cId="0" sldId="263"/>
            <ac:spMk id="98" creationId="{00000000-0000-0000-0000-000000000000}"/>
          </ac:spMkLst>
        </pc:spChg>
        <pc:spChg chg="del mod">
          <ac:chgData name="Leonard Walletzký" userId="5c6479d8-24c8-4ca4-a5c7-fde0682a328a" providerId="ADAL" clId="{D09E58FC-0745-4538-9860-EAA6DCC62C93}" dt="2021-10-12T12:40:02.771" v="313" actId="12084"/>
          <ac:spMkLst>
            <pc:docMk/>
            <pc:sldMk cId="0" sldId="263"/>
            <ac:spMk id="99" creationId="{00000000-0000-0000-0000-000000000000}"/>
          </ac:spMkLst>
        </pc:spChg>
        <pc:grpChg chg="add mod">
          <ac:chgData name="Leonard Walletzký" userId="5c6479d8-24c8-4ca4-a5c7-fde0682a328a" providerId="ADAL" clId="{D09E58FC-0745-4538-9860-EAA6DCC62C93}" dt="2021-10-12T12:47:15.490" v="321"/>
          <ac:grpSpMkLst>
            <pc:docMk/>
            <pc:sldMk cId="0" sldId="263"/>
            <ac:grpSpMk id="5" creationId="{9E601341-7205-4EC1-8408-8EBCE1D5DB0C}"/>
          </ac:grpSpMkLst>
        </pc:grpChg>
        <pc:grpChg chg="add mod">
          <ac:chgData name="Leonard Walletzký" userId="5c6479d8-24c8-4ca4-a5c7-fde0682a328a" providerId="ADAL" clId="{D09E58FC-0745-4538-9860-EAA6DCC62C93}" dt="2021-10-12T12:47:15.490" v="321"/>
          <ac:grpSpMkLst>
            <pc:docMk/>
            <pc:sldMk cId="0" sldId="263"/>
            <ac:grpSpMk id="6" creationId="{7E62FD5F-4FEF-4027-AC5C-98340A758727}"/>
          </ac:grpSpMkLst>
        </pc:grpChg>
        <pc:grpChg chg="add mod">
          <ac:chgData name="Leonard Walletzký" userId="5c6479d8-24c8-4ca4-a5c7-fde0682a328a" providerId="ADAL" clId="{D09E58FC-0745-4538-9860-EAA6DCC62C93}" dt="2021-10-12T12:47:15.490" v="321"/>
          <ac:grpSpMkLst>
            <pc:docMk/>
            <pc:sldMk cId="0" sldId="263"/>
            <ac:grpSpMk id="7" creationId="{F7418885-2E10-438E-864E-E8FAAF95731B}"/>
          </ac:grpSpMkLst>
        </pc:grpChg>
        <pc:graphicFrameChg chg="add mod">
          <ac:chgData name="Leonard Walletzký" userId="5c6479d8-24c8-4ca4-a5c7-fde0682a328a" providerId="ADAL" clId="{D09E58FC-0745-4538-9860-EAA6DCC62C93}" dt="2021-10-12T12:46:57.416" v="317" actId="20577"/>
          <ac:graphicFrameMkLst>
            <pc:docMk/>
            <pc:sldMk cId="0" sldId="263"/>
            <ac:graphicFrameMk id="2" creationId="{672539CB-CBD0-4488-8B9A-FDF4D029277C}"/>
          </ac:graphicFrameMkLst>
        </pc:graphicFrameChg>
        <pc:graphicFrameChg chg="add mod">
          <ac:chgData name="Leonard Walletzký" userId="5c6479d8-24c8-4ca4-a5c7-fde0682a328a" providerId="ADAL" clId="{D09E58FC-0745-4538-9860-EAA6DCC62C93}" dt="2021-10-12T12:47:44.596" v="326" actId="20577"/>
          <ac:graphicFrameMkLst>
            <pc:docMk/>
            <pc:sldMk cId="0" sldId="263"/>
            <ac:graphicFrameMk id="4" creationId="{379EA800-36A5-4AE5-9011-B573E358D031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2:59:34.556" v="467"/>
        <pc:sldMkLst>
          <pc:docMk/>
          <pc:sldMk cId="0" sldId="264"/>
        </pc:sldMkLst>
        <pc:spChg chg="mod">
          <ac:chgData name="Leonard Walletzký" userId="5c6479d8-24c8-4ca4-a5c7-fde0682a328a" providerId="ADAL" clId="{D09E58FC-0745-4538-9860-EAA6DCC62C93}" dt="2021-10-12T12:48:01.834" v="327" actId="26606"/>
          <ac:spMkLst>
            <pc:docMk/>
            <pc:sldMk cId="0" sldId="264"/>
            <ac:spMk id="100" creationId="{00000000-0000-0000-0000-000000000000}"/>
          </ac:spMkLst>
        </pc:spChg>
        <pc:spChg chg="del mod">
          <ac:chgData name="Leonard Walletzký" userId="5c6479d8-24c8-4ca4-a5c7-fde0682a328a" providerId="ADAL" clId="{D09E58FC-0745-4538-9860-EAA6DCC62C93}" dt="2021-10-12T12:48:11.408" v="328" actId="12084"/>
          <ac:spMkLst>
            <pc:docMk/>
            <pc:sldMk cId="0" sldId="264"/>
            <ac:spMk id="101" creationId="{00000000-0000-0000-0000-000000000000}"/>
          </ac:spMkLst>
        </pc:spChg>
        <pc:graphicFrameChg chg="add mod">
          <ac:chgData name="Leonard Walletzký" userId="5c6479d8-24c8-4ca4-a5c7-fde0682a328a" providerId="ADAL" clId="{D09E58FC-0745-4538-9860-EAA6DCC62C93}" dt="2021-10-12T12:48:59.540" v="370" actId="20577"/>
          <ac:graphicFrameMkLst>
            <pc:docMk/>
            <pc:sldMk cId="0" sldId="264"/>
            <ac:graphicFrameMk id="2" creationId="{711BB595-B2FE-44FD-A6DF-33AB4A122354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3:01:49.852" v="556" actId="20577"/>
        <pc:sldMkLst>
          <pc:docMk/>
          <pc:sldMk cId="0" sldId="265"/>
        </pc:sldMkLst>
        <pc:spChg chg="add mod ord">
          <ac:chgData name="Leonard Walletzký" userId="5c6479d8-24c8-4ca4-a5c7-fde0682a328a" providerId="ADAL" clId="{D09E58FC-0745-4538-9860-EAA6DCC62C93}" dt="2021-10-12T12:50:24.906" v="381" actId="1076"/>
          <ac:spMkLst>
            <pc:docMk/>
            <pc:sldMk cId="0" sldId="265"/>
            <ac:spMk id="2" creationId="{47F57A28-7A02-4AC0-9635-012697318C02}"/>
          </ac:spMkLst>
        </pc:spChg>
        <pc:spChg chg="add mod">
          <ac:chgData name="Leonard Walletzký" userId="5c6479d8-24c8-4ca4-a5c7-fde0682a328a" providerId="ADAL" clId="{D09E58FC-0745-4538-9860-EAA6DCC62C93}" dt="2021-10-12T12:50:02.598" v="376" actId="1076"/>
          <ac:spMkLst>
            <pc:docMk/>
            <pc:sldMk cId="0" sldId="265"/>
            <ac:spMk id="12" creationId="{9B0082BC-B41D-4083-8E05-BF1F0B10DAEB}"/>
          </ac:spMkLst>
        </pc:spChg>
        <pc:spChg chg="add mod">
          <ac:chgData name="Leonard Walletzký" userId="5c6479d8-24c8-4ca4-a5c7-fde0682a328a" providerId="ADAL" clId="{D09E58FC-0745-4538-9860-EAA6DCC62C93}" dt="2021-10-12T12:49:52.163" v="374"/>
          <ac:spMkLst>
            <pc:docMk/>
            <pc:sldMk cId="0" sldId="265"/>
            <ac:spMk id="13" creationId="{736CAE99-92D7-4008-8AD7-C3D44100AB62}"/>
          </ac:spMkLst>
        </pc:spChg>
        <pc:spChg chg="add mod">
          <ac:chgData name="Leonard Walletzký" userId="5c6479d8-24c8-4ca4-a5c7-fde0682a328a" providerId="ADAL" clId="{D09E58FC-0745-4538-9860-EAA6DCC62C93}" dt="2021-10-12T12:49:52.163" v="374"/>
          <ac:spMkLst>
            <pc:docMk/>
            <pc:sldMk cId="0" sldId="265"/>
            <ac:spMk id="14" creationId="{F4BDEFFC-7E0F-40D9-8EF6-CB8A83A8D936}"/>
          </ac:spMkLst>
        </pc:spChg>
        <pc:spChg chg="add mod">
          <ac:chgData name="Leonard Walletzký" userId="5c6479d8-24c8-4ca4-a5c7-fde0682a328a" providerId="ADAL" clId="{D09E58FC-0745-4538-9860-EAA6DCC62C93}" dt="2021-10-12T12:49:52.163" v="374"/>
          <ac:spMkLst>
            <pc:docMk/>
            <pc:sldMk cId="0" sldId="265"/>
            <ac:spMk id="15" creationId="{EC64A3ED-BA66-4FD2-AF63-585D14066AFD}"/>
          </ac:spMkLst>
        </pc:spChg>
        <pc:spChg chg="add mod">
          <ac:chgData name="Leonard Walletzký" userId="5c6479d8-24c8-4ca4-a5c7-fde0682a328a" providerId="ADAL" clId="{D09E58FC-0745-4538-9860-EAA6DCC62C93}" dt="2021-10-12T12:49:52.163" v="374"/>
          <ac:spMkLst>
            <pc:docMk/>
            <pc:sldMk cId="0" sldId="265"/>
            <ac:spMk id="16" creationId="{8918AF33-5A01-4203-8C56-0FDBA048CFF5}"/>
          </ac:spMkLst>
        </pc:spChg>
        <pc:spChg chg="add mod">
          <ac:chgData name="Leonard Walletzký" userId="5c6479d8-24c8-4ca4-a5c7-fde0682a328a" providerId="ADAL" clId="{D09E58FC-0745-4538-9860-EAA6DCC62C93}" dt="2021-10-12T12:49:52.163" v="374"/>
          <ac:spMkLst>
            <pc:docMk/>
            <pc:sldMk cId="0" sldId="265"/>
            <ac:spMk id="17" creationId="{E5D7113D-516B-461B-9347-E028117F23CE}"/>
          </ac:spMkLst>
        </pc:spChg>
        <pc:spChg chg="del mod">
          <ac:chgData name="Leonard Walletzký" userId="5c6479d8-24c8-4ca4-a5c7-fde0682a328a" providerId="ADAL" clId="{D09E58FC-0745-4538-9860-EAA6DCC62C93}" dt="2021-10-12T12:50:20.989" v="379" actId="478"/>
          <ac:spMkLst>
            <pc:docMk/>
            <pc:sldMk cId="0" sldId="265"/>
            <ac:spMk id="102" creationId="{00000000-0000-0000-0000-000000000000}"/>
          </ac:spMkLst>
        </pc:spChg>
        <pc:spChg chg="del">
          <ac:chgData name="Leonard Walletzký" userId="5c6479d8-24c8-4ca4-a5c7-fde0682a328a" providerId="ADAL" clId="{D09E58FC-0745-4538-9860-EAA6DCC62C93}" dt="2021-10-12T12:49:31.324" v="371" actId="478"/>
          <ac:spMkLst>
            <pc:docMk/>
            <pc:sldMk cId="0" sldId="265"/>
            <ac:spMk id="103" creationId="{00000000-0000-0000-0000-000000000000}"/>
          </ac:spMkLst>
        </pc:spChg>
        <pc:spChg chg="del">
          <ac:chgData name="Leonard Walletzký" userId="5c6479d8-24c8-4ca4-a5c7-fde0682a328a" providerId="ADAL" clId="{D09E58FC-0745-4538-9860-EAA6DCC62C93}" dt="2021-10-12T12:49:33.268" v="372" actId="478"/>
          <ac:spMkLst>
            <pc:docMk/>
            <pc:sldMk cId="0" sldId="265"/>
            <ac:spMk id="104" creationId="{00000000-0000-0000-0000-000000000000}"/>
          </ac:spMkLst>
        </pc:spChg>
        <pc:spChg chg="del">
          <ac:chgData name="Leonard Walletzký" userId="5c6479d8-24c8-4ca4-a5c7-fde0682a328a" providerId="ADAL" clId="{D09E58FC-0745-4538-9860-EAA6DCC62C93}" dt="2021-10-12T12:49:35.221" v="373" actId="478"/>
          <ac:spMkLst>
            <pc:docMk/>
            <pc:sldMk cId="0" sldId="265"/>
            <ac:spMk id="105" creationId="{00000000-0000-0000-0000-000000000000}"/>
          </ac:spMkLst>
        </pc:spChg>
        <pc:spChg chg="mod">
          <ac:chgData name="Leonard Walletzký" userId="5c6479d8-24c8-4ca4-a5c7-fde0682a328a" providerId="ADAL" clId="{D09E58FC-0745-4538-9860-EAA6DCC62C93}" dt="2021-10-12T13:01:49.852" v="556" actId="20577"/>
          <ac:spMkLst>
            <pc:docMk/>
            <pc:sldMk cId="0" sldId="265"/>
            <ac:spMk id="109" creationId="{00000000-0000-0000-0000-000000000000}"/>
          </ac:spMkLst>
        </pc:spChg>
        <pc:spChg chg="mod">
          <ac:chgData name="Leonard Walletzký" userId="5c6479d8-24c8-4ca4-a5c7-fde0682a328a" providerId="ADAL" clId="{D09E58FC-0745-4538-9860-EAA6DCC62C93}" dt="2021-10-12T13:01:28.193" v="514" actId="14100"/>
          <ac:spMkLst>
            <pc:docMk/>
            <pc:sldMk cId="0" sldId="265"/>
            <ac:spMk id="111" creationId="{00000000-0000-0000-0000-000000000000}"/>
          </ac:spMkLst>
        </pc:spChg>
      </pc:sldChg>
      <pc:sldChg chg="addSp delSp modSp mod modClrScheme modAnim chgLayout">
        <pc:chgData name="Leonard Walletzký" userId="5c6479d8-24c8-4ca4-a5c7-fde0682a328a" providerId="ADAL" clId="{D09E58FC-0745-4538-9860-EAA6DCC62C93}" dt="2021-10-12T13:02:07.483" v="558"/>
        <pc:sldMkLst>
          <pc:docMk/>
          <pc:sldMk cId="0" sldId="266"/>
        </pc:sldMkLst>
        <pc:spChg chg="mod">
          <ac:chgData name="Leonard Walletzký" userId="5c6479d8-24c8-4ca4-a5c7-fde0682a328a" providerId="ADAL" clId="{D09E58FC-0745-4538-9860-EAA6DCC62C93}" dt="2021-10-12T12:50:38.461" v="382" actId="26606"/>
          <ac:spMkLst>
            <pc:docMk/>
            <pc:sldMk cId="0" sldId="266"/>
            <ac:spMk id="112" creationId="{00000000-0000-0000-0000-000000000000}"/>
          </ac:spMkLst>
        </pc:spChg>
        <pc:spChg chg="del mod">
          <ac:chgData name="Leonard Walletzký" userId="5c6479d8-24c8-4ca4-a5c7-fde0682a328a" providerId="ADAL" clId="{D09E58FC-0745-4538-9860-EAA6DCC62C93}" dt="2021-10-12T12:50:46.069" v="383" actId="12084"/>
          <ac:spMkLst>
            <pc:docMk/>
            <pc:sldMk cId="0" sldId="266"/>
            <ac:spMk id="113" creationId="{00000000-0000-0000-0000-000000000000}"/>
          </ac:spMkLst>
        </pc:spChg>
        <pc:graphicFrameChg chg="add mod">
          <ac:chgData name="Leonard Walletzký" userId="5c6479d8-24c8-4ca4-a5c7-fde0682a328a" providerId="ADAL" clId="{D09E58FC-0745-4538-9860-EAA6DCC62C93}" dt="2021-10-12T12:51:15.621" v="391" actId="20577"/>
          <ac:graphicFrameMkLst>
            <pc:docMk/>
            <pc:sldMk cId="0" sldId="266"/>
            <ac:graphicFrameMk id="2" creationId="{7D5566CB-3ED9-45E9-BB99-10836EC21F71}"/>
          </ac:graphicFrameMkLst>
        </pc:graphicFrameChg>
      </pc:sldChg>
      <pc:sldChg chg="addSp delSp modSp mod modClrScheme delAnim modAnim chgLayout">
        <pc:chgData name="Leonard Walletzký" userId="5c6479d8-24c8-4ca4-a5c7-fde0682a328a" providerId="ADAL" clId="{D09E58FC-0745-4538-9860-EAA6DCC62C93}" dt="2021-10-12T13:06:18.929" v="563"/>
        <pc:sldMkLst>
          <pc:docMk/>
          <pc:sldMk cId="0" sldId="267"/>
        </pc:sldMkLst>
        <pc:spChg chg="add mod ord">
          <ac:chgData name="Leonard Walletzký" userId="5c6479d8-24c8-4ca4-a5c7-fde0682a328a" providerId="ADAL" clId="{D09E58FC-0745-4538-9860-EAA6DCC62C93}" dt="2021-10-12T12:52:28.057" v="400" actId="1076"/>
          <ac:spMkLst>
            <pc:docMk/>
            <pc:sldMk cId="0" sldId="267"/>
            <ac:spMk id="2" creationId="{413E98EC-AD5C-490A-8D33-396232DC4C0A}"/>
          </ac:spMkLst>
        </pc:spChg>
        <pc:spChg chg="add mod">
          <ac:chgData name="Leonard Walletzký" userId="5c6479d8-24c8-4ca4-a5c7-fde0682a328a" providerId="ADAL" clId="{D09E58FC-0745-4538-9860-EAA6DCC62C93}" dt="2021-10-12T12:51:57.813" v="395"/>
          <ac:spMkLst>
            <pc:docMk/>
            <pc:sldMk cId="0" sldId="267"/>
            <ac:spMk id="15" creationId="{017F2235-5B9B-45D2-8C6B-644A7F3249BC}"/>
          </ac:spMkLst>
        </pc:spChg>
        <pc:spChg chg="add mod">
          <ac:chgData name="Leonard Walletzký" userId="5c6479d8-24c8-4ca4-a5c7-fde0682a328a" providerId="ADAL" clId="{D09E58FC-0745-4538-9860-EAA6DCC62C93}" dt="2021-10-12T12:51:57.813" v="395"/>
          <ac:spMkLst>
            <pc:docMk/>
            <pc:sldMk cId="0" sldId="267"/>
            <ac:spMk id="16" creationId="{A8B1606A-D60D-4A49-9A8E-AD520A47F8F2}"/>
          </ac:spMkLst>
        </pc:spChg>
        <pc:spChg chg="add mod">
          <ac:chgData name="Leonard Walletzký" userId="5c6479d8-24c8-4ca4-a5c7-fde0682a328a" providerId="ADAL" clId="{D09E58FC-0745-4538-9860-EAA6DCC62C93}" dt="2021-10-12T12:51:57.813" v="395"/>
          <ac:spMkLst>
            <pc:docMk/>
            <pc:sldMk cId="0" sldId="267"/>
            <ac:spMk id="17" creationId="{6D154F93-4AD0-4B55-AF40-ECA0F8434F8E}"/>
          </ac:spMkLst>
        </pc:spChg>
        <pc:spChg chg="add mod">
          <ac:chgData name="Leonard Walletzký" userId="5c6479d8-24c8-4ca4-a5c7-fde0682a328a" providerId="ADAL" clId="{D09E58FC-0745-4538-9860-EAA6DCC62C93}" dt="2021-10-12T12:51:57.813" v="395"/>
          <ac:spMkLst>
            <pc:docMk/>
            <pc:sldMk cId="0" sldId="267"/>
            <ac:spMk id="18" creationId="{CF604081-14F9-4318-8613-D352A31E91BD}"/>
          </ac:spMkLst>
        </pc:spChg>
        <pc:spChg chg="add mod">
          <ac:chgData name="Leonard Walletzký" userId="5c6479d8-24c8-4ca4-a5c7-fde0682a328a" providerId="ADAL" clId="{D09E58FC-0745-4538-9860-EAA6DCC62C93}" dt="2021-10-12T12:51:57.813" v="395"/>
          <ac:spMkLst>
            <pc:docMk/>
            <pc:sldMk cId="0" sldId="267"/>
            <ac:spMk id="19" creationId="{4A0E1D3C-D64B-45BE-A438-F1CA26E420E9}"/>
          </ac:spMkLst>
        </pc:spChg>
        <pc:spChg chg="add mod">
          <ac:chgData name="Leonard Walletzký" userId="5c6479d8-24c8-4ca4-a5c7-fde0682a328a" providerId="ADAL" clId="{D09E58FC-0745-4538-9860-EAA6DCC62C93}" dt="2021-10-12T12:51:57.813" v="395"/>
          <ac:spMkLst>
            <pc:docMk/>
            <pc:sldMk cId="0" sldId="267"/>
            <ac:spMk id="20" creationId="{AC927D41-0317-4746-90E5-6690FAC119CC}"/>
          </ac:spMkLst>
        </pc:spChg>
        <pc:spChg chg="del mod">
          <ac:chgData name="Leonard Walletzký" userId="5c6479d8-24c8-4ca4-a5c7-fde0682a328a" providerId="ADAL" clId="{D09E58FC-0745-4538-9860-EAA6DCC62C93}" dt="2021-10-12T12:52:31.588" v="401" actId="478"/>
          <ac:spMkLst>
            <pc:docMk/>
            <pc:sldMk cId="0" sldId="267"/>
            <ac:spMk id="114" creationId="{00000000-0000-0000-0000-000000000000}"/>
          </ac:spMkLst>
        </pc:spChg>
        <pc:spChg chg="mod">
          <ac:chgData name="Leonard Walletzký" userId="5c6479d8-24c8-4ca4-a5c7-fde0682a328a" providerId="ADAL" clId="{D09E58FC-0745-4538-9860-EAA6DCC62C93}" dt="2021-10-12T13:06:04.944" v="560" actId="1076"/>
          <ac:spMkLst>
            <pc:docMk/>
            <pc:sldMk cId="0" sldId="267"/>
            <ac:spMk id="116" creationId="{00000000-0000-0000-0000-000000000000}"/>
          </ac:spMkLst>
        </pc:spChg>
        <pc:spChg chg="del">
          <ac:chgData name="Leonard Walletzký" userId="5c6479d8-24c8-4ca4-a5c7-fde0682a328a" providerId="ADAL" clId="{D09E58FC-0745-4538-9860-EAA6DCC62C93}" dt="2021-10-12T12:51:42.540" v="392" actId="478"/>
          <ac:spMkLst>
            <pc:docMk/>
            <pc:sldMk cId="0" sldId="267"/>
            <ac:spMk id="118" creationId="{00000000-0000-0000-0000-000000000000}"/>
          </ac:spMkLst>
        </pc:spChg>
        <pc:spChg chg="del">
          <ac:chgData name="Leonard Walletzký" userId="5c6479d8-24c8-4ca4-a5c7-fde0682a328a" providerId="ADAL" clId="{D09E58FC-0745-4538-9860-EAA6DCC62C93}" dt="2021-10-12T12:51:44.289" v="393" actId="478"/>
          <ac:spMkLst>
            <pc:docMk/>
            <pc:sldMk cId="0" sldId="267"/>
            <ac:spMk id="119" creationId="{00000000-0000-0000-0000-000000000000}"/>
          </ac:spMkLst>
        </pc:spChg>
        <pc:spChg chg="del">
          <ac:chgData name="Leonard Walletzký" userId="5c6479d8-24c8-4ca4-a5c7-fde0682a328a" providerId="ADAL" clId="{D09E58FC-0745-4538-9860-EAA6DCC62C93}" dt="2021-10-12T12:51:45.559" v="394" actId="478"/>
          <ac:spMkLst>
            <pc:docMk/>
            <pc:sldMk cId="0" sldId="267"/>
            <ac:spMk id="120" creationId="{00000000-0000-0000-0000-000000000000}"/>
          </ac:spMkLst>
        </pc:spChg>
      </pc:sldChg>
      <pc:sldChg chg="addSp delSp modSp mod modClrScheme chgLayout">
        <pc:chgData name="Leonard Walletzký" userId="5c6479d8-24c8-4ca4-a5c7-fde0682a328a" providerId="ADAL" clId="{D09E58FC-0745-4538-9860-EAA6DCC62C93}" dt="2021-10-12T11:40:56.503" v="183" actId="20577"/>
        <pc:sldMkLst>
          <pc:docMk/>
          <pc:sldMk cId="1974083762" sldId="277"/>
        </pc:sldMkLst>
        <pc:spChg chg="mod">
          <ac:chgData name="Leonard Walletzký" userId="5c6479d8-24c8-4ca4-a5c7-fde0682a328a" providerId="ADAL" clId="{D09E58FC-0745-4538-9860-EAA6DCC62C93}" dt="2021-10-12T11:38:59.096" v="11" actId="26606"/>
          <ac:spMkLst>
            <pc:docMk/>
            <pc:sldMk cId="1974083762" sldId="277"/>
            <ac:spMk id="2" creationId="{00000000-0000-0000-0000-000000000000}"/>
          </ac:spMkLst>
        </pc:spChg>
        <pc:spChg chg="add del">
          <ac:chgData name="Leonard Walletzký" userId="5c6479d8-24c8-4ca4-a5c7-fde0682a328a" providerId="ADAL" clId="{D09E58FC-0745-4538-9860-EAA6DCC62C93}" dt="2021-10-12T11:38:59.096" v="11" actId="26606"/>
          <ac:spMkLst>
            <pc:docMk/>
            <pc:sldMk cId="1974083762" sldId="277"/>
            <ac:spMk id="3" creationId="{00000000-0000-0000-0000-000000000000}"/>
          </ac:spMkLst>
        </pc:spChg>
        <pc:spChg chg="add del mod">
          <ac:chgData name="Leonard Walletzký" userId="5c6479d8-24c8-4ca4-a5c7-fde0682a328a" providerId="ADAL" clId="{D09E58FC-0745-4538-9860-EAA6DCC62C93}" dt="2021-10-12T11:39:07.968" v="13" actId="12084"/>
          <ac:spMkLst>
            <pc:docMk/>
            <pc:sldMk cId="1974083762" sldId="277"/>
            <ac:spMk id="7" creationId="{00000000-0000-0000-0000-000000000000}"/>
          </ac:spMkLst>
        </pc:spChg>
        <pc:spChg chg="add del mod">
          <ac:chgData name="Leonard Walletzký" userId="5c6479d8-24c8-4ca4-a5c7-fde0682a328a" providerId="ADAL" clId="{D09E58FC-0745-4538-9860-EAA6DCC62C93}" dt="2021-10-12T11:39:02.881" v="12" actId="478"/>
          <ac:spMkLst>
            <pc:docMk/>
            <pc:sldMk cId="1974083762" sldId="277"/>
            <ac:spMk id="8" creationId="{63C9E0F6-2EA6-4273-A06E-292201A17F09}"/>
          </ac:spMkLst>
        </pc:spChg>
        <pc:graphicFrameChg chg="add mod">
          <ac:chgData name="Leonard Walletzký" userId="5c6479d8-24c8-4ca4-a5c7-fde0682a328a" providerId="ADAL" clId="{D09E58FC-0745-4538-9860-EAA6DCC62C93}" dt="2021-10-12T11:40:56.503" v="183" actId="20577"/>
          <ac:graphicFrameMkLst>
            <pc:docMk/>
            <pc:sldMk cId="1974083762" sldId="277"/>
            <ac:graphicFrameMk id="4" creationId="{4B251B32-C76A-4428-97C1-8AF6A1BB6E9D}"/>
          </ac:graphicFrameMkLst>
        </pc:graphicFrameChg>
        <pc:graphicFrameChg chg="add del">
          <ac:chgData name="Leonard Walletzký" userId="5c6479d8-24c8-4ca4-a5c7-fde0682a328a" providerId="ADAL" clId="{D09E58FC-0745-4538-9860-EAA6DCC62C93}" dt="2021-10-12T11:38:59.089" v="10" actId="26606"/>
          <ac:graphicFrameMkLst>
            <pc:docMk/>
            <pc:sldMk cId="1974083762" sldId="277"/>
            <ac:graphicFrameMk id="5" creationId="{31FD7AE0-2A7C-4993-86B4-FF6197754527}"/>
          </ac:graphicFrameMkLst>
        </pc:graphicFrameChg>
      </pc:sldChg>
      <pc:sldChg chg="addSp delSp modSp mod modClrScheme chgLayout">
        <pc:chgData name="Leonard Walletzký" userId="5c6479d8-24c8-4ca4-a5c7-fde0682a328a" providerId="ADAL" clId="{D09E58FC-0745-4538-9860-EAA6DCC62C93}" dt="2021-10-12T11:41:39.510" v="185" actId="12084"/>
        <pc:sldMkLst>
          <pc:docMk/>
          <pc:sldMk cId="2106521183" sldId="278"/>
        </pc:sldMkLst>
        <pc:spChg chg="del mod">
          <ac:chgData name="Leonard Walletzký" userId="5c6479d8-24c8-4ca4-a5c7-fde0682a328a" providerId="ADAL" clId="{D09E58FC-0745-4538-9860-EAA6DCC62C93}" dt="2021-10-12T11:41:39.510" v="185" actId="12084"/>
          <ac:spMkLst>
            <pc:docMk/>
            <pc:sldMk cId="2106521183" sldId="278"/>
            <ac:spMk id="2" creationId="{00000000-0000-0000-0000-000000000000}"/>
          </ac:spMkLst>
        </pc:spChg>
        <pc:spChg chg="mod">
          <ac:chgData name="Leonard Walletzký" userId="5c6479d8-24c8-4ca4-a5c7-fde0682a328a" providerId="ADAL" clId="{D09E58FC-0745-4538-9860-EAA6DCC62C93}" dt="2021-10-12T11:41:24.878" v="184" actId="26606"/>
          <ac:spMkLst>
            <pc:docMk/>
            <pc:sldMk cId="2106521183" sldId="278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D09E58FC-0745-4538-9860-EAA6DCC62C93}" dt="2021-10-12T11:41:39.510" v="185" actId="12084"/>
          <ac:graphicFrameMkLst>
            <pc:docMk/>
            <pc:sldMk cId="2106521183" sldId="278"/>
            <ac:graphicFrameMk id="4" creationId="{956A27E5-3B28-4C2C-9FE3-D364C8AE09FF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3:20:26.994" v="828" actId="20577"/>
        <pc:sldMkLst>
          <pc:docMk/>
          <pc:sldMk cId="87060843" sldId="279"/>
        </pc:sldMkLst>
        <pc:spChg chg="del">
          <ac:chgData name="Leonard Walletzký" userId="5c6479d8-24c8-4ca4-a5c7-fde0682a328a" providerId="ADAL" clId="{D09E58FC-0745-4538-9860-EAA6DCC62C93}" dt="2021-10-12T11:43:12.041" v="186" actId="26606"/>
          <ac:spMkLst>
            <pc:docMk/>
            <pc:sldMk cId="87060843" sldId="279"/>
            <ac:spMk id="2" creationId="{00000000-0000-0000-0000-000000000000}"/>
          </ac:spMkLst>
        </pc:spChg>
        <pc:spChg chg="mod">
          <ac:chgData name="Leonard Walletzký" userId="5c6479d8-24c8-4ca4-a5c7-fde0682a328a" providerId="ADAL" clId="{D09E58FC-0745-4538-9860-EAA6DCC62C93}" dt="2021-10-12T13:20:26.994" v="828" actId="20577"/>
          <ac:spMkLst>
            <pc:docMk/>
            <pc:sldMk cId="87060843" sldId="279"/>
            <ac:spMk id="3" creationId="{00000000-0000-0000-0000-000000000000}"/>
          </ac:spMkLst>
        </pc:spChg>
        <pc:spChg chg="add del mod">
          <ac:chgData name="Leonard Walletzký" userId="5c6479d8-24c8-4ca4-a5c7-fde0682a328a" providerId="ADAL" clId="{D09E58FC-0745-4538-9860-EAA6DCC62C93}" dt="2021-10-12T11:43:18.040" v="187" actId="478"/>
          <ac:spMkLst>
            <pc:docMk/>
            <pc:sldMk cId="87060843" sldId="279"/>
            <ac:spMk id="9" creationId="{700B6631-4889-4E09-B655-591B2BA8ABD7}"/>
          </ac:spMkLst>
        </pc:spChg>
        <pc:graphicFrameChg chg="add mod">
          <ac:chgData name="Leonard Walletzký" userId="5c6479d8-24c8-4ca4-a5c7-fde0682a328a" providerId="ADAL" clId="{D09E58FC-0745-4538-9860-EAA6DCC62C93}" dt="2021-10-12T11:43:12.041" v="186" actId="26606"/>
          <ac:graphicFrameMkLst>
            <pc:docMk/>
            <pc:sldMk cId="87060843" sldId="279"/>
            <ac:graphicFrameMk id="5" creationId="{65D71BEB-75B5-4E1C-B332-582547BAE6F2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3:21:20.058" v="863" actId="20577"/>
        <pc:sldMkLst>
          <pc:docMk/>
          <pc:sldMk cId="2147579009" sldId="280"/>
        </pc:sldMkLst>
        <pc:spChg chg="add del">
          <ac:chgData name="Leonard Walletzký" userId="5c6479d8-24c8-4ca4-a5c7-fde0682a328a" providerId="ADAL" clId="{D09E58FC-0745-4538-9860-EAA6DCC62C93}" dt="2021-10-12T11:43:54.170" v="190" actId="26606"/>
          <ac:spMkLst>
            <pc:docMk/>
            <pc:sldMk cId="2147579009" sldId="280"/>
            <ac:spMk id="2" creationId="{00000000-0000-0000-0000-000000000000}"/>
          </ac:spMkLst>
        </pc:spChg>
        <pc:spChg chg="mod">
          <ac:chgData name="Leonard Walletzký" userId="5c6479d8-24c8-4ca4-a5c7-fde0682a328a" providerId="ADAL" clId="{D09E58FC-0745-4538-9860-EAA6DCC62C93}" dt="2021-10-12T13:21:20.058" v="863" actId="20577"/>
          <ac:spMkLst>
            <pc:docMk/>
            <pc:sldMk cId="2147579009" sldId="280"/>
            <ac:spMk id="3" creationId="{00000000-0000-0000-0000-000000000000}"/>
          </ac:spMkLst>
        </pc:spChg>
        <pc:spChg chg="add del mod">
          <ac:chgData name="Leonard Walletzký" userId="5c6479d8-24c8-4ca4-a5c7-fde0682a328a" providerId="ADAL" clId="{D09E58FC-0745-4538-9860-EAA6DCC62C93}" dt="2021-10-12T11:43:54.159" v="189" actId="26606"/>
          <ac:spMkLst>
            <pc:docMk/>
            <pc:sldMk cId="2147579009" sldId="280"/>
            <ac:spMk id="9" creationId="{8E33E8AE-66E1-4C7A-8597-A339A3621EA2}"/>
          </ac:spMkLst>
        </pc:spChg>
        <pc:spChg chg="add mod">
          <ac:chgData name="Leonard Walletzký" userId="5c6479d8-24c8-4ca4-a5c7-fde0682a328a" providerId="ADAL" clId="{D09E58FC-0745-4538-9860-EAA6DCC62C93}" dt="2021-10-12T11:45:25.252" v="200"/>
          <ac:spMkLst>
            <pc:docMk/>
            <pc:sldMk cId="2147579009" sldId="280"/>
            <ac:spMk id="10" creationId="{546D4693-6027-41A9-943B-594E9D0FA9B6}"/>
          </ac:spMkLst>
        </pc:spChg>
        <pc:spChg chg="add del mod">
          <ac:chgData name="Leonard Walletzký" userId="5c6479d8-24c8-4ca4-a5c7-fde0682a328a" providerId="ADAL" clId="{D09E58FC-0745-4538-9860-EAA6DCC62C93}" dt="2021-10-12T11:44:30.635" v="191" actId="12084"/>
          <ac:spMkLst>
            <pc:docMk/>
            <pc:sldMk cId="2147579009" sldId="280"/>
            <ac:spMk id="11" creationId="{00000000-0000-0000-0000-000000000000}"/>
          </ac:spMkLst>
        </pc:spChg>
        <pc:spChg chg="add mod">
          <ac:chgData name="Leonard Walletzký" userId="5c6479d8-24c8-4ca4-a5c7-fde0682a328a" providerId="ADAL" clId="{D09E58FC-0745-4538-9860-EAA6DCC62C93}" dt="2021-10-12T11:45:25.252" v="200"/>
          <ac:spMkLst>
            <pc:docMk/>
            <pc:sldMk cId="2147579009" sldId="280"/>
            <ac:spMk id="12" creationId="{FBBF5BBB-6BC4-44FE-A1C6-3B9844595A43}"/>
          </ac:spMkLst>
        </pc:spChg>
        <pc:spChg chg="add mod">
          <ac:chgData name="Leonard Walletzký" userId="5c6479d8-24c8-4ca4-a5c7-fde0682a328a" providerId="ADAL" clId="{D09E58FC-0745-4538-9860-EAA6DCC62C93}" dt="2021-10-12T11:45:35.305" v="202"/>
          <ac:spMkLst>
            <pc:docMk/>
            <pc:sldMk cId="2147579009" sldId="280"/>
            <ac:spMk id="14" creationId="{B92EC7D9-6A99-4456-8400-9FEFAB3DC938}"/>
          </ac:spMkLst>
        </pc:spChg>
        <pc:spChg chg="add mod">
          <ac:chgData name="Leonard Walletzký" userId="5c6479d8-24c8-4ca4-a5c7-fde0682a328a" providerId="ADAL" clId="{D09E58FC-0745-4538-9860-EAA6DCC62C93}" dt="2021-10-12T11:45:35.305" v="202"/>
          <ac:spMkLst>
            <pc:docMk/>
            <pc:sldMk cId="2147579009" sldId="280"/>
            <ac:spMk id="15" creationId="{FE18CE65-EBD4-47EF-BEC1-990C93DDB683}"/>
          </ac:spMkLst>
        </pc:spChg>
        <pc:spChg chg="add del mod">
          <ac:chgData name="Leonard Walletzký" userId="5c6479d8-24c8-4ca4-a5c7-fde0682a328a" providerId="ADAL" clId="{D09E58FC-0745-4538-9860-EAA6DCC62C93}" dt="2021-10-12T11:46:06.461" v="207" actId="12084"/>
          <ac:spMkLst>
            <pc:docMk/>
            <pc:sldMk cId="2147579009" sldId="280"/>
            <ac:spMk id="16" creationId="{4E7A45CF-EC95-4158-BC1D-58554E130E00}"/>
          </ac:spMkLst>
        </pc:spChg>
        <pc:grpChg chg="add del mod">
          <ac:chgData name="Leonard Walletzký" userId="5c6479d8-24c8-4ca4-a5c7-fde0682a328a" providerId="ADAL" clId="{D09E58FC-0745-4538-9860-EAA6DCC62C93}" dt="2021-10-12T11:45:25.252" v="200"/>
          <ac:grpSpMkLst>
            <pc:docMk/>
            <pc:sldMk cId="2147579009" sldId="280"/>
            <ac:grpSpMk id="8" creationId="{884FCA19-227A-4944-BD0C-38FF49C67BAF}"/>
          </ac:grpSpMkLst>
        </pc:grpChg>
        <pc:grpChg chg="add del mod">
          <ac:chgData name="Leonard Walletzký" userId="5c6479d8-24c8-4ca4-a5c7-fde0682a328a" providerId="ADAL" clId="{D09E58FC-0745-4538-9860-EAA6DCC62C93}" dt="2021-10-12T11:45:37.091" v="203" actId="21"/>
          <ac:grpSpMkLst>
            <pc:docMk/>
            <pc:sldMk cId="2147579009" sldId="280"/>
            <ac:grpSpMk id="13" creationId="{F5831368-9AF6-4476-9B3D-01870EC43C55}"/>
          </ac:grpSpMkLst>
        </pc:grpChg>
        <pc:graphicFrameChg chg="add mod">
          <ac:chgData name="Leonard Walletzký" userId="5c6479d8-24c8-4ca4-a5c7-fde0682a328a" providerId="ADAL" clId="{D09E58FC-0745-4538-9860-EAA6DCC62C93}" dt="2021-10-12T12:30:57.356" v="245" actId="18653"/>
          <ac:graphicFrameMkLst>
            <pc:docMk/>
            <pc:sldMk cId="2147579009" sldId="280"/>
            <ac:graphicFrameMk id="4" creationId="{B328A1FC-E95F-4FF8-A776-15F3FAB586E1}"/>
          </ac:graphicFrameMkLst>
        </pc:graphicFrameChg>
        <pc:graphicFrameChg chg="add del mod">
          <ac:chgData name="Leonard Walletzký" userId="5c6479d8-24c8-4ca4-a5c7-fde0682a328a" providerId="ADAL" clId="{D09E58FC-0745-4538-9860-EAA6DCC62C93}" dt="2021-10-12T11:43:54.159" v="189" actId="26606"/>
          <ac:graphicFrameMkLst>
            <pc:docMk/>
            <pc:sldMk cId="2147579009" sldId="280"/>
            <ac:graphicFrameMk id="5" creationId="{CF4EAC9C-F204-4742-AA5C-A1A1BB5AC542}"/>
          </ac:graphicFrameMkLst>
        </pc:graphicFrameChg>
        <pc:graphicFrameChg chg="add mod">
          <ac:chgData name="Leonard Walletzký" userId="5c6479d8-24c8-4ca4-a5c7-fde0682a328a" providerId="ADAL" clId="{D09E58FC-0745-4538-9860-EAA6DCC62C93}" dt="2021-10-12T12:29:05.558" v="230" actId="1076"/>
          <ac:graphicFrameMkLst>
            <pc:docMk/>
            <pc:sldMk cId="2147579009" sldId="280"/>
            <ac:graphicFrameMk id="7" creationId="{A0CE75D6-7435-418C-993B-E44F28FF03DE}"/>
          </ac:graphicFrameMkLst>
        </pc:graphicFrameChg>
        <pc:picChg chg="add del mod">
          <ac:chgData name="Leonard Walletzký" userId="5c6479d8-24c8-4ca4-a5c7-fde0682a328a" providerId="ADAL" clId="{D09E58FC-0745-4538-9860-EAA6DCC62C93}" dt="2021-10-12T12:28:13.228" v="221" actId="931"/>
          <ac:picMkLst>
            <pc:docMk/>
            <pc:sldMk cId="2147579009" sldId="280"/>
            <ac:picMk id="18" creationId="{520EA1F8-9FCE-4885-89BF-E859300EB0B7}"/>
          </ac:picMkLst>
        </pc:picChg>
      </pc:sldChg>
      <pc:sldChg chg="addSp delSp modSp mod modClrScheme modAnim chgLayout">
        <pc:chgData name="Leonard Walletzký" userId="5c6479d8-24c8-4ca4-a5c7-fde0682a328a" providerId="ADAL" clId="{D09E58FC-0745-4538-9860-EAA6DCC62C93}" dt="2021-10-12T13:21:35.772" v="909" actId="20577"/>
        <pc:sldMkLst>
          <pc:docMk/>
          <pc:sldMk cId="3141333797" sldId="281"/>
        </pc:sldMkLst>
        <pc:spChg chg="del mod">
          <ac:chgData name="Leonard Walletzký" userId="5c6479d8-24c8-4ca4-a5c7-fde0682a328a" providerId="ADAL" clId="{D09E58FC-0745-4538-9860-EAA6DCC62C93}" dt="2021-10-12T12:29:45.013" v="232" actId="12084"/>
          <ac:spMkLst>
            <pc:docMk/>
            <pc:sldMk cId="3141333797" sldId="281"/>
            <ac:spMk id="2" creationId="{00000000-0000-0000-0000-000000000000}"/>
          </ac:spMkLst>
        </pc:spChg>
        <pc:spChg chg="mod">
          <ac:chgData name="Leonard Walletzký" userId="5c6479d8-24c8-4ca4-a5c7-fde0682a328a" providerId="ADAL" clId="{D09E58FC-0745-4538-9860-EAA6DCC62C93}" dt="2021-10-12T13:21:35.772" v="909" actId="20577"/>
          <ac:spMkLst>
            <pc:docMk/>
            <pc:sldMk cId="3141333797" sldId="281"/>
            <ac:spMk id="3" creationId="{00000000-0000-0000-0000-000000000000}"/>
          </ac:spMkLst>
        </pc:spChg>
        <pc:spChg chg="add del mod">
          <ac:chgData name="Leonard Walletzký" userId="5c6479d8-24c8-4ca4-a5c7-fde0682a328a" providerId="ADAL" clId="{D09E58FC-0745-4538-9860-EAA6DCC62C93}" dt="2021-10-12T12:30:24.577" v="240" actId="12084"/>
          <ac:spMkLst>
            <pc:docMk/>
            <pc:sldMk cId="3141333797" sldId="281"/>
            <ac:spMk id="6" creationId="{E5F5F6FD-E679-440A-A53C-16FC87C65663}"/>
          </ac:spMkLst>
        </pc:spChg>
        <pc:graphicFrameChg chg="add mod">
          <ac:chgData name="Leonard Walletzký" userId="5c6479d8-24c8-4ca4-a5c7-fde0682a328a" providerId="ADAL" clId="{D09E58FC-0745-4538-9860-EAA6DCC62C93}" dt="2021-10-12T12:30:01.454" v="237" actId="14100"/>
          <ac:graphicFrameMkLst>
            <pc:docMk/>
            <pc:sldMk cId="3141333797" sldId="281"/>
            <ac:graphicFrameMk id="4" creationId="{B6862276-2485-4AB6-89C1-9EB65C437A7A}"/>
          </ac:graphicFrameMkLst>
        </pc:graphicFrameChg>
        <pc:graphicFrameChg chg="add mod">
          <ac:chgData name="Leonard Walletzký" userId="5c6479d8-24c8-4ca4-a5c7-fde0682a328a" providerId="ADAL" clId="{D09E58FC-0745-4538-9860-EAA6DCC62C93}" dt="2021-10-12T12:54:24.619" v="410"/>
          <ac:graphicFrameMkLst>
            <pc:docMk/>
            <pc:sldMk cId="3141333797" sldId="281"/>
            <ac:graphicFrameMk id="7" creationId="{DB5EF44B-9EF3-487D-B8B4-5C3DAA6478D4}"/>
          </ac:graphicFrameMkLst>
        </pc:graphicFrameChg>
      </pc:sldChg>
      <pc:sldChg chg="addSp delSp modSp mod ord modClrScheme chgLayout">
        <pc:chgData name="Leonard Walletzký" userId="5c6479d8-24c8-4ca4-a5c7-fde0682a328a" providerId="ADAL" clId="{D09E58FC-0745-4538-9860-EAA6DCC62C93}" dt="2021-10-12T13:21:06.402" v="855" actId="20577"/>
        <pc:sldMkLst>
          <pc:docMk/>
          <pc:sldMk cId="2583342791" sldId="282"/>
        </pc:sldMkLst>
        <pc:spChg chg="del mod">
          <ac:chgData name="Leonard Walletzký" userId="5c6479d8-24c8-4ca4-a5c7-fde0682a328a" providerId="ADAL" clId="{D09E58FC-0745-4538-9860-EAA6DCC62C93}" dt="2021-10-12T12:31:25.284" v="247" actId="12084"/>
          <ac:spMkLst>
            <pc:docMk/>
            <pc:sldMk cId="2583342791" sldId="282"/>
            <ac:spMk id="2" creationId="{00000000-0000-0000-0000-000000000000}"/>
          </ac:spMkLst>
        </pc:spChg>
        <pc:spChg chg="mod">
          <ac:chgData name="Leonard Walletzký" userId="5c6479d8-24c8-4ca4-a5c7-fde0682a328a" providerId="ADAL" clId="{D09E58FC-0745-4538-9860-EAA6DCC62C93}" dt="2021-10-12T13:21:06.402" v="855" actId="20577"/>
          <ac:spMkLst>
            <pc:docMk/>
            <pc:sldMk cId="2583342791" sldId="282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D09E58FC-0745-4538-9860-EAA6DCC62C93}" dt="2021-10-12T12:31:25.284" v="247" actId="12084"/>
          <ac:graphicFrameMkLst>
            <pc:docMk/>
            <pc:sldMk cId="2583342791" sldId="282"/>
            <ac:graphicFrameMk id="4" creationId="{C48D5023-B1FB-4CC8-9704-DE082334AEE0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2:57:56.519" v="453"/>
        <pc:sldMkLst>
          <pc:docMk/>
          <pc:sldMk cId="3060459919" sldId="283"/>
        </pc:sldMkLst>
        <pc:spChg chg="add mod ord">
          <ac:chgData name="Leonard Walletzký" userId="5c6479d8-24c8-4ca4-a5c7-fde0682a328a" providerId="ADAL" clId="{D09E58FC-0745-4538-9860-EAA6DCC62C93}" dt="2021-10-12T12:38:29.139" v="302"/>
          <ac:spMkLst>
            <pc:docMk/>
            <pc:sldMk cId="3060459919" sldId="283"/>
            <ac:spMk id="2" creationId="{FEBCCA3E-4F42-40D6-B586-B34660DE3103}"/>
          </ac:spMkLst>
        </pc:spChg>
        <pc:spChg chg="add del mod ord">
          <ac:chgData name="Leonard Walletzký" userId="5c6479d8-24c8-4ca4-a5c7-fde0682a328a" providerId="ADAL" clId="{D09E58FC-0745-4538-9860-EAA6DCC62C93}" dt="2021-10-12T12:38:34.261" v="303" actId="478"/>
          <ac:spMkLst>
            <pc:docMk/>
            <pc:sldMk cId="3060459919" sldId="283"/>
            <ac:spMk id="3" creationId="{6033B939-EA2A-4286-A59E-BD06534C00EC}"/>
          </ac:spMkLst>
        </pc:spChg>
        <pc:spChg chg="mod">
          <ac:chgData name="Leonard Walletzký" userId="5c6479d8-24c8-4ca4-a5c7-fde0682a328a" providerId="ADAL" clId="{D09E58FC-0745-4538-9860-EAA6DCC62C93}" dt="2021-10-12T12:38:11.635" v="300" actId="21"/>
          <ac:spMkLst>
            <pc:docMk/>
            <pc:sldMk cId="3060459919" sldId="283"/>
            <ac:spMk id="195" creationId="{00000000-0000-0000-0000-000000000000}"/>
          </ac:spMkLst>
        </pc:spChg>
        <pc:spChg chg="del mod">
          <ac:chgData name="Leonard Walletzký" userId="5c6479d8-24c8-4ca4-a5c7-fde0682a328a" providerId="ADAL" clId="{D09E58FC-0745-4538-9860-EAA6DCC62C93}" dt="2021-10-12T12:38:47.013" v="305" actId="12084"/>
          <ac:spMkLst>
            <pc:docMk/>
            <pc:sldMk cId="3060459919" sldId="283"/>
            <ac:spMk id="196" creationId="{00000000-0000-0000-0000-000000000000}"/>
          </ac:spMkLst>
        </pc:spChg>
        <pc:graphicFrameChg chg="add mod">
          <ac:chgData name="Leonard Walletzký" userId="5c6479d8-24c8-4ca4-a5c7-fde0682a328a" providerId="ADAL" clId="{D09E58FC-0745-4538-9860-EAA6DCC62C93}" dt="2021-10-12T12:38:59.505" v="307" actId="20577"/>
          <ac:graphicFrameMkLst>
            <pc:docMk/>
            <pc:sldMk cId="3060459919" sldId="283"/>
            <ac:graphicFrameMk id="4" creationId="{A6FB159D-BEAA-47C7-BFE4-AA9DA70C821B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2:58:29.288" v="459" actId="20577"/>
        <pc:sldMkLst>
          <pc:docMk/>
          <pc:sldMk cId="1726080638" sldId="284"/>
        </pc:sldMkLst>
        <pc:spChg chg="mod">
          <ac:chgData name="Leonard Walletzký" userId="5c6479d8-24c8-4ca4-a5c7-fde0682a328a" providerId="ADAL" clId="{D09E58FC-0745-4538-9860-EAA6DCC62C93}" dt="2021-10-12T12:39:13.471" v="308" actId="26606"/>
          <ac:spMkLst>
            <pc:docMk/>
            <pc:sldMk cId="1726080638" sldId="284"/>
            <ac:spMk id="197" creationId="{00000000-0000-0000-0000-000000000000}"/>
          </ac:spMkLst>
        </pc:spChg>
        <pc:spChg chg="del mod">
          <ac:chgData name="Leonard Walletzký" userId="5c6479d8-24c8-4ca4-a5c7-fde0682a328a" providerId="ADAL" clId="{D09E58FC-0745-4538-9860-EAA6DCC62C93}" dt="2021-10-12T12:39:17.743" v="309" actId="12084"/>
          <ac:spMkLst>
            <pc:docMk/>
            <pc:sldMk cId="1726080638" sldId="284"/>
            <ac:spMk id="198" creationId="{00000000-0000-0000-0000-000000000000}"/>
          </ac:spMkLst>
        </pc:spChg>
        <pc:graphicFrameChg chg="add mod">
          <ac:chgData name="Leonard Walletzký" userId="5c6479d8-24c8-4ca4-a5c7-fde0682a328a" providerId="ADAL" clId="{D09E58FC-0745-4538-9860-EAA6DCC62C93}" dt="2021-10-12T12:58:29.288" v="459" actId="20577"/>
          <ac:graphicFrameMkLst>
            <pc:docMk/>
            <pc:sldMk cId="1726080638" sldId="284"/>
            <ac:graphicFrameMk id="2" creationId="{84521CC9-1DED-4EE1-9567-97B614FD2E3F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2:58:46.067" v="461"/>
        <pc:sldMkLst>
          <pc:docMk/>
          <pc:sldMk cId="3041365140" sldId="285"/>
        </pc:sldMkLst>
        <pc:spChg chg="mod">
          <ac:chgData name="Leonard Walletzký" userId="5c6479d8-24c8-4ca4-a5c7-fde0682a328a" providerId="ADAL" clId="{D09E58FC-0745-4538-9860-EAA6DCC62C93}" dt="2021-10-12T12:39:29.480" v="310" actId="26606"/>
          <ac:spMkLst>
            <pc:docMk/>
            <pc:sldMk cId="3041365140" sldId="285"/>
            <ac:spMk id="199" creationId="{00000000-0000-0000-0000-000000000000}"/>
          </ac:spMkLst>
        </pc:spChg>
        <pc:spChg chg="del mod">
          <ac:chgData name="Leonard Walletzký" userId="5c6479d8-24c8-4ca4-a5c7-fde0682a328a" providerId="ADAL" clId="{D09E58FC-0745-4538-9860-EAA6DCC62C93}" dt="2021-10-12T12:39:35.020" v="311" actId="12084"/>
          <ac:spMkLst>
            <pc:docMk/>
            <pc:sldMk cId="3041365140" sldId="285"/>
            <ac:spMk id="200" creationId="{00000000-0000-0000-0000-000000000000}"/>
          </ac:spMkLst>
        </pc:spChg>
        <pc:graphicFrameChg chg="add mod">
          <ac:chgData name="Leonard Walletzký" userId="5c6479d8-24c8-4ca4-a5c7-fde0682a328a" providerId="ADAL" clId="{D09E58FC-0745-4538-9860-EAA6DCC62C93}" dt="2021-10-12T12:39:35.020" v="311" actId="12084"/>
          <ac:graphicFrameMkLst>
            <pc:docMk/>
            <pc:sldMk cId="3041365140" sldId="285"/>
            <ac:graphicFrameMk id="2" creationId="{A0617B2C-C075-4A96-85A7-2AE4B96674E1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2:57:40.177" v="451"/>
        <pc:sldMkLst>
          <pc:docMk/>
          <pc:sldMk cId="3963655126" sldId="286"/>
        </pc:sldMkLst>
        <pc:spChg chg="add mod ord">
          <ac:chgData name="Leonard Walletzký" userId="5c6479d8-24c8-4ca4-a5c7-fde0682a328a" providerId="ADAL" clId="{D09E58FC-0745-4538-9860-EAA6DCC62C93}" dt="2021-10-12T12:35:04.145" v="269" actId="1076"/>
          <ac:spMkLst>
            <pc:docMk/>
            <pc:sldMk cId="3963655126" sldId="286"/>
            <ac:spMk id="2" creationId="{93414D70-0776-4372-A570-E7EF311FBCE0}"/>
          </ac:spMkLst>
        </pc:spChg>
        <pc:spChg chg="add mod">
          <ac:chgData name="Leonard Walletzký" userId="5c6479d8-24c8-4ca4-a5c7-fde0682a328a" providerId="ADAL" clId="{D09E58FC-0745-4538-9860-EAA6DCC62C93}" dt="2021-10-12T12:34:34.919" v="264" actId="1076"/>
          <ac:spMkLst>
            <pc:docMk/>
            <pc:sldMk cId="3963655126" sldId="286"/>
            <ac:spMk id="12" creationId="{670D1B37-CD27-4DE7-B1E2-1E588C2860DA}"/>
          </ac:spMkLst>
        </pc:spChg>
        <pc:spChg chg="add mod">
          <ac:chgData name="Leonard Walletzký" userId="5c6479d8-24c8-4ca4-a5c7-fde0682a328a" providerId="ADAL" clId="{D09E58FC-0745-4538-9860-EAA6DCC62C93}" dt="2021-10-12T12:36:12.599" v="282" actId="1076"/>
          <ac:spMkLst>
            <pc:docMk/>
            <pc:sldMk cId="3963655126" sldId="286"/>
            <ac:spMk id="14" creationId="{2DF5F63A-3307-402B-B90D-98E0DD38DFF1}"/>
          </ac:spMkLst>
        </pc:spChg>
        <pc:spChg chg="add mod">
          <ac:chgData name="Leonard Walletzký" userId="5c6479d8-24c8-4ca4-a5c7-fde0682a328a" providerId="ADAL" clId="{D09E58FC-0745-4538-9860-EAA6DCC62C93}" dt="2021-10-12T12:36:46.474" v="290" actId="1076"/>
          <ac:spMkLst>
            <pc:docMk/>
            <pc:sldMk cId="3963655126" sldId="286"/>
            <ac:spMk id="15" creationId="{F24A5261-6727-4385-AD7E-3176860A5925}"/>
          </ac:spMkLst>
        </pc:spChg>
        <pc:spChg chg="del mod">
          <ac:chgData name="Leonard Walletzký" userId="5c6479d8-24c8-4ca4-a5c7-fde0682a328a" providerId="ADAL" clId="{D09E58FC-0745-4538-9860-EAA6DCC62C93}" dt="2021-10-12T12:34:56.166" v="267" actId="478"/>
          <ac:spMkLst>
            <pc:docMk/>
            <pc:sldMk cId="3963655126" sldId="286"/>
            <ac:spMk id="88" creationId="{00000000-0000-0000-0000-000000000000}"/>
          </ac:spMkLst>
        </pc:spChg>
        <pc:spChg chg="mod ord">
          <ac:chgData name="Leonard Walletzký" userId="5c6479d8-24c8-4ca4-a5c7-fde0682a328a" providerId="ADAL" clId="{D09E58FC-0745-4538-9860-EAA6DCC62C93}" dt="2021-10-12T12:55:33.170" v="436" actId="207"/>
          <ac:spMkLst>
            <pc:docMk/>
            <pc:sldMk cId="3963655126" sldId="286"/>
            <ac:spMk id="89" creationId="{00000000-0000-0000-0000-000000000000}"/>
          </ac:spMkLst>
        </pc:spChg>
        <pc:spChg chg="mod ord">
          <ac:chgData name="Leonard Walletzký" userId="5c6479d8-24c8-4ca4-a5c7-fde0682a328a" providerId="ADAL" clId="{D09E58FC-0745-4538-9860-EAA6DCC62C93}" dt="2021-10-12T12:55:43.884" v="438" actId="207"/>
          <ac:spMkLst>
            <pc:docMk/>
            <pc:sldMk cId="3963655126" sldId="286"/>
            <ac:spMk id="90" creationId="{00000000-0000-0000-0000-000000000000}"/>
          </ac:spMkLst>
        </pc:spChg>
        <pc:spChg chg="mod ord">
          <ac:chgData name="Leonard Walletzký" userId="5c6479d8-24c8-4ca4-a5c7-fde0682a328a" providerId="ADAL" clId="{D09E58FC-0745-4538-9860-EAA6DCC62C93}" dt="2021-10-12T12:55:52.715" v="440" actId="207"/>
          <ac:spMkLst>
            <pc:docMk/>
            <pc:sldMk cId="3963655126" sldId="286"/>
            <ac:spMk id="91" creationId="{00000000-0000-0000-0000-000000000000}"/>
          </ac:spMkLst>
        </pc:spChg>
      </pc:sldChg>
      <pc:sldChg chg="addSp delSp modSp mod modClrScheme modAnim chgLayout">
        <pc:chgData name="Leonard Walletzký" userId="5c6479d8-24c8-4ca4-a5c7-fde0682a328a" providerId="ADAL" clId="{D09E58FC-0745-4538-9860-EAA6DCC62C93}" dt="2021-10-12T13:16:14.196" v="797"/>
        <pc:sldMkLst>
          <pc:docMk/>
          <pc:sldMk cId="2994208176" sldId="287"/>
        </pc:sldMkLst>
        <pc:spChg chg="mod">
          <ac:chgData name="Leonard Walletzký" userId="5c6479d8-24c8-4ca4-a5c7-fde0682a328a" providerId="ADAL" clId="{D09E58FC-0745-4538-9860-EAA6DCC62C93}" dt="2021-10-12T13:16:03.389" v="795" actId="26606"/>
          <ac:spMkLst>
            <pc:docMk/>
            <pc:sldMk cId="2994208176" sldId="287"/>
            <ac:spMk id="2" creationId="{00000000-0000-0000-0000-000000000000}"/>
          </ac:spMkLst>
        </pc:spChg>
        <pc:spChg chg="del mod">
          <ac:chgData name="Leonard Walletzký" userId="5c6479d8-24c8-4ca4-a5c7-fde0682a328a" providerId="ADAL" clId="{D09E58FC-0745-4538-9860-EAA6DCC62C93}" dt="2021-10-12T13:16:03.389" v="795" actId="26606"/>
          <ac:spMkLst>
            <pc:docMk/>
            <pc:sldMk cId="2994208176" sldId="287"/>
            <ac:spMk id="3" creationId="{00000000-0000-0000-0000-000000000000}"/>
          </ac:spMkLst>
        </pc:spChg>
        <pc:graphicFrameChg chg="add">
          <ac:chgData name="Leonard Walletzký" userId="5c6479d8-24c8-4ca4-a5c7-fde0682a328a" providerId="ADAL" clId="{D09E58FC-0745-4538-9860-EAA6DCC62C93}" dt="2021-10-12T13:16:03.389" v="795" actId="26606"/>
          <ac:graphicFrameMkLst>
            <pc:docMk/>
            <pc:sldMk cId="2994208176" sldId="287"/>
            <ac:graphicFrameMk id="5" creationId="{33BE3C99-2E8F-44F9-BD13-6F5F63D943D2}"/>
          </ac:graphicFrameMkLst>
        </pc:graphicFrameChg>
      </pc:sldChg>
      <pc:sldChg chg="addSp delSp modSp add mod modAnim">
        <pc:chgData name="Leonard Walletzký" userId="5c6479d8-24c8-4ca4-a5c7-fde0682a328a" providerId="ADAL" clId="{D09E58FC-0745-4538-9860-EAA6DCC62C93}" dt="2021-10-12T13:15:33.843" v="792"/>
        <pc:sldMkLst>
          <pc:docMk/>
          <pc:sldMk cId="2600673588" sldId="288"/>
        </pc:sldMkLst>
        <pc:spChg chg="add mod">
          <ac:chgData name="Leonard Walletzký" userId="5c6479d8-24c8-4ca4-a5c7-fde0682a328a" providerId="ADAL" clId="{D09E58FC-0745-4538-9860-EAA6DCC62C93}" dt="2021-10-12T13:07:48.048" v="571" actId="14100"/>
          <ac:spMkLst>
            <pc:docMk/>
            <pc:sldMk cId="2600673588" sldId="288"/>
            <ac:spMk id="3" creationId="{531B74B0-603A-41A3-9500-016100887F2C}"/>
          </ac:spMkLst>
        </pc:spChg>
        <pc:spChg chg="add mod">
          <ac:chgData name="Leonard Walletzký" userId="5c6479d8-24c8-4ca4-a5c7-fde0682a328a" providerId="ADAL" clId="{D09E58FC-0745-4538-9860-EAA6DCC62C93}" dt="2021-10-12T13:10:37.676" v="662" actId="20577"/>
          <ac:spMkLst>
            <pc:docMk/>
            <pc:sldMk cId="2600673588" sldId="288"/>
            <ac:spMk id="4" creationId="{402DAEF4-2C81-4A0F-BBCC-E6BBE7AC674F}"/>
          </ac:spMkLst>
        </pc:spChg>
        <pc:spChg chg="add del mod">
          <ac:chgData name="Leonard Walletzký" userId="5c6479d8-24c8-4ca4-a5c7-fde0682a328a" providerId="ADAL" clId="{D09E58FC-0745-4538-9860-EAA6DCC62C93}" dt="2021-10-12T13:12:22.483" v="675" actId="478"/>
          <ac:spMkLst>
            <pc:docMk/>
            <pc:sldMk cId="2600673588" sldId="288"/>
            <ac:spMk id="5" creationId="{2919AA2A-72D1-442B-A701-A399397D919A}"/>
          </ac:spMkLst>
        </pc:spChg>
        <pc:spChg chg="add del mod">
          <ac:chgData name="Leonard Walletzký" userId="5c6479d8-24c8-4ca4-a5c7-fde0682a328a" providerId="ADAL" clId="{D09E58FC-0745-4538-9860-EAA6DCC62C93}" dt="2021-10-12T13:12:46.466" v="679" actId="478"/>
          <ac:spMkLst>
            <pc:docMk/>
            <pc:sldMk cId="2600673588" sldId="288"/>
            <ac:spMk id="6" creationId="{8DF26A2D-0C78-44C1-8D5A-7F421D186EB8}"/>
          </ac:spMkLst>
        </pc:spChg>
        <pc:spChg chg="add mod">
          <ac:chgData name="Leonard Walletzký" userId="5c6479d8-24c8-4ca4-a5c7-fde0682a328a" providerId="ADAL" clId="{D09E58FC-0745-4538-9860-EAA6DCC62C93}" dt="2021-10-12T13:14:08.488" v="698" actId="14100"/>
          <ac:spMkLst>
            <pc:docMk/>
            <pc:sldMk cId="2600673588" sldId="288"/>
            <ac:spMk id="7" creationId="{B2D08D8E-B2F4-4482-A56C-CA4C622A2DC3}"/>
          </ac:spMkLst>
        </pc:spChg>
        <pc:spChg chg="add mod">
          <ac:chgData name="Leonard Walletzký" userId="5c6479d8-24c8-4ca4-a5c7-fde0682a328a" providerId="ADAL" clId="{D09E58FC-0745-4538-9860-EAA6DCC62C93}" dt="2021-10-12T13:15:14.190" v="791" actId="14100"/>
          <ac:spMkLst>
            <pc:docMk/>
            <pc:sldMk cId="2600673588" sldId="288"/>
            <ac:spMk id="23" creationId="{12910F8A-68C1-4496-B6A1-C9D6640E1E8F}"/>
          </ac:spMkLst>
        </pc:spChg>
        <pc:spChg chg="del">
          <ac:chgData name="Leonard Walletzký" userId="5c6479d8-24c8-4ca4-a5c7-fde0682a328a" providerId="ADAL" clId="{D09E58FC-0745-4538-9860-EAA6DCC62C93}" dt="2021-10-12T13:06:56.692" v="568" actId="478"/>
          <ac:spMkLst>
            <pc:docMk/>
            <pc:sldMk cId="2600673588" sldId="288"/>
            <ac:spMk id="124" creationId="{00000000-0000-0000-0000-000000000000}"/>
          </ac:spMkLst>
        </pc:spChg>
        <pc:spChg chg="del">
          <ac:chgData name="Leonard Walletzký" userId="5c6479d8-24c8-4ca4-a5c7-fde0682a328a" providerId="ADAL" clId="{D09E58FC-0745-4538-9860-EAA6DCC62C93}" dt="2021-10-12T13:06:53.596" v="567" actId="478"/>
          <ac:spMkLst>
            <pc:docMk/>
            <pc:sldMk cId="2600673588" sldId="288"/>
            <ac:spMk id="125" creationId="{00000000-0000-0000-0000-000000000000}"/>
          </ac:spMkLst>
        </pc:spChg>
        <pc:spChg chg="del">
          <ac:chgData name="Leonard Walletzký" userId="5c6479d8-24c8-4ca4-a5c7-fde0682a328a" providerId="ADAL" clId="{D09E58FC-0745-4538-9860-EAA6DCC62C93}" dt="2021-10-12T13:06:51.227" v="566" actId="478"/>
          <ac:spMkLst>
            <pc:docMk/>
            <pc:sldMk cId="2600673588" sldId="288"/>
            <ac:spMk id="126" creationId="{00000000-0000-0000-0000-000000000000}"/>
          </ac:spMkLst>
        </pc:spChg>
      </pc:sldChg>
    </pc:docChg>
  </pc:docChgLst>
</pc:chgInfo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CE3AD-DF03-4150-B701-7AEA37E07A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F8D3297-A40C-4D0A-8706-7ABD7032A35C}">
      <dgm:prSet/>
      <dgm:spPr/>
      <dgm:t>
        <a:bodyPr/>
        <a:lstStyle/>
        <a:p>
          <a:r>
            <a:rPr lang="en-GB" dirty="0"/>
            <a:t>The </a:t>
          </a:r>
          <a:r>
            <a:rPr lang="cs-CZ" dirty="0" err="1"/>
            <a:t>focus</a:t>
          </a:r>
          <a:r>
            <a:rPr lang="en-GB" dirty="0"/>
            <a:t> is not on tangible product</a:t>
          </a:r>
          <a:endParaRPr lang="cs-CZ" dirty="0"/>
        </a:p>
      </dgm:t>
    </dgm:pt>
    <dgm:pt modelId="{6737CB15-31C9-4BC6-ABBC-AF4A8508AFFB}" type="parTrans" cxnId="{4B77F329-60ED-4267-B8BE-D9681FF5CBA0}">
      <dgm:prSet/>
      <dgm:spPr/>
      <dgm:t>
        <a:bodyPr/>
        <a:lstStyle/>
        <a:p>
          <a:endParaRPr lang="cs-CZ"/>
        </a:p>
      </dgm:t>
    </dgm:pt>
    <dgm:pt modelId="{FAA93E03-4099-49FE-A6DC-B3BBE1860979}" type="sibTrans" cxnId="{4B77F329-60ED-4267-B8BE-D9681FF5CBA0}">
      <dgm:prSet/>
      <dgm:spPr/>
      <dgm:t>
        <a:bodyPr/>
        <a:lstStyle/>
        <a:p>
          <a:endParaRPr lang="cs-CZ"/>
        </a:p>
      </dgm:t>
    </dgm:pt>
    <dgm:pt modelId="{8F0377BB-13BE-4EA0-B71D-6AC1002D57B4}">
      <dgm:prSet/>
      <dgm:spPr/>
      <dgm:t>
        <a:bodyPr/>
        <a:lstStyle/>
        <a:p>
          <a:r>
            <a:rPr lang="en-GB"/>
            <a:t>Is on services the customer can get</a:t>
          </a:r>
          <a:endParaRPr lang="cs-CZ"/>
        </a:p>
      </dgm:t>
    </dgm:pt>
    <dgm:pt modelId="{CDDF1F81-7586-4BD1-8392-5977D9FD1781}" type="parTrans" cxnId="{4ED701BE-23A6-4CAC-9FF7-09340B692B3A}">
      <dgm:prSet/>
      <dgm:spPr/>
      <dgm:t>
        <a:bodyPr/>
        <a:lstStyle/>
        <a:p>
          <a:endParaRPr lang="cs-CZ"/>
        </a:p>
      </dgm:t>
    </dgm:pt>
    <dgm:pt modelId="{2EBC2214-A94B-4F16-B427-74C7B1376C34}" type="sibTrans" cxnId="{4ED701BE-23A6-4CAC-9FF7-09340B692B3A}">
      <dgm:prSet/>
      <dgm:spPr/>
      <dgm:t>
        <a:bodyPr/>
        <a:lstStyle/>
        <a:p>
          <a:endParaRPr lang="cs-CZ"/>
        </a:p>
      </dgm:t>
    </dgm:pt>
    <dgm:pt modelId="{A02BC630-778B-4328-B886-5783CCC88799}">
      <dgm:prSet/>
      <dgm:spPr/>
      <dgm:t>
        <a:bodyPr/>
        <a:lstStyle/>
        <a:p>
          <a:r>
            <a:rPr lang="en-GB"/>
            <a:t>No matter if the service is realized through the product or someone else to perform the service</a:t>
          </a:r>
          <a:endParaRPr lang="cs-CZ"/>
        </a:p>
      </dgm:t>
    </dgm:pt>
    <dgm:pt modelId="{1ACEECE6-4E4F-4529-9B6F-3E09D6AC14C0}" type="parTrans" cxnId="{E48695C2-B168-4CCE-A65B-4710FDF0337B}">
      <dgm:prSet/>
      <dgm:spPr/>
      <dgm:t>
        <a:bodyPr/>
        <a:lstStyle/>
        <a:p>
          <a:endParaRPr lang="cs-CZ"/>
        </a:p>
      </dgm:t>
    </dgm:pt>
    <dgm:pt modelId="{7FACD9AD-0CD2-4047-840D-CE6C28ECA4AD}" type="sibTrans" cxnId="{E48695C2-B168-4CCE-A65B-4710FDF0337B}">
      <dgm:prSet/>
      <dgm:spPr/>
      <dgm:t>
        <a:bodyPr/>
        <a:lstStyle/>
        <a:p>
          <a:endParaRPr lang="cs-CZ"/>
        </a:p>
      </dgm:t>
    </dgm:pt>
    <dgm:pt modelId="{9823DF39-81DB-42AD-B3AB-0533ED1E1884}">
      <dgm:prSet/>
      <dgm:spPr/>
      <dgm:t>
        <a:bodyPr/>
        <a:lstStyle/>
        <a:p>
          <a:r>
            <a:rPr lang="en-GB"/>
            <a:t>Ownership is not important</a:t>
          </a:r>
          <a:endParaRPr lang="cs-CZ"/>
        </a:p>
      </dgm:t>
    </dgm:pt>
    <dgm:pt modelId="{991831F7-5B3B-41DA-A05F-1DFF05ED15CB}" type="parTrans" cxnId="{C26FF77D-8363-4DE7-A07C-3CE0EE5325B5}">
      <dgm:prSet/>
      <dgm:spPr/>
      <dgm:t>
        <a:bodyPr/>
        <a:lstStyle/>
        <a:p>
          <a:endParaRPr lang="cs-CZ"/>
        </a:p>
      </dgm:t>
    </dgm:pt>
    <dgm:pt modelId="{A5BFEE2E-3FDA-4CE5-AF10-7C3C8CACC8A7}" type="sibTrans" cxnId="{C26FF77D-8363-4DE7-A07C-3CE0EE5325B5}">
      <dgm:prSet/>
      <dgm:spPr/>
      <dgm:t>
        <a:bodyPr/>
        <a:lstStyle/>
        <a:p>
          <a:endParaRPr lang="cs-CZ"/>
        </a:p>
      </dgm:t>
    </dgm:pt>
    <dgm:pt modelId="{74CA079F-BFD0-471D-B096-9B133D9CDE7F}">
      <dgm:prSet/>
      <dgm:spPr/>
      <dgm:t>
        <a:bodyPr/>
        <a:lstStyle/>
        <a:p>
          <a:r>
            <a:rPr lang="en-GB"/>
            <a:t>The customer obtain benefits by renting to:</a:t>
          </a:r>
          <a:endParaRPr lang="cs-CZ"/>
        </a:p>
      </dgm:t>
    </dgm:pt>
    <dgm:pt modelId="{ED63F93A-F94E-4F81-8BF3-C204886C9D85}" type="parTrans" cxnId="{E77638E7-7250-4D42-BD50-6FDD9B9B33E1}">
      <dgm:prSet/>
      <dgm:spPr/>
      <dgm:t>
        <a:bodyPr/>
        <a:lstStyle/>
        <a:p>
          <a:endParaRPr lang="cs-CZ"/>
        </a:p>
      </dgm:t>
    </dgm:pt>
    <dgm:pt modelId="{FD470ECB-1215-490A-B8B6-43434039EF19}" type="sibTrans" cxnId="{E77638E7-7250-4D42-BD50-6FDD9B9B33E1}">
      <dgm:prSet/>
      <dgm:spPr/>
      <dgm:t>
        <a:bodyPr/>
        <a:lstStyle/>
        <a:p>
          <a:endParaRPr lang="cs-CZ"/>
        </a:p>
      </dgm:t>
    </dgm:pt>
    <dgm:pt modelId="{F5CAC011-6B30-4BDD-9882-3F623F003E8C}">
      <dgm:prSet/>
      <dgm:spPr/>
      <dgm:t>
        <a:bodyPr/>
        <a:lstStyle/>
        <a:p>
          <a:r>
            <a:rPr lang="en-GB"/>
            <a:t>use a physical object</a:t>
          </a:r>
          <a:endParaRPr lang="cs-CZ"/>
        </a:p>
      </dgm:t>
    </dgm:pt>
    <dgm:pt modelId="{3CFB3E54-B55A-46A9-992A-6CACAF77F497}" type="parTrans" cxnId="{5BBD8844-CC3C-4028-8EB2-EAA3EC9AC1CB}">
      <dgm:prSet/>
      <dgm:spPr/>
      <dgm:t>
        <a:bodyPr/>
        <a:lstStyle/>
        <a:p>
          <a:endParaRPr lang="cs-CZ"/>
        </a:p>
      </dgm:t>
    </dgm:pt>
    <dgm:pt modelId="{7631EF91-0CE7-4BC4-82E8-EA7928A29274}" type="sibTrans" cxnId="{5BBD8844-CC3C-4028-8EB2-EAA3EC9AC1CB}">
      <dgm:prSet/>
      <dgm:spPr/>
      <dgm:t>
        <a:bodyPr/>
        <a:lstStyle/>
        <a:p>
          <a:endParaRPr lang="cs-CZ"/>
        </a:p>
      </dgm:t>
    </dgm:pt>
    <dgm:pt modelId="{86EF60DD-D943-4F07-BE17-849E4421A18B}">
      <dgm:prSet/>
      <dgm:spPr/>
      <dgm:t>
        <a:bodyPr/>
        <a:lstStyle/>
        <a:p>
          <a:r>
            <a:rPr lang="en-GB"/>
            <a:t>hire the labour and expertise</a:t>
          </a:r>
          <a:endParaRPr lang="cs-CZ"/>
        </a:p>
      </dgm:t>
    </dgm:pt>
    <dgm:pt modelId="{B99C7A7B-A0B1-46C8-93D9-1BB0D0703558}" type="parTrans" cxnId="{1E7202D2-65C0-40DE-9C10-5B8C48BC701C}">
      <dgm:prSet/>
      <dgm:spPr/>
      <dgm:t>
        <a:bodyPr/>
        <a:lstStyle/>
        <a:p>
          <a:endParaRPr lang="cs-CZ"/>
        </a:p>
      </dgm:t>
    </dgm:pt>
    <dgm:pt modelId="{F6DA9321-4B26-4043-B3A3-70D15532D02D}" type="sibTrans" cxnId="{1E7202D2-65C0-40DE-9C10-5B8C48BC701C}">
      <dgm:prSet/>
      <dgm:spPr/>
      <dgm:t>
        <a:bodyPr/>
        <a:lstStyle/>
        <a:p>
          <a:endParaRPr lang="cs-CZ"/>
        </a:p>
      </dgm:t>
    </dgm:pt>
    <dgm:pt modelId="{845D88FB-CB4D-416B-AA62-05C24DF2C1E7}">
      <dgm:prSet/>
      <dgm:spPr/>
      <dgm:t>
        <a:bodyPr/>
        <a:lstStyle/>
        <a:p>
          <a:r>
            <a:rPr lang="en-GB"/>
            <a:t>pay for access to facilities and networks</a:t>
          </a:r>
          <a:endParaRPr lang="cs-CZ"/>
        </a:p>
      </dgm:t>
    </dgm:pt>
    <dgm:pt modelId="{22A944C2-7660-48CD-9679-816F0CC46E9B}" type="parTrans" cxnId="{8532E38D-5923-4C4A-81B7-D64208C92E04}">
      <dgm:prSet/>
      <dgm:spPr/>
      <dgm:t>
        <a:bodyPr/>
        <a:lstStyle/>
        <a:p>
          <a:endParaRPr lang="cs-CZ"/>
        </a:p>
      </dgm:t>
    </dgm:pt>
    <dgm:pt modelId="{7230749D-E129-4E4E-BCE9-44DF8C04D6A5}" type="sibTrans" cxnId="{8532E38D-5923-4C4A-81B7-D64208C92E04}">
      <dgm:prSet/>
      <dgm:spPr/>
      <dgm:t>
        <a:bodyPr/>
        <a:lstStyle/>
        <a:p>
          <a:endParaRPr lang="cs-CZ"/>
        </a:p>
      </dgm:t>
    </dgm:pt>
    <dgm:pt modelId="{0A583A34-7265-41A0-BC10-A321B2EE3A9E}" type="pres">
      <dgm:prSet presAssocID="{55BCE3AD-DF03-4150-B701-7AEA37E07A7A}" presName="linear" presStyleCnt="0">
        <dgm:presLayoutVars>
          <dgm:animLvl val="lvl"/>
          <dgm:resizeHandles val="exact"/>
        </dgm:presLayoutVars>
      </dgm:prSet>
      <dgm:spPr/>
    </dgm:pt>
    <dgm:pt modelId="{ED71AC39-CFB4-452B-84B7-9B253923401F}" type="pres">
      <dgm:prSet presAssocID="{EF8D3297-A40C-4D0A-8706-7ABD7032A35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15379A0-ECCE-4080-9B86-8F4094112D88}" type="pres">
      <dgm:prSet presAssocID="{EF8D3297-A40C-4D0A-8706-7ABD7032A35C}" presName="childText" presStyleLbl="revTx" presStyleIdx="0" presStyleCnt="2">
        <dgm:presLayoutVars>
          <dgm:bulletEnabled val="1"/>
        </dgm:presLayoutVars>
      </dgm:prSet>
      <dgm:spPr/>
    </dgm:pt>
    <dgm:pt modelId="{6E251B20-B887-43C6-B54B-E5FA385592FB}" type="pres">
      <dgm:prSet presAssocID="{A02BC630-778B-4328-B886-5783CCC8879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FCD4A36-6C39-487F-BB4B-99E4684347B8}" type="pres">
      <dgm:prSet presAssocID="{7FACD9AD-0CD2-4047-840D-CE6C28ECA4AD}" presName="spacer" presStyleCnt="0"/>
      <dgm:spPr/>
    </dgm:pt>
    <dgm:pt modelId="{47A4FDFF-CC8A-49BC-A241-123848D3F78D}" type="pres">
      <dgm:prSet presAssocID="{9823DF39-81DB-42AD-B3AB-0533ED1E188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4520BD-10D6-4395-9037-3B8DDE981319}" type="pres">
      <dgm:prSet presAssocID="{A5BFEE2E-3FDA-4CE5-AF10-7C3C8CACC8A7}" presName="spacer" presStyleCnt="0"/>
      <dgm:spPr/>
    </dgm:pt>
    <dgm:pt modelId="{75E54F1A-0D28-4038-B5AF-ED9D130905EF}" type="pres">
      <dgm:prSet presAssocID="{74CA079F-BFD0-471D-B096-9B133D9CDE7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2F18327-482C-4412-A0BF-270C89ABD370}" type="pres">
      <dgm:prSet presAssocID="{74CA079F-BFD0-471D-B096-9B133D9CDE7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EDA3903-ED4E-4902-B598-20BF9CB503E5}" type="presOf" srcId="{845D88FB-CB4D-416B-AA62-05C24DF2C1E7}" destId="{82F18327-482C-4412-A0BF-270C89ABD370}" srcOrd="0" destOrd="2" presId="urn:microsoft.com/office/officeart/2005/8/layout/vList2"/>
    <dgm:cxn modelId="{4B77F329-60ED-4267-B8BE-D9681FF5CBA0}" srcId="{55BCE3AD-DF03-4150-B701-7AEA37E07A7A}" destId="{EF8D3297-A40C-4D0A-8706-7ABD7032A35C}" srcOrd="0" destOrd="0" parTransId="{6737CB15-31C9-4BC6-ABBC-AF4A8508AFFB}" sibTransId="{FAA93E03-4099-49FE-A6DC-B3BBE1860979}"/>
    <dgm:cxn modelId="{3E66332F-ECCE-44A2-977C-E7308CF50817}" type="presOf" srcId="{8F0377BB-13BE-4EA0-B71D-6AC1002D57B4}" destId="{815379A0-ECCE-4080-9B86-8F4094112D88}" srcOrd="0" destOrd="0" presId="urn:microsoft.com/office/officeart/2005/8/layout/vList2"/>
    <dgm:cxn modelId="{5BBD8844-CC3C-4028-8EB2-EAA3EC9AC1CB}" srcId="{74CA079F-BFD0-471D-B096-9B133D9CDE7F}" destId="{F5CAC011-6B30-4BDD-9882-3F623F003E8C}" srcOrd="0" destOrd="0" parTransId="{3CFB3E54-B55A-46A9-992A-6CACAF77F497}" sibTransId="{7631EF91-0CE7-4BC4-82E8-EA7928A29274}"/>
    <dgm:cxn modelId="{CDD27850-7815-42DA-9E2D-1CFCE447232C}" type="presOf" srcId="{F5CAC011-6B30-4BDD-9882-3F623F003E8C}" destId="{82F18327-482C-4412-A0BF-270C89ABD370}" srcOrd="0" destOrd="0" presId="urn:microsoft.com/office/officeart/2005/8/layout/vList2"/>
    <dgm:cxn modelId="{C26FF77D-8363-4DE7-A07C-3CE0EE5325B5}" srcId="{55BCE3AD-DF03-4150-B701-7AEA37E07A7A}" destId="{9823DF39-81DB-42AD-B3AB-0533ED1E1884}" srcOrd="2" destOrd="0" parTransId="{991831F7-5B3B-41DA-A05F-1DFF05ED15CB}" sibTransId="{A5BFEE2E-3FDA-4CE5-AF10-7C3C8CACC8A7}"/>
    <dgm:cxn modelId="{19CFF083-9031-4471-9A87-04D82F1BB25F}" type="presOf" srcId="{86EF60DD-D943-4F07-BE17-849E4421A18B}" destId="{82F18327-482C-4412-A0BF-270C89ABD370}" srcOrd="0" destOrd="1" presId="urn:microsoft.com/office/officeart/2005/8/layout/vList2"/>
    <dgm:cxn modelId="{8532E38D-5923-4C4A-81B7-D64208C92E04}" srcId="{74CA079F-BFD0-471D-B096-9B133D9CDE7F}" destId="{845D88FB-CB4D-416B-AA62-05C24DF2C1E7}" srcOrd="2" destOrd="0" parTransId="{22A944C2-7660-48CD-9679-816F0CC46E9B}" sibTransId="{7230749D-E129-4E4E-BCE9-44DF8C04D6A5}"/>
    <dgm:cxn modelId="{E64EF694-91CE-4B7F-A216-8BF79674A12A}" type="presOf" srcId="{55BCE3AD-DF03-4150-B701-7AEA37E07A7A}" destId="{0A583A34-7265-41A0-BC10-A321B2EE3A9E}" srcOrd="0" destOrd="0" presId="urn:microsoft.com/office/officeart/2005/8/layout/vList2"/>
    <dgm:cxn modelId="{8575C59F-95FB-4394-9E9F-A4FA4A34AC1A}" type="presOf" srcId="{A02BC630-778B-4328-B886-5783CCC88799}" destId="{6E251B20-B887-43C6-B54B-E5FA385592FB}" srcOrd="0" destOrd="0" presId="urn:microsoft.com/office/officeart/2005/8/layout/vList2"/>
    <dgm:cxn modelId="{4ED701BE-23A6-4CAC-9FF7-09340B692B3A}" srcId="{EF8D3297-A40C-4D0A-8706-7ABD7032A35C}" destId="{8F0377BB-13BE-4EA0-B71D-6AC1002D57B4}" srcOrd="0" destOrd="0" parTransId="{CDDF1F81-7586-4BD1-8392-5977D9FD1781}" sibTransId="{2EBC2214-A94B-4F16-B427-74C7B1376C34}"/>
    <dgm:cxn modelId="{B57000C2-FF5F-4E0D-86FD-701BDCF64584}" type="presOf" srcId="{74CA079F-BFD0-471D-B096-9B133D9CDE7F}" destId="{75E54F1A-0D28-4038-B5AF-ED9D130905EF}" srcOrd="0" destOrd="0" presId="urn:microsoft.com/office/officeart/2005/8/layout/vList2"/>
    <dgm:cxn modelId="{E48695C2-B168-4CCE-A65B-4710FDF0337B}" srcId="{55BCE3AD-DF03-4150-B701-7AEA37E07A7A}" destId="{A02BC630-778B-4328-B886-5783CCC88799}" srcOrd="1" destOrd="0" parTransId="{1ACEECE6-4E4F-4529-9B6F-3E09D6AC14C0}" sibTransId="{7FACD9AD-0CD2-4047-840D-CE6C28ECA4AD}"/>
    <dgm:cxn modelId="{1E7202D2-65C0-40DE-9C10-5B8C48BC701C}" srcId="{74CA079F-BFD0-471D-B096-9B133D9CDE7F}" destId="{86EF60DD-D943-4F07-BE17-849E4421A18B}" srcOrd="1" destOrd="0" parTransId="{B99C7A7B-A0B1-46C8-93D9-1BB0D0703558}" sibTransId="{F6DA9321-4B26-4043-B3A3-70D15532D02D}"/>
    <dgm:cxn modelId="{DC8D92DD-CAED-4C3B-A89B-545538384908}" type="presOf" srcId="{EF8D3297-A40C-4D0A-8706-7ABD7032A35C}" destId="{ED71AC39-CFB4-452B-84B7-9B253923401F}" srcOrd="0" destOrd="0" presId="urn:microsoft.com/office/officeart/2005/8/layout/vList2"/>
    <dgm:cxn modelId="{D5CFB2E1-D2B0-4DD0-90FC-8479D60F7D95}" type="presOf" srcId="{9823DF39-81DB-42AD-B3AB-0533ED1E1884}" destId="{47A4FDFF-CC8A-49BC-A241-123848D3F78D}" srcOrd="0" destOrd="0" presId="urn:microsoft.com/office/officeart/2005/8/layout/vList2"/>
    <dgm:cxn modelId="{E77638E7-7250-4D42-BD50-6FDD9B9B33E1}" srcId="{55BCE3AD-DF03-4150-B701-7AEA37E07A7A}" destId="{74CA079F-BFD0-471D-B096-9B133D9CDE7F}" srcOrd="3" destOrd="0" parTransId="{ED63F93A-F94E-4F81-8BF3-C204886C9D85}" sibTransId="{FD470ECB-1215-490A-B8B6-43434039EF19}"/>
    <dgm:cxn modelId="{AF3B62B7-DB9B-4F08-9941-08608EC44287}" type="presParOf" srcId="{0A583A34-7265-41A0-BC10-A321B2EE3A9E}" destId="{ED71AC39-CFB4-452B-84B7-9B253923401F}" srcOrd="0" destOrd="0" presId="urn:microsoft.com/office/officeart/2005/8/layout/vList2"/>
    <dgm:cxn modelId="{1A56D862-6377-4E2D-A2AE-52A6B94F938D}" type="presParOf" srcId="{0A583A34-7265-41A0-BC10-A321B2EE3A9E}" destId="{815379A0-ECCE-4080-9B86-8F4094112D88}" srcOrd="1" destOrd="0" presId="urn:microsoft.com/office/officeart/2005/8/layout/vList2"/>
    <dgm:cxn modelId="{6509D828-B2DD-4719-A1D2-D10FEE09CAC8}" type="presParOf" srcId="{0A583A34-7265-41A0-BC10-A321B2EE3A9E}" destId="{6E251B20-B887-43C6-B54B-E5FA385592FB}" srcOrd="2" destOrd="0" presId="urn:microsoft.com/office/officeart/2005/8/layout/vList2"/>
    <dgm:cxn modelId="{E416AEEF-8296-4D45-A164-ACE82DBD327C}" type="presParOf" srcId="{0A583A34-7265-41A0-BC10-A321B2EE3A9E}" destId="{1FCD4A36-6C39-487F-BB4B-99E4684347B8}" srcOrd="3" destOrd="0" presId="urn:microsoft.com/office/officeart/2005/8/layout/vList2"/>
    <dgm:cxn modelId="{F17E7F03-DFE2-4759-96D4-F9103631595A}" type="presParOf" srcId="{0A583A34-7265-41A0-BC10-A321B2EE3A9E}" destId="{47A4FDFF-CC8A-49BC-A241-123848D3F78D}" srcOrd="4" destOrd="0" presId="urn:microsoft.com/office/officeart/2005/8/layout/vList2"/>
    <dgm:cxn modelId="{A4C6ADFF-E5F3-4E0A-8212-91BA4593E649}" type="presParOf" srcId="{0A583A34-7265-41A0-BC10-A321B2EE3A9E}" destId="{044520BD-10D6-4395-9037-3B8DDE981319}" srcOrd="5" destOrd="0" presId="urn:microsoft.com/office/officeart/2005/8/layout/vList2"/>
    <dgm:cxn modelId="{0712DA0D-BE1A-4FCE-80EC-54AA92A72A5F}" type="presParOf" srcId="{0A583A34-7265-41A0-BC10-A321B2EE3A9E}" destId="{75E54F1A-0D28-4038-B5AF-ED9D130905EF}" srcOrd="6" destOrd="0" presId="urn:microsoft.com/office/officeart/2005/8/layout/vList2"/>
    <dgm:cxn modelId="{D50F9DE2-0141-4B2E-93C5-5A6B23618C2D}" type="presParOf" srcId="{0A583A34-7265-41A0-BC10-A321B2EE3A9E}" destId="{82F18327-482C-4412-A0BF-270C89ABD37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A2CF49-645B-4046-9D85-12BD0F0F3F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0972C72-F64F-493F-8AB5-EDF706E437E2}">
      <dgm:prSet/>
      <dgm:spPr/>
      <dgm:t>
        <a:bodyPr/>
        <a:lstStyle/>
        <a:p>
          <a:r>
            <a:rPr lang="en-GB" b="0" dirty="0"/>
            <a:t>Where somebody / something could be</a:t>
          </a:r>
          <a:endParaRPr lang="cs-CZ" dirty="0"/>
        </a:p>
      </dgm:t>
    </dgm:pt>
    <dgm:pt modelId="{4CC0BF00-2BFD-48F8-9290-165834D7611C}" type="parTrans" cxnId="{6F9A3C9B-7370-4D4B-BADE-2BC5B76FD1BA}">
      <dgm:prSet/>
      <dgm:spPr/>
      <dgm:t>
        <a:bodyPr/>
        <a:lstStyle/>
        <a:p>
          <a:endParaRPr lang="cs-CZ"/>
        </a:p>
      </dgm:t>
    </dgm:pt>
    <dgm:pt modelId="{F94250F0-3C06-4207-81E2-A881EDC4FE51}" type="sibTrans" cxnId="{6F9A3C9B-7370-4D4B-BADE-2BC5B76FD1BA}">
      <dgm:prSet/>
      <dgm:spPr/>
      <dgm:t>
        <a:bodyPr/>
        <a:lstStyle/>
        <a:p>
          <a:endParaRPr lang="cs-CZ"/>
        </a:p>
      </dgm:t>
    </dgm:pt>
    <dgm:pt modelId="{64C63922-3AB5-4404-9E51-EF673EF8D701}">
      <dgm:prSet/>
      <dgm:spPr/>
      <dgm:t>
        <a:bodyPr/>
        <a:lstStyle/>
        <a:p>
          <a:r>
            <a:rPr lang="en-GB" b="0"/>
            <a:t>Individuals</a:t>
          </a:r>
          <a:endParaRPr lang="cs-CZ"/>
        </a:p>
      </dgm:t>
    </dgm:pt>
    <dgm:pt modelId="{9E71366C-258C-4070-9BB6-99A3287ADE69}" type="parTrans" cxnId="{EA6BB7CC-4436-4A58-BF99-B9B8C60D9C17}">
      <dgm:prSet/>
      <dgm:spPr/>
      <dgm:t>
        <a:bodyPr/>
        <a:lstStyle/>
        <a:p>
          <a:endParaRPr lang="cs-CZ"/>
        </a:p>
      </dgm:t>
    </dgm:pt>
    <dgm:pt modelId="{84E6CC02-904A-4B28-8A17-A345B994D6CF}" type="sibTrans" cxnId="{EA6BB7CC-4436-4A58-BF99-B9B8C60D9C17}">
      <dgm:prSet/>
      <dgm:spPr/>
      <dgm:t>
        <a:bodyPr/>
        <a:lstStyle/>
        <a:p>
          <a:endParaRPr lang="cs-CZ"/>
        </a:p>
      </dgm:t>
    </dgm:pt>
    <dgm:pt modelId="{9DBEED73-8760-4774-A61A-F0859880FE30}">
      <dgm:prSet/>
      <dgm:spPr/>
      <dgm:t>
        <a:bodyPr/>
        <a:lstStyle/>
        <a:p>
          <a:r>
            <a:rPr lang="en-GB" b="0"/>
            <a:t>Organized group of individuals</a:t>
          </a:r>
          <a:endParaRPr lang="cs-CZ"/>
        </a:p>
      </dgm:t>
    </dgm:pt>
    <dgm:pt modelId="{9DA01B49-7364-4A6B-ADDF-7BC6886A3B6B}" type="parTrans" cxnId="{47FF62AF-2C42-410A-BB9E-87AD997E53CF}">
      <dgm:prSet/>
      <dgm:spPr/>
      <dgm:t>
        <a:bodyPr/>
        <a:lstStyle/>
        <a:p>
          <a:endParaRPr lang="cs-CZ"/>
        </a:p>
      </dgm:t>
    </dgm:pt>
    <dgm:pt modelId="{07F49300-296E-435E-8B6E-371CC4B2CFC9}" type="sibTrans" cxnId="{47FF62AF-2C42-410A-BB9E-87AD997E53CF}">
      <dgm:prSet/>
      <dgm:spPr/>
      <dgm:t>
        <a:bodyPr/>
        <a:lstStyle/>
        <a:p>
          <a:endParaRPr lang="cs-CZ"/>
        </a:p>
      </dgm:t>
    </dgm:pt>
    <dgm:pt modelId="{84087A0B-D1EA-43F6-9A76-4D82AA1A858A}">
      <dgm:prSet/>
      <dgm:spPr/>
      <dgm:t>
        <a:bodyPr/>
        <a:lstStyle/>
        <a:p>
          <a:r>
            <a:rPr lang="en-GB" b="0"/>
            <a:t>Technology assembled and organized into value adding application</a:t>
          </a:r>
          <a:endParaRPr lang="cs-CZ"/>
        </a:p>
      </dgm:t>
    </dgm:pt>
    <dgm:pt modelId="{44D8500F-3736-4FF4-9D0E-61897B91DE43}" type="parTrans" cxnId="{F5998B17-72CF-4CB0-9F40-58C30991F17C}">
      <dgm:prSet/>
      <dgm:spPr/>
      <dgm:t>
        <a:bodyPr/>
        <a:lstStyle/>
        <a:p>
          <a:endParaRPr lang="cs-CZ"/>
        </a:p>
      </dgm:t>
    </dgm:pt>
    <dgm:pt modelId="{5F7692DF-7F7E-4F09-8D72-225087B9FE30}" type="sibTrans" cxnId="{F5998B17-72CF-4CB0-9F40-58C30991F17C}">
      <dgm:prSet/>
      <dgm:spPr/>
      <dgm:t>
        <a:bodyPr/>
        <a:lstStyle/>
        <a:p>
          <a:endParaRPr lang="cs-CZ"/>
        </a:p>
      </dgm:t>
    </dgm:pt>
    <dgm:pt modelId="{D1E86F7A-B4CD-4BD9-89DD-498C92F8C3B1}">
      <dgm:prSet/>
      <dgm:spPr/>
      <dgm:t>
        <a:bodyPr/>
        <a:lstStyle/>
        <a:p>
          <a:r>
            <a:rPr lang="en-GB" b="0"/>
            <a:t>Any combination of previous items</a:t>
          </a:r>
          <a:endParaRPr lang="cs-CZ"/>
        </a:p>
      </dgm:t>
    </dgm:pt>
    <dgm:pt modelId="{99E33A25-91DC-45B6-8D9F-CCB0CB9DA8A1}" type="parTrans" cxnId="{7DDC6A3B-B90A-4692-A9FC-11B273C66D08}">
      <dgm:prSet/>
      <dgm:spPr/>
      <dgm:t>
        <a:bodyPr/>
        <a:lstStyle/>
        <a:p>
          <a:endParaRPr lang="cs-CZ"/>
        </a:p>
      </dgm:t>
    </dgm:pt>
    <dgm:pt modelId="{30AE366E-1296-405E-A865-B1414FF599D6}" type="sibTrans" cxnId="{7DDC6A3B-B90A-4692-A9FC-11B273C66D08}">
      <dgm:prSet/>
      <dgm:spPr/>
      <dgm:t>
        <a:bodyPr/>
        <a:lstStyle/>
        <a:p>
          <a:endParaRPr lang="cs-CZ"/>
        </a:p>
      </dgm:t>
    </dgm:pt>
    <dgm:pt modelId="{3EA092A7-AED3-4E5E-9280-6DF7A69DDE66}" type="pres">
      <dgm:prSet presAssocID="{6EA2CF49-645B-4046-9D85-12BD0F0F3FE3}" presName="linear" presStyleCnt="0">
        <dgm:presLayoutVars>
          <dgm:animLvl val="lvl"/>
          <dgm:resizeHandles val="exact"/>
        </dgm:presLayoutVars>
      </dgm:prSet>
      <dgm:spPr/>
    </dgm:pt>
    <dgm:pt modelId="{A43C7114-E27C-41FE-8C56-B02112F170ED}" type="pres">
      <dgm:prSet presAssocID="{90972C72-F64F-493F-8AB5-EDF706E437E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813FEE8-4AA7-4B6D-80CB-BE13E809D70A}" type="pres">
      <dgm:prSet presAssocID="{90972C72-F64F-493F-8AB5-EDF706E437E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4466A12-F65F-4507-AB2C-14AE2161C9FF}" type="presOf" srcId="{6EA2CF49-645B-4046-9D85-12BD0F0F3FE3}" destId="{3EA092A7-AED3-4E5E-9280-6DF7A69DDE66}" srcOrd="0" destOrd="0" presId="urn:microsoft.com/office/officeart/2005/8/layout/vList2"/>
    <dgm:cxn modelId="{F5998B17-72CF-4CB0-9F40-58C30991F17C}" srcId="{90972C72-F64F-493F-8AB5-EDF706E437E2}" destId="{84087A0B-D1EA-43F6-9A76-4D82AA1A858A}" srcOrd="2" destOrd="0" parTransId="{44D8500F-3736-4FF4-9D0E-61897B91DE43}" sibTransId="{5F7692DF-7F7E-4F09-8D72-225087B9FE30}"/>
    <dgm:cxn modelId="{7DDC6A3B-B90A-4692-A9FC-11B273C66D08}" srcId="{90972C72-F64F-493F-8AB5-EDF706E437E2}" destId="{D1E86F7A-B4CD-4BD9-89DD-498C92F8C3B1}" srcOrd="3" destOrd="0" parTransId="{99E33A25-91DC-45B6-8D9F-CCB0CB9DA8A1}" sibTransId="{30AE366E-1296-405E-A865-B1414FF599D6}"/>
    <dgm:cxn modelId="{0DEF8462-1670-46B3-8B41-7095DB4BABDB}" type="presOf" srcId="{9DBEED73-8760-4774-A61A-F0859880FE30}" destId="{E813FEE8-4AA7-4B6D-80CB-BE13E809D70A}" srcOrd="0" destOrd="1" presId="urn:microsoft.com/office/officeart/2005/8/layout/vList2"/>
    <dgm:cxn modelId="{4E627F68-D395-45A3-A81F-7937A67C89B0}" type="presOf" srcId="{84087A0B-D1EA-43F6-9A76-4D82AA1A858A}" destId="{E813FEE8-4AA7-4B6D-80CB-BE13E809D70A}" srcOrd="0" destOrd="2" presId="urn:microsoft.com/office/officeart/2005/8/layout/vList2"/>
    <dgm:cxn modelId="{35E10857-A2CF-423E-B21D-7DF73C1FFBF5}" type="presOf" srcId="{D1E86F7A-B4CD-4BD9-89DD-498C92F8C3B1}" destId="{E813FEE8-4AA7-4B6D-80CB-BE13E809D70A}" srcOrd="0" destOrd="3" presId="urn:microsoft.com/office/officeart/2005/8/layout/vList2"/>
    <dgm:cxn modelId="{6F9A3C9B-7370-4D4B-BADE-2BC5B76FD1BA}" srcId="{6EA2CF49-645B-4046-9D85-12BD0F0F3FE3}" destId="{90972C72-F64F-493F-8AB5-EDF706E437E2}" srcOrd="0" destOrd="0" parTransId="{4CC0BF00-2BFD-48F8-9290-165834D7611C}" sibTransId="{F94250F0-3C06-4207-81E2-A881EDC4FE51}"/>
    <dgm:cxn modelId="{47FF62AF-2C42-410A-BB9E-87AD997E53CF}" srcId="{90972C72-F64F-493F-8AB5-EDF706E437E2}" destId="{9DBEED73-8760-4774-A61A-F0859880FE30}" srcOrd="1" destOrd="0" parTransId="{9DA01B49-7364-4A6B-ADDF-7BC6886A3B6B}" sibTransId="{07F49300-296E-435E-8B6E-371CC4B2CFC9}"/>
    <dgm:cxn modelId="{E965A3C8-FF76-41CC-891C-FF99F57A30DD}" type="presOf" srcId="{90972C72-F64F-493F-8AB5-EDF706E437E2}" destId="{A43C7114-E27C-41FE-8C56-B02112F170ED}" srcOrd="0" destOrd="0" presId="urn:microsoft.com/office/officeart/2005/8/layout/vList2"/>
    <dgm:cxn modelId="{5BEC83CB-7B2A-4F07-8702-533C328FF863}" type="presOf" srcId="{64C63922-3AB5-4404-9E51-EF673EF8D701}" destId="{E813FEE8-4AA7-4B6D-80CB-BE13E809D70A}" srcOrd="0" destOrd="0" presId="urn:microsoft.com/office/officeart/2005/8/layout/vList2"/>
    <dgm:cxn modelId="{EA6BB7CC-4436-4A58-BF99-B9B8C60D9C17}" srcId="{90972C72-F64F-493F-8AB5-EDF706E437E2}" destId="{64C63922-3AB5-4404-9E51-EF673EF8D701}" srcOrd="0" destOrd="0" parTransId="{9E71366C-258C-4070-9BB6-99A3287ADE69}" sibTransId="{84E6CC02-904A-4B28-8A17-A345B994D6CF}"/>
    <dgm:cxn modelId="{C74F8B1B-4A52-414E-BF68-4B5947ABF135}" type="presParOf" srcId="{3EA092A7-AED3-4E5E-9280-6DF7A69DDE66}" destId="{A43C7114-E27C-41FE-8C56-B02112F170ED}" srcOrd="0" destOrd="0" presId="urn:microsoft.com/office/officeart/2005/8/layout/vList2"/>
    <dgm:cxn modelId="{629F75C1-A56A-4239-BCAA-790F906C6365}" type="presParOf" srcId="{3EA092A7-AED3-4E5E-9280-6DF7A69DDE66}" destId="{E813FEE8-4AA7-4B6D-80CB-BE13E809D70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21EC7D-F7F9-40A6-9D08-F9C958F7A5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5EC3296-6CFA-4AF9-9D36-55F96CA44438}">
      <dgm:prSet/>
      <dgm:spPr/>
      <dgm:t>
        <a:bodyPr/>
        <a:lstStyle/>
        <a:p>
          <a:r>
            <a:rPr lang="en-GB" b="0" dirty="0"/>
            <a:t>It could be practically anything</a:t>
          </a:r>
          <a:endParaRPr lang="cs-CZ" dirty="0"/>
        </a:p>
      </dgm:t>
    </dgm:pt>
    <dgm:pt modelId="{91FAB348-EFB0-43BE-8910-F23673D42E0B}" type="parTrans" cxnId="{EFFB948E-C571-47DF-822D-8C4D9CCE202A}">
      <dgm:prSet/>
      <dgm:spPr/>
      <dgm:t>
        <a:bodyPr/>
        <a:lstStyle/>
        <a:p>
          <a:endParaRPr lang="cs-CZ"/>
        </a:p>
      </dgm:t>
    </dgm:pt>
    <dgm:pt modelId="{E62F2C24-A761-4837-B04F-AB70EF8B92A0}" type="sibTrans" cxnId="{EFFB948E-C571-47DF-822D-8C4D9CCE202A}">
      <dgm:prSet/>
      <dgm:spPr/>
      <dgm:t>
        <a:bodyPr/>
        <a:lstStyle/>
        <a:p>
          <a:endParaRPr lang="cs-CZ"/>
        </a:p>
      </dgm:t>
    </dgm:pt>
    <dgm:pt modelId="{09208B9C-904D-4B36-84E9-0C535C045DED}">
      <dgm:prSet/>
      <dgm:spPr/>
      <dgm:t>
        <a:bodyPr/>
        <a:lstStyle/>
        <a:p>
          <a:r>
            <a:rPr lang="en-GB" b="0"/>
            <a:t>An individual</a:t>
          </a:r>
          <a:endParaRPr lang="cs-CZ"/>
        </a:p>
      </dgm:t>
    </dgm:pt>
    <dgm:pt modelId="{1DC05969-5042-4E63-9D92-5CAA219FEB49}" type="parTrans" cxnId="{0849BE17-83D8-43C0-80F1-A477D31341D4}">
      <dgm:prSet/>
      <dgm:spPr/>
      <dgm:t>
        <a:bodyPr/>
        <a:lstStyle/>
        <a:p>
          <a:endParaRPr lang="cs-CZ"/>
        </a:p>
      </dgm:t>
    </dgm:pt>
    <dgm:pt modelId="{85811D01-A5D6-4EE9-AFD8-2537DC25F6ED}" type="sibTrans" cxnId="{0849BE17-83D8-43C0-80F1-A477D31341D4}">
      <dgm:prSet/>
      <dgm:spPr/>
      <dgm:t>
        <a:bodyPr/>
        <a:lstStyle/>
        <a:p>
          <a:endParaRPr lang="cs-CZ"/>
        </a:p>
      </dgm:t>
    </dgm:pt>
    <dgm:pt modelId="{CAB71A42-3CE8-4065-8251-63FF78DAE5ED}">
      <dgm:prSet/>
      <dgm:spPr/>
      <dgm:t>
        <a:bodyPr/>
        <a:lstStyle/>
        <a:p>
          <a:r>
            <a:rPr lang="en-GB" b="0"/>
            <a:t>A group of individuals</a:t>
          </a:r>
          <a:endParaRPr lang="cs-CZ"/>
        </a:p>
      </dgm:t>
    </dgm:pt>
    <dgm:pt modelId="{1EDA2247-EDBA-42CE-85EE-37C351B16A17}" type="parTrans" cxnId="{F8C5E23C-E343-4300-8887-E03878A3D9F0}">
      <dgm:prSet/>
      <dgm:spPr/>
      <dgm:t>
        <a:bodyPr/>
        <a:lstStyle/>
        <a:p>
          <a:endParaRPr lang="cs-CZ"/>
        </a:p>
      </dgm:t>
    </dgm:pt>
    <dgm:pt modelId="{EA1F771B-BE5D-4370-974B-A58812F83CB8}" type="sibTrans" cxnId="{F8C5E23C-E343-4300-8887-E03878A3D9F0}">
      <dgm:prSet/>
      <dgm:spPr/>
      <dgm:t>
        <a:bodyPr/>
        <a:lstStyle/>
        <a:p>
          <a:endParaRPr lang="cs-CZ"/>
        </a:p>
      </dgm:t>
    </dgm:pt>
    <dgm:pt modelId="{05F80601-A046-4C8B-AF92-0FB03F128D08}">
      <dgm:prSet/>
      <dgm:spPr/>
      <dgm:t>
        <a:bodyPr/>
        <a:lstStyle/>
        <a:p>
          <a:r>
            <a:rPr lang="en-GB" b="0"/>
            <a:t>An organization</a:t>
          </a:r>
          <a:endParaRPr lang="cs-CZ"/>
        </a:p>
      </dgm:t>
    </dgm:pt>
    <dgm:pt modelId="{D04B263D-17AE-4D82-AD10-CC4DC195D56D}" type="parTrans" cxnId="{86F6FAF1-6B2F-49F2-ABA9-B99737F38ECB}">
      <dgm:prSet/>
      <dgm:spPr/>
      <dgm:t>
        <a:bodyPr/>
        <a:lstStyle/>
        <a:p>
          <a:endParaRPr lang="cs-CZ"/>
        </a:p>
      </dgm:t>
    </dgm:pt>
    <dgm:pt modelId="{8A8165B1-F288-4530-9CC7-A984774F897A}" type="sibTrans" cxnId="{86F6FAF1-6B2F-49F2-ABA9-B99737F38ECB}">
      <dgm:prSet/>
      <dgm:spPr/>
      <dgm:t>
        <a:bodyPr/>
        <a:lstStyle/>
        <a:p>
          <a:endParaRPr lang="cs-CZ"/>
        </a:p>
      </dgm:t>
    </dgm:pt>
    <dgm:pt modelId="{0721FE29-2A71-438D-A81B-188FCA1C031C}">
      <dgm:prSet/>
      <dgm:spPr/>
      <dgm:t>
        <a:bodyPr/>
        <a:lstStyle/>
        <a:p>
          <a:r>
            <a:rPr lang="en-GB" b="0"/>
            <a:t>Computer network</a:t>
          </a:r>
          <a:endParaRPr lang="cs-CZ"/>
        </a:p>
      </dgm:t>
    </dgm:pt>
    <dgm:pt modelId="{9DEC687B-C102-42CF-A36A-63B694429903}" type="parTrans" cxnId="{18C9CE7F-FCEB-418F-9AD0-B39DB2A5705A}">
      <dgm:prSet/>
      <dgm:spPr/>
      <dgm:t>
        <a:bodyPr/>
        <a:lstStyle/>
        <a:p>
          <a:endParaRPr lang="cs-CZ"/>
        </a:p>
      </dgm:t>
    </dgm:pt>
    <dgm:pt modelId="{7F80356E-9C03-4791-9F48-4139926A6242}" type="sibTrans" cxnId="{18C9CE7F-FCEB-418F-9AD0-B39DB2A5705A}">
      <dgm:prSet/>
      <dgm:spPr/>
      <dgm:t>
        <a:bodyPr/>
        <a:lstStyle/>
        <a:p>
          <a:endParaRPr lang="cs-CZ"/>
        </a:p>
      </dgm:t>
    </dgm:pt>
    <dgm:pt modelId="{46B28D98-15E6-45B6-9303-DF69D82C2506}">
      <dgm:prSet/>
      <dgm:spPr/>
      <dgm:t>
        <a:bodyPr/>
        <a:lstStyle/>
        <a:p>
          <a:r>
            <a:rPr lang="en-GB" b="0"/>
            <a:t>Technology</a:t>
          </a:r>
          <a:endParaRPr lang="cs-CZ"/>
        </a:p>
      </dgm:t>
    </dgm:pt>
    <dgm:pt modelId="{A3852C65-A518-4B2D-8EB4-5B376D2C22DC}" type="parTrans" cxnId="{9B628876-BD68-476F-BDDF-372F7FC49DD9}">
      <dgm:prSet/>
      <dgm:spPr/>
      <dgm:t>
        <a:bodyPr/>
        <a:lstStyle/>
        <a:p>
          <a:endParaRPr lang="cs-CZ"/>
        </a:p>
      </dgm:t>
    </dgm:pt>
    <dgm:pt modelId="{1162749A-733C-400B-9B1F-077CC517AB8E}" type="sibTrans" cxnId="{9B628876-BD68-476F-BDDF-372F7FC49DD9}">
      <dgm:prSet/>
      <dgm:spPr/>
      <dgm:t>
        <a:bodyPr/>
        <a:lstStyle/>
        <a:p>
          <a:endParaRPr lang="cs-CZ"/>
        </a:p>
      </dgm:t>
    </dgm:pt>
    <dgm:pt modelId="{90959F66-A83B-4C45-ACD2-8920216D07A9}">
      <dgm:prSet/>
      <dgm:spPr/>
      <dgm:t>
        <a:bodyPr/>
        <a:lstStyle/>
        <a:p>
          <a:r>
            <a:rPr lang="en-GB" b="0"/>
            <a:t>It is the „source of the problem“</a:t>
          </a:r>
          <a:endParaRPr lang="cs-CZ"/>
        </a:p>
      </dgm:t>
    </dgm:pt>
    <dgm:pt modelId="{AEEB2FB5-FF9C-49DC-9868-06734DE73DE5}" type="parTrans" cxnId="{C7678731-BDAB-4C8C-BCD2-4BBCC061EA58}">
      <dgm:prSet/>
      <dgm:spPr/>
      <dgm:t>
        <a:bodyPr/>
        <a:lstStyle/>
        <a:p>
          <a:endParaRPr lang="cs-CZ"/>
        </a:p>
      </dgm:t>
    </dgm:pt>
    <dgm:pt modelId="{B5744DBE-795B-401C-8988-58F6498E0044}" type="sibTrans" cxnId="{C7678731-BDAB-4C8C-BCD2-4BBCC061EA58}">
      <dgm:prSet/>
      <dgm:spPr/>
      <dgm:t>
        <a:bodyPr/>
        <a:lstStyle/>
        <a:p>
          <a:endParaRPr lang="cs-CZ"/>
        </a:p>
      </dgm:t>
    </dgm:pt>
    <dgm:pt modelId="{89FD2051-21B4-46EB-A123-FC2A9734E5E9}" type="pres">
      <dgm:prSet presAssocID="{3C21EC7D-F7F9-40A6-9D08-F9C958F7A5A4}" presName="linear" presStyleCnt="0">
        <dgm:presLayoutVars>
          <dgm:animLvl val="lvl"/>
          <dgm:resizeHandles val="exact"/>
        </dgm:presLayoutVars>
      </dgm:prSet>
      <dgm:spPr/>
    </dgm:pt>
    <dgm:pt modelId="{6027C763-CCF0-4382-A2DE-5FB1BE8C1C4E}" type="pres">
      <dgm:prSet presAssocID="{45EC3296-6CFA-4AF9-9D36-55F96CA4443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9B8A14B-738B-4D2A-9733-3788A8220D5B}" type="pres">
      <dgm:prSet presAssocID="{45EC3296-6CFA-4AF9-9D36-55F96CA44438}" presName="childText" presStyleLbl="revTx" presStyleIdx="0" presStyleCnt="1">
        <dgm:presLayoutVars>
          <dgm:bulletEnabled val="1"/>
        </dgm:presLayoutVars>
      </dgm:prSet>
      <dgm:spPr/>
    </dgm:pt>
    <dgm:pt modelId="{619D8E8F-D6F7-445D-9F55-CA0EC22DA26E}" type="pres">
      <dgm:prSet presAssocID="{90959F66-A83B-4C45-ACD2-8920216D07A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5E08B15-816B-47D9-B394-E8FF5AD6CF26}" type="presOf" srcId="{09208B9C-904D-4B36-84E9-0C535C045DED}" destId="{D9B8A14B-738B-4D2A-9733-3788A8220D5B}" srcOrd="0" destOrd="0" presId="urn:microsoft.com/office/officeart/2005/8/layout/vList2"/>
    <dgm:cxn modelId="{0849BE17-83D8-43C0-80F1-A477D31341D4}" srcId="{45EC3296-6CFA-4AF9-9D36-55F96CA44438}" destId="{09208B9C-904D-4B36-84E9-0C535C045DED}" srcOrd="0" destOrd="0" parTransId="{1DC05969-5042-4E63-9D92-5CAA219FEB49}" sibTransId="{85811D01-A5D6-4EE9-AFD8-2537DC25F6ED}"/>
    <dgm:cxn modelId="{A99B5D20-B32D-4AED-AF5D-C151AB41D2B8}" type="presOf" srcId="{0721FE29-2A71-438D-A81B-188FCA1C031C}" destId="{D9B8A14B-738B-4D2A-9733-3788A8220D5B}" srcOrd="0" destOrd="3" presId="urn:microsoft.com/office/officeart/2005/8/layout/vList2"/>
    <dgm:cxn modelId="{C7678731-BDAB-4C8C-BCD2-4BBCC061EA58}" srcId="{3C21EC7D-F7F9-40A6-9D08-F9C958F7A5A4}" destId="{90959F66-A83B-4C45-ACD2-8920216D07A9}" srcOrd="1" destOrd="0" parTransId="{AEEB2FB5-FF9C-49DC-9868-06734DE73DE5}" sibTransId="{B5744DBE-795B-401C-8988-58F6498E0044}"/>
    <dgm:cxn modelId="{F8C5E23C-E343-4300-8887-E03878A3D9F0}" srcId="{45EC3296-6CFA-4AF9-9D36-55F96CA44438}" destId="{CAB71A42-3CE8-4065-8251-63FF78DAE5ED}" srcOrd="1" destOrd="0" parTransId="{1EDA2247-EDBA-42CE-85EE-37C351B16A17}" sibTransId="{EA1F771B-BE5D-4370-974B-A58812F83CB8}"/>
    <dgm:cxn modelId="{9B628876-BD68-476F-BDDF-372F7FC49DD9}" srcId="{45EC3296-6CFA-4AF9-9D36-55F96CA44438}" destId="{46B28D98-15E6-45B6-9303-DF69D82C2506}" srcOrd="4" destOrd="0" parTransId="{A3852C65-A518-4B2D-8EB4-5B376D2C22DC}" sibTransId="{1162749A-733C-400B-9B1F-077CC517AB8E}"/>
    <dgm:cxn modelId="{18C9CE7F-FCEB-418F-9AD0-B39DB2A5705A}" srcId="{45EC3296-6CFA-4AF9-9D36-55F96CA44438}" destId="{0721FE29-2A71-438D-A81B-188FCA1C031C}" srcOrd="3" destOrd="0" parTransId="{9DEC687B-C102-42CF-A36A-63B694429903}" sibTransId="{7F80356E-9C03-4791-9F48-4139926A6242}"/>
    <dgm:cxn modelId="{C489C584-F61D-43A8-97E1-BF17E75C35A7}" type="presOf" srcId="{CAB71A42-3CE8-4065-8251-63FF78DAE5ED}" destId="{D9B8A14B-738B-4D2A-9733-3788A8220D5B}" srcOrd="0" destOrd="1" presId="urn:microsoft.com/office/officeart/2005/8/layout/vList2"/>
    <dgm:cxn modelId="{EFFB948E-C571-47DF-822D-8C4D9CCE202A}" srcId="{3C21EC7D-F7F9-40A6-9D08-F9C958F7A5A4}" destId="{45EC3296-6CFA-4AF9-9D36-55F96CA44438}" srcOrd="0" destOrd="0" parTransId="{91FAB348-EFB0-43BE-8910-F23673D42E0B}" sibTransId="{E62F2C24-A761-4837-B04F-AB70EF8B92A0}"/>
    <dgm:cxn modelId="{3A6B0BA2-A0A4-4C80-BB87-41F3185251F4}" type="presOf" srcId="{45EC3296-6CFA-4AF9-9D36-55F96CA44438}" destId="{6027C763-CCF0-4382-A2DE-5FB1BE8C1C4E}" srcOrd="0" destOrd="0" presId="urn:microsoft.com/office/officeart/2005/8/layout/vList2"/>
    <dgm:cxn modelId="{97FB5CA5-3A97-4372-8069-FF65D3AA7349}" type="presOf" srcId="{3C21EC7D-F7F9-40A6-9D08-F9C958F7A5A4}" destId="{89FD2051-21B4-46EB-A123-FC2A9734E5E9}" srcOrd="0" destOrd="0" presId="urn:microsoft.com/office/officeart/2005/8/layout/vList2"/>
    <dgm:cxn modelId="{E902FBB6-3BE5-4F3C-BA4A-FB10F10EA42C}" type="presOf" srcId="{46B28D98-15E6-45B6-9303-DF69D82C2506}" destId="{D9B8A14B-738B-4D2A-9733-3788A8220D5B}" srcOrd="0" destOrd="4" presId="urn:microsoft.com/office/officeart/2005/8/layout/vList2"/>
    <dgm:cxn modelId="{BE7C8FE8-CF82-4A95-9A48-6082FB48CD95}" type="presOf" srcId="{05F80601-A046-4C8B-AF92-0FB03F128D08}" destId="{D9B8A14B-738B-4D2A-9733-3788A8220D5B}" srcOrd="0" destOrd="2" presId="urn:microsoft.com/office/officeart/2005/8/layout/vList2"/>
    <dgm:cxn modelId="{40A124EA-1B76-4CB3-9BBB-679FAEDD2835}" type="presOf" srcId="{90959F66-A83B-4C45-ACD2-8920216D07A9}" destId="{619D8E8F-D6F7-445D-9F55-CA0EC22DA26E}" srcOrd="0" destOrd="0" presId="urn:microsoft.com/office/officeart/2005/8/layout/vList2"/>
    <dgm:cxn modelId="{86F6FAF1-6B2F-49F2-ABA9-B99737F38ECB}" srcId="{45EC3296-6CFA-4AF9-9D36-55F96CA44438}" destId="{05F80601-A046-4C8B-AF92-0FB03F128D08}" srcOrd="2" destOrd="0" parTransId="{D04B263D-17AE-4D82-AD10-CC4DC195D56D}" sibTransId="{8A8165B1-F288-4530-9CC7-A984774F897A}"/>
    <dgm:cxn modelId="{D542DF69-0223-4F9A-8DD2-4FBC8AE8D898}" type="presParOf" srcId="{89FD2051-21B4-46EB-A123-FC2A9734E5E9}" destId="{6027C763-CCF0-4382-A2DE-5FB1BE8C1C4E}" srcOrd="0" destOrd="0" presId="urn:microsoft.com/office/officeart/2005/8/layout/vList2"/>
    <dgm:cxn modelId="{C075C197-FDB5-4D0C-8AB1-6B4C0680F64C}" type="presParOf" srcId="{89FD2051-21B4-46EB-A123-FC2A9734E5E9}" destId="{D9B8A14B-738B-4D2A-9733-3788A8220D5B}" srcOrd="1" destOrd="0" presId="urn:microsoft.com/office/officeart/2005/8/layout/vList2"/>
    <dgm:cxn modelId="{9D1A2FA1-8E70-43DE-9957-738D24932B59}" type="presParOf" srcId="{89FD2051-21B4-46EB-A123-FC2A9734E5E9}" destId="{619D8E8F-D6F7-445D-9F55-CA0EC22DA26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4B94466-B656-433B-949B-A6233715AEC7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A5FF2DC-61E2-49A8-A342-A8B485696E42}">
      <dgm:prSet/>
      <dgm:spPr/>
      <dgm:t>
        <a:bodyPr/>
        <a:lstStyle/>
        <a:p>
          <a:r>
            <a:rPr lang="en-GB" b="0" dirty="0"/>
            <a:t>Target is the part of the reality to be transformed or operated for the sake of client</a:t>
          </a:r>
          <a:endParaRPr lang="cs-CZ" dirty="0"/>
        </a:p>
      </dgm:t>
    </dgm:pt>
    <dgm:pt modelId="{BF32B809-5AB7-424C-89BE-86CBCC1C0A60}" type="parTrans" cxnId="{6957D219-FCFF-4C6D-9C37-733758802743}">
      <dgm:prSet/>
      <dgm:spPr/>
      <dgm:t>
        <a:bodyPr/>
        <a:lstStyle/>
        <a:p>
          <a:endParaRPr lang="cs-CZ"/>
        </a:p>
      </dgm:t>
    </dgm:pt>
    <dgm:pt modelId="{5DDFE127-F902-42CA-B934-92248F4E3EBE}" type="sibTrans" cxnId="{6957D219-FCFF-4C6D-9C37-733758802743}">
      <dgm:prSet/>
      <dgm:spPr/>
      <dgm:t>
        <a:bodyPr/>
        <a:lstStyle/>
        <a:p>
          <a:endParaRPr lang="cs-CZ"/>
        </a:p>
      </dgm:t>
    </dgm:pt>
    <dgm:pt modelId="{9B04F7C4-9DC5-47C8-928D-B765811E6E08}" type="pres">
      <dgm:prSet presAssocID="{D4B94466-B656-433B-949B-A6233715AEC7}" presName="Name0" presStyleCnt="0">
        <dgm:presLayoutVars>
          <dgm:dir/>
          <dgm:resizeHandles val="exact"/>
        </dgm:presLayoutVars>
      </dgm:prSet>
      <dgm:spPr/>
    </dgm:pt>
    <dgm:pt modelId="{B1BAAC71-9DE7-4B6D-97F3-D2C9E3D0C628}" type="pres">
      <dgm:prSet presAssocID="{DA5FF2DC-61E2-49A8-A342-A8B485696E42}" presName="composite" presStyleCnt="0"/>
      <dgm:spPr/>
    </dgm:pt>
    <dgm:pt modelId="{366D248F-7715-41A5-93F0-D984A99CFD5F}" type="pres">
      <dgm:prSet presAssocID="{DA5FF2DC-61E2-49A8-A342-A8B485696E42}" presName="rect1" presStyleLbl="trAlignAcc1" presStyleIdx="0" presStyleCnt="1" custScaleX="153005">
        <dgm:presLayoutVars>
          <dgm:bulletEnabled val="1"/>
        </dgm:presLayoutVars>
      </dgm:prSet>
      <dgm:spPr/>
    </dgm:pt>
    <dgm:pt modelId="{DCA36A34-4A66-414C-8705-CB657BA7073F}" type="pres">
      <dgm:prSet presAssocID="{DA5FF2DC-61E2-49A8-A342-A8B485696E42}" presName="rect2" presStyleLbl="fgImgPlace1" presStyleIdx="0" presStyleCnt="1" custScaleX="94842" custLinFactX="-4686" custLinFactNeighborX="-100000" custLinFactNeighborY="6326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8386" b="18386"/>
          </a:stretch>
        </a:blipFill>
      </dgm:spPr>
    </dgm:pt>
  </dgm:ptLst>
  <dgm:cxnLst>
    <dgm:cxn modelId="{6957D219-FCFF-4C6D-9C37-733758802743}" srcId="{D4B94466-B656-433B-949B-A6233715AEC7}" destId="{DA5FF2DC-61E2-49A8-A342-A8B485696E42}" srcOrd="0" destOrd="0" parTransId="{BF32B809-5AB7-424C-89BE-86CBCC1C0A60}" sibTransId="{5DDFE127-F902-42CA-B934-92248F4E3EBE}"/>
    <dgm:cxn modelId="{04A39C59-8CC4-4771-9BE3-FD4A79F68BBE}" type="presOf" srcId="{D4B94466-B656-433B-949B-A6233715AEC7}" destId="{9B04F7C4-9DC5-47C8-928D-B765811E6E08}" srcOrd="0" destOrd="0" presId="urn:microsoft.com/office/officeart/2008/layout/PictureStrips"/>
    <dgm:cxn modelId="{EBE910D0-9090-4CC8-92DE-FF60C6D6B703}" type="presOf" srcId="{DA5FF2DC-61E2-49A8-A342-A8B485696E42}" destId="{366D248F-7715-41A5-93F0-D984A99CFD5F}" srcOrd="0" destOrd="0" presId="urn:microsoft.com/office/officeart/2008/layout/PictureStrips"/>
    <dgm:cxn modelId="{97519555-3B4F-429C-A63E-E050C93489AF}" type="presParOf" srcId="{9B04F7C4-9DC5-47C8-928D-B765811E6E08}" destId="{B1BAAC71-9DE7-4B6D-97F3-D2C9E3D0C628}" srcOrd="0" destOrd="0" presId="urn:microsoft.com/office/officeart/2008/layout/PictureStrips"/>
    <dgm:cxn modelId="{DCF69324-8039-4F13-A918-96B07DAB002A}" type="presParOf" srcId="{B1BAAC71-9DE7-4B6D-97F3-D2C9E3D0C628}" destId="{366D248F-7715-41A5-93F0-D984A99CFD5F}" srcOrd="0" destOrd="0" presId="urn:microsoft.com/office/officeart/2008/layout/PictureStrips"/>
    <dgm:cxn modelId="{28D462A6-A7EA-4BD2-9815-5E74F376C55F}" type="presParOf" srcId="{B1BAAC71-9DE7-4B6D-97F3-D2C9E3D0C628}" destId="{DCA36A34-4A66-414C-8705-CB657BA7073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1B9DF0B-94A7-4FA2-9036-934A19C4613E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9B4F0A6-C85B-4580-92C6-0D34A6D2BDBC}">
      <dgm:prSet/>
      <dgm:spPr/>
      <dgm:t>
        <a:bodyPr/>
        <a:lstStyle/>
        <a:p>
          <a:r>
            <a:rPr lang="en-GB"/>
            <a:t>Provider</a:t>
          </a:r>
          <a:endParaRPr lang="cs-CZ"/>
        </a:p>
      </dgm:t>
    </dgm:pt>
    <dgm:pt modelId="{437813C1-1339-4D56-9548-7D46F2B5806A}" type="parTrans" cxnId="{F26DA00E-9977-49D0-BB6B-DF5976B7C4CA}">
      <dgm:prSet/>
      <dgm:spPr/>
      <dgm:t>
        <a:bodyPr/>
        <a:lstStyle/>
        <a:p>
          <a:endParaRPr lang="cs-CZ"/>
        </a:p>
      </dgm:t>
    </dgm:pt>
    <dgm:pt modelId="{E643CDAB-9C5C-4834-ACF9-CAF90E3161D1}" type="sibTrans" cxnId="{F26DA00E-9977-49D0-BB6B-DF5976B7C4CA}">
      <dgm:prSet/>
      <dgm:spPr/>
      <dgm:t>
        <a:bodyPr/>
        <a:lstStyle/>
        <a:p>
          <a:endParaRPr lang="cs-CZ"/>
        </a:p>
      </dgm:t>
    </dgm:pt>
    <dgm:pt modelId="{FBEDB6A0-C267-40B5-BE19-2310549B245D}">
      <dgm:prSet/>
      <dgm:spPr/>
      <dgm:t>
        <a:bodyPr/>
        <a:lstStyle/>
        <a:p>
          <a:r>
            <a:rPr lang="en-GB"/>
            <a:t>Individual</a:t>
          </a:r>
          <a:endParaRPr lang="cs-CZ"/>
        </a:p>
      </dgm:t>
    </dgm:pt>
    <dgm:pt modelId="{C87D6BB9-62AE-4BD0-A3FE-8AF716C28FD7}" type="parTrans" cxnId="{680EFA7D-6920-4CB1-BDCB-C219191F7CC4}">
      <dgm:prSet/>
      <dgm:spPr/>
      <dgm:t>
        <a:bodyPr/>
        <a:lstStyle/>
        <a:p>
          <a:endParaRPr lang="cs-CZ"/>
        </a:p>
      </dgm:t>
    </dgm:pt>
    <dgm:pt modelId="{758B2449-307F-415E-A5E4-A02FF4233256}" type="sibTrans" cxnId="{680EFA7D-6920-4CB1-BDCB-C219191F7CC4}">
      <dgm:prSet/>
      <dgm:spPr/>
      <dgm:t>
        <a:bodyPr/>
        <a:lstStyle/>
        <a:p>
          <a:endParaRPr lang="cs-CZ"/>
        </a:p>
      </dgm:t>
    </dgm:pt>
    <dgm:pt modelId="{9ED32249-3FF8-4D46-8EA7-02860041D5F8}">
      <dgm:prSet/>
      <dgm:spPr/>
      <dgm:t>
        <a:bodyPr/>
        <a:lstStyle/>
        <a:p>
          <a:r>
            <a:rPr lang="en-GB"/>
            <a:t>Organization</a:t>
          </a:r>
          <a:endParaRPr lang="cs-CZ"/>
        </a:p>
      </dgm:t>
    </dgm:pt>
    <dgm:pt modelId="{F5710CEA-49C5-40A9-BED8-8A9D37078716}" type="parTrans" cxnId="{5E7E359E-E686-4CA2-B7C9-C7E6E03B61A9}">
      <dgm:prSet/>
      <dgm:spPr/>
      <dgm:t>
        <a:bodyPr/>
        <a:lstStyle/>
        <a:p>
          <a:endParaRPr lang="cs-CZ"/>
        </a:p>
      </dgm:t>
    </dgm:pt>
    <dgm:pt modelId="{629C652B-730E-4578-878B-72B68C4185DC}" type="sibTrans" cxnId="{5E7E359E-E686-4CA2-B7C9-C7E6E03B61A9}">
      <dgm:prSet/>
      <dgm:spPr/>
      <dgm:t>
        <a:bodyPr/>
        <a:lstStyle/>
        <a:p>
          <a:endParaRPr lang="cs-CZ"/>
        </a:p>
      </dgm:t>
    </dgm:pt>
    <dgm:pt modelId="{5C7E195C-06C1-4C3A-8145-5F21BFA4AD1B}">
      <dgm:prSet/>
      <dgm:spPr/>
      <dgm:t>
        <a:bodyPr/>
        <a:lstStyle/>
        <a:p>
          <a:r>
            <a:rPr lang="en-GB"/>
            <a:t>Any of previous combined with the technology and/or piece of environment</a:t>
          </a:r>
          <a:endParaRPr lang="cs-CZ"/>
        </a:p>
      </dgm:t>
    </dgm:pt>
    <dgm:pt modelId="{FEBCEC3B-A1AF-4CEF-9A5B-4E74803D8425}" type="parTrans" cxnId="{FA49E6F1-9BBF-4212-8B87-418354C4D332}">
      <dgm:prSet/>
      <dgm:spPr/>
      <dgm:t>
        <a:bodyPr/>
        <a:lstStyle/>
        <a:p>
          <a:endParaRPr lang="cs-CZ"/>
        </a:p>
      </dgm:t>
    </dgm:pt>
    <dgm:pt modelId="{0DC5CB0B-53D1-46D6-91D0-0D1954A1261C}" type="sibTrans" cxnId="{FA49E6F1-9BBF-4212-8B87-418354C4D332}">
      <dgm:prSet/>
      <dgm:spPr/>
      <dgm:t>
        <a:bodyPr/>
        <a:lstStyle/>
        <a:p>
          <a:endParaRPr lang="cs-CZ"/>
        </a:p>
      </dgm:t>
    </dgm:pt>
    <dgm:pt modelId="{B885C2B5-1359-4068-8639-BC3409D2A722}">
      <dgm:prSet/>
      <dgm:spPr/>
      <dgm:t>
        <a:bodyPr/>
        <a:lstStyle/>
        <a:p>
          <a:r>
            <a:rPr lang="en-GB"/>
            <a:t>Technology that provider is responsible for</a:t>
          </a:r>
          <a:endParaRPr lang="cs-CZ"/>
        </a:p>
      </dgm:t>
    </dgm:pt>
    <dgm:pt modelId="{61B24442-12DF-4911-BB0B-044DCD593BD0}" type="parTrans" cxnId="{EF5D3DD9-7B0E-4E09-A568-2AFE591AD427}">
      <dgm:prSet/>
      <dgm:spPr/>
      <dgm:t>
        <a:bodyPr/>
        <a:lstStyle/>
        <a:p>
          <a:endParaRPr lang="cs-CZ"/>
        </a:p>
      </dgm:t>
    </dgm:pt>
    <dgm:pt modelId="{40E46F8A-9536-4CB2-A927-BE85B58B4195}" type="sibTrans" cxnId="{EF5D3DD9-7B0E-4E09-A568-2AFE591AD427}">
      <dgm:prSet/>
      <dgm:spPr/>
      <dgm:t>
        <a:bodyPr/>
        <a:lstStyle/>
        <a:p>
          <a:endParaRPr lang="cs-CZ"/>
        </a:p>
      </dgm:t>
    </dgm:pt>
    <dgm:pt modelId="{13353C8A-265A-4DE4-9D84-31D6CE166B90}">
      <dgm:prSet/>
      <dgm:spPr/>
      <dgm:t>
        <a:bodyPr/>
        <a:lstStyle/>
        <a:p>
          <a:r>
            <a:rPr lang="en-GB"/>
            <a:t>Client</a:t>
          </a:r>
          <a:endParaRPr lang="cs-CZ"/>
        </a:p>
      </dgm:t>
    </dgm:pt>
    <dgm:pt modelId="{D1D0C60D-8982-43FD-9037-7A55F56AEB91}" type="parTrans" cxnId="{710B7E3D-3A5F-477E-9037-28117940437A}">
      <dgm:prSet/>
      <dgm:spPr/>
      <dgm:t>
        <a:bodyPr/>
        <a:lstStyle/>
        <a:p>
          <a:endParaRPr lang="cs-CZ"/>
        </a:p>
      </dgm:t>
    </dgm:pt>
    <dgm:pt modelId="{B4F2ABD6-4F5D-4AE0-9C7B-6C8CDDECED04}" type="sibTrans" cxnId="{710B7E3D-3A5F-477E-9037-28117940437A}">
      <dgm:prSet/>
      <dgm:spPr/>
      <dgm:t>
        <a:bodyPr/>
        <a:lstStyle/>
        <a:p>
          <a:endParaRPr lang="cs-CZ"/>
        </a:p>
      </dgm:t>
    </dgm:pt>
    <dgm:pt modelId="{C163E1CD-D9C4-4498-B70B-690C27EA81DF}">
      <dgm:prSet/>
      <dgm:spPr/>
      <dgm:t>
        <a:bodyPr/>
        <a:lstStyle/>
        <a:p>
          <a:r>
            <a:rPr lang="en-GB"/>
            <a:t>Individual</a:t>
          </a:r>
          <a:endParaRPr lang="cs-CZ"/>
        </a:p>
      </dgm:t>
    </dgm:pt>
    <dgm:pt modelId="{704A379B-54B9-4AF3-91B5-DFCB8E6FAE7A}" type="parTrans" cxnId="{3E088087-3B52-46A3-B5D3-9B2D310E0A90}">
      <dgm:prSet/>
      <dgm:spPr/>
      <dgm:t>
        <a:bodyPr/>
        <a:lstStyle/>
        <a:p>
          <a:endParaRPr lang="cs-CZ"/>
        </a:p>
      </dgm:t>
    </dgm:pt>
    <dgm:pt modelId="{EC636DEE-EBCB-4B23-944E-1939499669A9}" type="sibTrans" cxnId="{3E088087-3B52-46A3-B5D3-9B2D310E0A90}">
      <dgm:prSet/>
      <dgm:spPr/>
      <dgm:t>
        <a:bodyPr/>
        <a:lstStyle/>
        <a:p>
          <a:endParaRPr lang="cs-CZ"/>
        </a:p>
      </dgm:t>
    </dgm:pt>
    <dgm:pt modelId="{683DCFF6-458A-4FF9-825B-94021F1033DD}">
      <dgm:prSet/>
      <dgm:spPr/>
      <dgm:t>
        <a:bodyPr/>
        <a:lstStyle/>
        <a:p>
          <a:r>
            <a:rPr lang="en-GB"/>
            <a:t>Organization</a:t>
          </a:r>
          <a:endParaRPr lang="cs-CZ"/>
        </a:p>
      </dgm:t>
    </dgm:pt>
    <dgm:pt modelId="{CB81B517-BDC0-4E1D-880D-7B39674C4EC8}" type="parTrans" cxnId="{E9D9B897-7D13-4B9F-98ED-D1330818A6BC}">
      <dgm:prSet/>
      <dgm:spPr/>
      <dgm:t>
        <a:bodyPr/>
        <a:lstStyle/>
        <a:p>
          <a:endParaRPr lang="cs-CZ"/>
        </a:p>
      </dgm:t>
    </dgm:pt>
    <dgm:pt modelId="{8E80EFF2-1BD7-43AA-B2E0-0C8C329A3B2D}" type="sibTrans" cxnId="{E9D9B897-7D13-4B9F-98ED-D1330818A6BC}">
      <dgm:prSet/>
      <dgm:spPr/>
      <dgm:t>
        <a:bodyPr/>
        <a:lstStyle/>
        <a:p>
          <a:endParaRPr lang="cs-CZ"/>
        </a:p>
      </dgm:t>
    </dgm:pt>
    <dgm:pt modelId="{022ED2EA-0FE2-40B8-8608-A85005FA4487}">
      <dgm:prSet/>
      <dgm:spPr/>
      <dgm:t>
        <a:bodyPr/>
        <a:lstStyle/>
        <a:p>
          <a:r>
            <a:rPr lang="en-GB"/>
            <a:t>Any of previous combined with the technology and/or piece of environment</a:t>
          </a:r>
          <a:endParaRPr lang="cs-CZ"/>
        </a:p>
      </dgm:t>
    </dgm:pt>
    <dgm:pt modelId="{D0E400ED-E7D8-482C-8412-C50DA8B2DB57}" type="parTrans" cxnId="{F9614B3B-6F3D-4FB6-81D3-D319F554A013}">
      <dgm:prSet/>
      <dgm:spPr/>
      <dgm:t>
        <a:bodyPr/>
        <a:lstStyle/>
        <a:p>
          <a:endParaRPr lang="cs-CZ"/>
        </a:p>
      </dgm:t>
    </dgm:pt>
    <dgm:pt modelId="{F3B2BB06-F229-4A3A-9699-5A2840341F78}" type="sibTrans" cxnId="{F9614B3B-6F3D-4FB6-81D3-D319F554A013}">
      <dgm:prSet/>
      <dgm:spPr/>
      <dgm:t>
        <a:bodyPr/>
        <a:lstStyle/>
        <a:p>
          <a:endParaRPr lang="cs-CZ"/>
        </a:p>
      </dgm:t>
    </dgm:pt>
    <dgm:pt modelId="{7864FF45-9FD2-4DAE-B835-3CEB33F8F4E7}">
      <dgm:prSet/>
      <dgm:spPr/>
      <dgm:t>
        <a:bodyPr/>
        <a:lstStyle/>
        <a:p>
          <a:r>
            <a:rPr lang="en-GB"/>
            <a:t>Portion of reality owned by Client</a:t>
          </a:r>
          <a:endParaRPr lang="cs-CZ"/>
        </a:p>
      </dgm:t>
    </dgm:pt>
    <dgm:pt modelId="{603BC295-E286-4974-9513-BB3730CE86DD}" type="parTrans" cxnId="{DB277E96-966D-40B1-BD9A-FCD4AE0368F4}">
      <dgm:prSet/>
      <dgm:spPr/>
      <dgm:t>
        <a:bodyPr/>
        <a:lstStyle/>
        <a:p>
          <a:endParaRPr lang="cs-CZ"/>
        </a:p>
      </dgm:t>
    </dgm:pt>
    <dgm:pt modelId="{0A3365DE-8D18-4DFE-91CC-4C663F7964DF}" type="sibTrans" cxnId="{DB277E96-966D-40B1-BD9A-FCD4AE0368F4}">
      <dgm:prSet/>
      <dgm:spPr/>
      <dgm:t>
        <a:bodyPr/>
        <a:lstStyle/>
        <a:p>
          <a:endParaRPr lang="cs-CZ"/>
        </a:p>
      </dgm:t>
    </dgm:pt>
    <dgm:pt modelId="{1AEE4EDF-9BB0-4138-A607-2618D01D66DB}">
      <dgm:prSet/>
      <dgm:spPr/>
      <dgm:t>
        <a:bodyPr/>
        <a:lstStyle/>
        <a:p>
          <a:r>
            <a:rPr lang="en-GB"/>
            <a:t>Target</a:t>
          </a:r>
          <a:endParaRPr lang="cs-CZ"/>
        </a:p>
      </dgm:t>
    </dgm:pt>
    <dgm:pt modelId="{C2C595BC-8FE7-4984-9DD0-070DBFB4C36D}" type="parTrans" cxnId="{42E75797-810B-40D8-8EAA-0DC5CE980B27}">
      <dgm:prSet/>
      <dgm:spPr/>
      <dgm:t>
        <a:bodyPr/>
        <a:lstStyle/>
        <a:p>
          <a:endParaRPr lang="cs-CZ"/>
        </a:p>
      </dgm:t>
    </dgm:pt>
    <dgm:pt modelId="{D6695DAC-8584-435B-9C8D-01965AD122BF}" type="sibTrans" cxnId="{42E75797-810B-40D8-8EAA-0DC5CE980B27}">
      <dgm:prSet/>
      <dgm:spPr/>
      <dgm:t>
        <a:bodyPr/>
        <a:lstStyle/>
        <a:p>
          <a:endParaRPr lang="cs-CZ"/>
        </a:p>
      </dgm:t>
    </dgm:pt>
    <dgm:pt modelId="{0C104EDD-9A97-43A5-B820-59463D3BB443}">
      <dgm:prSet/>
      <dgm:spPr/>
      <dgm:t>
        <a:bodyPr/>
        <a:lstStyle/>
        <a:p>
          <a:r>
            <a:rPr lang="en-GB"/>
            <a:t>The reality to be transformed or operated on by Provider for sake of Client</a:t>
          </a:r>
          <a:endParaRPr lang="cs-CZ"/>
        </a:p>
      </dgm:t>
    </dgm:pt>
    <dgm:pt modelId="{CE64B5C7-B75A-4409-B14B-27B9DA8E4287}" type="parTrans" cxnId="{FE252ECC-BB12-4E7E-83C4-BC2FCF37B7B9}">
      <dgm:prSet/>
      <dgm:spPr/>
      <dgm:t>
        <a:bodyPr/>
        <a:lstStyle/>
        <a:p>
          <a:endParaRPr lang="cs-CZ"/>
        </a:p>
      </dgm:t>
    </dgm:pt>
    <dgm:pt modelId="{480EE854-1376-4802-9F41-D35579956CE3}" type="sibTrans" cxnId="{FE252ECC-BB12-4E7E-83C4-BC2FCF37B7B9}">
      <dgm:prSet/>
      <dgm:spPr/>
      <dgm:t>
        <a:bodyPr/>
        <a:lstStyle/>
        <a:p>
          <a:endParaRPr lang="cs-CZ"/>
        </a:p>
      </dgm:t>
    </dgm:pt>
    <dgm:pt modelId="{45F09FDD-08D7-49AD-97D7-A3C6D3BF8289}">
      <dgm:prSet/>
      <dgm:spPr/>
      <dgm:t>
        <a:bodyPr/>
        <a:lstStyle/>
        <a:p>
          <a:r>
            <a:rPr lang="en-GB"/>
            <a:t>People, dimensions of business</a:t>
          </a:r>
          <a:endParaRPr lang="cs-CZ"/>
        </a:p>
      </dgm:t>
    </dgm:pt>
    <dgm:pt modelId="{27FD7965-8B54-4D13-A7EE-C12277E0924C}" type="parTrans" cxnId="{16D807A8-0232-4A81-BDEB-1311C2B249F4}">
      <dgm:prSet/>
      <dgm:spPr/>
      <dgm:t>
        <a:bodyPr/>
        <a:lstStyle/>
        <a:p>
          <a:endParaRPr lang="cs-CZ"/>
        </a:p>
      </dgm:t>
    </dgm:pt>
    <dgm:pt modelId="{DBB7E3D1-0C9C-41A8-A466-CC1E141D89B7}" type="sibTrans" cxnId="{16D807A8-0232-4A81-BDEB-1311C2B249F4}">
      <dgm:prSet/>
      <dgm:spPr/>
      <dgm:t>
        <a:bodyPr/>
        <a:lstStyle/>
        <a:p>
          <a:endParaRPr lang="cs-CZ"/>
        </a:p>
      </dgm:t>
    </dgm:pt>
    <dgm:pt modelId="{F20F41C3-186D-491B-8189-9DFE3DDFD20A}">
      <dgm:prSet/>
      <dgm:spPr/>
      <dgm:t>
        <a:bodyPr/>
        <a:lstStyle/>
        <a:p>
          <a:r>
            <a:rPr lang="en-GB"/>
            <a:t>Dimensions of products, technology artefacts &amp; environment</a:t>
          </a:r>
          <a:endParaRPr lang="cs-CZ"/>
        </a:p>
      </dgm:t>
    </dgm:pt>
    <dgm:pt modelId="{0886F1A4-C838-4ED2-8940-0863585B06B8}" type="parTrans" cxnId="{F89CDB0C-DF5E-4100-929E-9D541342BE2C}">
      <dgm:prSet/>
      <dgm:spPr/>
      <dgm:t>
        <a:bodyPr/>
        <a:lstStyle/>
        <a:p>
          <a:endParaRPr lang="cs-CZ"/>
        </a:p>
      </dgm:t>
    </dgm:pt>
    <dgm:pt modelId="{63B95180-4BE2-4EBE-B11D-6B89E6DBFB41}" type="sibTrans" cxnId="{F89CDB0C-DF5E-4100-929E-9D541342BE2C}">
      <dgm:prSet/>
      <dgm:spPr/>
      <dgm:t>
        <a:bodyPr/>
        <a:lstStyle/>
        <a:p>
          <a:endParaRPr lang="cs-CZ"/>
        </a:p>
      </dgm:t>
    </dgm:pt>
    <dgm:pt modelId="{B48BFAE0-46F4-482B-936D-C922AF5B9AEA}">
      <dgm:prSet/>
      <dgm:spPr/>
      <dgm:t>
        <a:bodyPr/>
        <a:lstStyle/>
        <a:p>
          <a:r>
            <a:rPr lang="en-GB"/>
            <a:t>Information, codified knowledge</a:t>
          </a:r>
          <a:endParaRPr lang="cs-CZ"/>
        </a:p>
      </dgm:t>
    </dgm:pt>
    <dgm:pt modelId="{2B99E76F-F567-4257-AF81-6EB17A594E59}" type="parTrans" cxnId="{E7190C72-62FD-4813-AC32-C6F73770011D}">
      <dgm:prSet/>
      <dgm:spPr/>
      <dgm:t>
        <a:bodyPr/>
        <a:lstStyle/>
        <a:p>
          <a:endParaRPr lang="cs-CZ"/>
        </a:p>
      </dgm:t>
    </dgm:pt>
    <dgm:pt modelId="{3711EC65-600F-473F-96A5-7481B636266C}" type="sibTrans" cxnId="{E7190C72-62FD-4813-AC32-C6F73770011D}">
      <dgm:prSet/>
      <dgm:spPr/>
      <dgm:t>
        <a:bodyPr/>
        <a:lstStyle/>
        <a:p>
          <a:endParaRPr lang="cs-CZ"/>
        </a:p>
      </dgm:t>
    </dgm:pt>
    <dgm:pt modelId="{911F5147-B5A9-44C1-BC1F-8C1F2EC82832}" type="pres">
      <dgm:prSet presAssocID="{51B9DF0B-94A7-4FA2-9036-934A19C4613E}" presName="Name0" presStyleCnt="0">
        <dgm:presLayoutVars>
          <dgm:dir/>
        </dgm:presLayoutVars>
      </dgm:prSet>
      <dgm:spPr/>
    </dgm:pt>
    <dgm:pt modelId="{C60FBA72-796B-4980-8CE3-41B8D393A619}" type="pres">
      <dgm:prSet presAssocID="{D9B4F0A6-C85B-4580-92C6-0D34A6D2BDBC}" presName="composite" presStyleCnt="0"/>
      <dgm:spPr/>
    </dgm:pt>
    <dgm:pt modelId="{1E73383B-F03F-4A6C-9FD6-8C5C49246B5B}" type="pres">
      <dgm:prSet presAssocID="{D9B4F0A6-C85B-4580-92C6-0D34A6D2BDBC}" presName="Accent" presStyleLbl="alignAcc1" presStyleIdx="0" presStyleCnt="3"/>
      <dgm:spPr/>
    </dgm:pt>
    <dgm:pt modelId="{FBB0020F-685F-47A2-BC4B-53A9470A7899}" type="pres">
      <dgm:prSet presAssocID="{D9B4F0A6-C85B-4580-92C6-0D34A6D2BDBC}" presName="Image" presStyleLbl="nod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220" r="7220"/>
          </a:stretch>
        </a:blipFill>
      </dgm:spPr>
    </dgm:pt>
    <dgm:pt modelId="{2E3DD587-9C56-4F7E-8213-199C0BE3A53F}" type="pres">
      <dgm:prSet presAssocID="{D9B4F0A6-C85B-4580-92C6-0D34A6D2BDBC}" presName="Child" presStyleLbl="revTx" presStyleIdx="0" presStyleCnt="3">
        <dgm:presLayoutVars>
          <dgm:bulletEnabled val="1"/>
        </dgm:presLayoutVars>
      </dgm:prSet>
      <dgm:spPr/>
    </dgm:pt>
    <dgm:pt modelId="{14C16F08-74A4-41B3-981C-47499F30515C}" type="pres">
      <dgm:prSet presAssocID="{D9B4F0A6-C85B-4580-92C6-0D34A6D2BDBC}" presName="Parent" presStyleLbl="alignNode1" presStyleIdx="0" presStyleCnt="3">
        <dgm:presLayoutVars>
          <dgm:bulletEnabled val="1"/>
        </dgm:presLayoutVars>
      </dgm:prSet>
      <dgm:spPr/>
    </dgm:pt>
    <dgm:pt modelId="{4A546578-E5FE-421F-B6A2-439247E0734F}" type="pres">
      <dgm:prSet presAssocID="{E643CDAB-9C5C-4834-ACF9-CAF90E3161D1}" presName="sibTrans" presStyleCnt="0"/>
      <dgm:spPr/>
    </dgm:pt>
    <dgm:pt modelId="{166971B7-0667-4B27-BD3B-EF5BC73C7F07}" type="pres">
      <dgm:prSet presAssocID="{13353C8A-265A-4DE4-9D84-31D6CE166B90}" presName="composite" presStyleCnt="0"/>
      <dgm:spPr/>
    </dgm:pt>
    <dgm:pt modelId="{A61F0F27-92BC-45A7-BA0C-289D2AEF783D}" type="pres">
      <dgm:prSet presAssocID="{13353C8A-265A-4DE4-9D84-31D6CE166B90}" presName="Accent" presStyleLbl="alignAcc1" presStyleIdx="1" presStyleCnt="3"/>
      <dgm:spPr/>
    </dgm:pt>
    <dgm:pt modelId="{87B26228-DE22-421D-97E5-D74B4AC5A998}" type="pres">
      <dgm:prSet presAssocID="{13353C8A-265A-4DE4-9D84-31D6CE166B90}" presName="Image" presStyleLbl="node1" presStyleIdx="1" presStyleCnt="3"/>
      <dgm:spPr>
        <a:blipFill dpi="0" rotWithShape="1">
          <a:blip xmlns:r="http://schemas.openxmlformats.org/officeDocument/2006/relationships" r:embed="rId2"/>
          <a:srcRect/>
          <a:stretch>
            <a:fillRect l="7220" r="7220"/>
          </a:stretch>
        </a:blipFill>
      </dgm:spPr>
    </dgm:pt>
    <dgm:pt modelId="{09CD3E02-A9B1-4BA3-AB83-FF75330E7E04}" type="pres">
      <dgm:prSet presAssocID="{13353C8A-265A-4DE4-9D84-31D6CE166B90}" presName="Child" presStyleLbl="revTx" presStyleIdx="1" presStyleCnt="3">
        <dgm:presLayoutVars>
          <dgm:bulletEnabled val="1"/>
        </dgm:presLayoutVars>
      </dgm:prSet>
      <dgm:spPr/>
    </dgm:pt>
    <dgm:pt modelId="{508DE287-7384-47E4-B506-C9E7B249980E}" type="pres">
      <dgm:prSet presAssocID="{13353C8A-265A-4DE4-9D84-31D6CE166B90}" presName="Parent" presStyleLbl="alignNode1" presStyleIdx="1" presStyleCnt="3">
        <dgm:presLayoutVars>
          <dgm:bulletEnabled val="1"/>
        </dgm:presLayoutVars>
      </dgm:prSet>
      <dgm:spPr/>
    </dgm:pt>
    <dgm:pt modelId="{0CE512FC-1A55-4BE7-B482-8C59C4439EC0}" type="pres">
      <dgm:prSet presAssocID="{B4F2ABD6-4F5D-4AE0-9C7B-6C8CDDECED04}" presName="sibTrans" presStyleCnt="0"/>
      <dgm:spPr/>
    </dgm:pt>
    <dgm:pt modelId="{B579C035-5FF1-493C-8284-A3624BD56B8B}" type="pres">
      <dgm:prSet presAssocID="{1AEE4EDF-9BB0-4138-A607-2618D01D66DB}" presName="composite" presStyleCnt="0"/>
      <dgm:spPr/>
    </dgm:pt>
    <dgm:pt modelId="{5AFD8D74-BFFA-408A-893B-0359E4BAA638}" type="pres">
      <dgm:prSet presAssocID="{1AEE4EDF-9BB0-4138-A607-2618D01D66DB}" presName="Accent" presStyleLbl="alignAcc1" presStyleIdx="2" presStyleCnt="3"/>
      <dgm:spPr/>
    </dgm:pt>
    <dgm:pt modelId="{D67090FF-F9E6-46EB-B614-A25FB228C691}" type="pres">
      <dgm:prSet presAssocID="{1AEE4EDF-9BB0-4138-A607-2618D01D66DB}" presName="Image" presStyleLbl="node1" presStyleIdx="2" presStyleCnt="3"/>
      <dgm:spPr>
        <a:blipFill dpi="0" rotWithShape="1">
          <a:blip xmlns:r="http://schemas.openxmlformats.org/officeDocument/2006/relationships" r:embed="rId3"/>
          <a:srcRect/>
          <a:stretch>
            <a:fillRect l="7220" r="7220"/>
          </a:stretch>
        </a:blipFill>
      </dgm:spPr>
    </dgm:pt>
    <dgm:pt modelId="{F0E1BAB7-688D-4948-93C7-AB69A17EDF74}" type="pres">
      <dgm:prSet presAssocID="{1AEE4EDF-9BB0-4138-A607-2618D01D66DB}" presName="Child" presStyleLbl="revTx" presStyleIdx="2" presStyleCnt="3">
        <dgm:presLayoutVars>
          <dgm:bulletEnabled val="1"/>
        </dgm:presLayoutVars>
      </dgm:prSet>
      <dgm:spPr/>
    </dgm:pt>
    <dgm:pt modelId="{1808B774-B3B6-423F-AEE5-9209048F6467}" type="pres">
      <dgm:prSet presAssocID="{1AEE4EDF-9BB0-4138-A607-2618D01D66DB}" presName="Parent" presStyleLbl="alignNode1" presStyleIdx="2" presStyleCnt="3">
        <dgm:presLayoutVars>
          <dgm:bulletEnabled val="1"/>
        </dgm:presLayoutVars>
      </dgm:prSet>
      <dgm:spPr/>
    </dgm:pt>
  </dgm:ptLst>
  <dgm:cxnLst>
    <dgm:cxn modelId="{199B3C0B-321D-44F8-AE67-E1B429201653}" type="presOf" srcId="{C163E1CD-D9C4-4498-B70B-690C27EA81DF}" destId="{09CD3E02-A9B1-4BA3-AB83-FF75330E7E04}" srcOrd="0" destOrd="0" presId="urn:microsoft.com/office/officeart/2008/layout/TitlePictureLineup"/>
    <dgm:cxn modelId="{F89CDB0C-DF5E-4100-929E-9D541342BE2C}" srcId="{1AEE4EDF-9BB0-4138-A607-2618D01D66DB}" destId="{F20F41C3-186D-491B-8189-9DFE3DDFD20A}" srcOrd="2" destOrd="0" parTransId="{0886F1A4-C838-4ED2-8940-0863585B06B8}" sibTransId="{63B95180-4BE2-4EBE-B11D-6B89E6DBFB41}"/>
    <dgm:cxn modelId="{F26DA00E-9977-49D0-BB6B-DF5976B7C4CA}" srcId="{51B9DF0B-94A7-4FA2-9036-934A19C4613E}" destId="{D9B4F0A6-C85B-4580-92C6-0D34A6D2BDBC}" srcOrd="0" destOrd="0" parTransId="{437813C1-1339-4D56-9548-7D46F2B5806A}" sibTransId="{E643CDAB-9C5C-4834-ACF9-CAF90E3161D1}"/>
    <dgm:cxn modelId="{508A1312-3EA4-4079-AE70-FAC15D29477A}" type="presOf" srcId="{9ED32249-3FF8-4D46-8EA7-02860041D5F8}" destId="{2E3DD587-9C56-4F7E-8213-199C0BE3A53F}" srcOrd="0" destOrd="1" presId="urn:microsoft.com/office/officeart/2008/layout/TitlePictureLineup"/>
    <dgm:cxn modelId="{8E4AB118-581B-40E5-AC3B-62258532B938}" type="presOf" srcId="{1AEE4EDF-9BB0-4138-A607-2618D01D66DB}" destId="{1808B774-B3B6-423F-AEE5-9209048F6467}" srcOrd="0" destOrd="0" presId="urn:microsoft.com/office/officeart/2008/layout/TitlePictureLineup"/>
    <dgm:cxn modelId="{78FF6E27-DAA2-4452-9A3D-935415D7BC3C}" type="presOf" srcId="{022ED2EA-0FE2-40B8-8608-A85005FA4487}" destId="{09CD3E02-A9B1-4BA3-AB83-FF75330E7E04}" srcOrd="0" destOrd="2" presId="urn:microsoft.com/office/officeart/2008/layout/TitlePictureLineup"/>
    <dgm:cxn modelId="{1D0D5839-3C60-40D3-8D16-13F376CC4F9B}" type="presOf" srcId="{683DCFF6-458A-4FF9-825B-94021F1033DD}" destId="{09CD3E02-A9B1-4BA3-AB83-FF75330E7E04}" srcOrd="0" destOrd="1" presId="urn:microsoft.com/office/officeart/2008/layout/TitlePictureLineup"/>
    <dgm:cxn modelId="{F8DD2F3A-18BC-4397-BD94-B36151AF78E9}" type="presOf" srcId="{0C104EDD-9A97-43A5-B820-59463D3BB443}" destId="{F0E1BAB7-688D-4948-93C7-AB69A17EDF74}" srcOrd="0" destOrd="0" presId="urn:microsoft.com/office/officeart/2008/layout/TitlePictureLineup"/>
    <dgm:cxn modelId="{F9614B3B-6F3D-4FB6-81D3-D319F554A013}" srcId="{13353C8A-265A-4DE4-9D84-31D6CE166B90}" destId="{022ED2EA-0FE2-40B8-8608-A85005FA4487}" srcOrd="2" destOrd="0" parTransId="{D0E400ED-E7D8-482C-8412-C50DA8B2DB57}" sibTransId="{F3B2BB06-F229-4A3A-9699-5A2840341F78}"/>
    <dgm:cxn modelId="{710B7E3D-3A5F-477E-9037-28117940437A}" srcId="{51B9DF0B-94A7-4FA2-9036-934A19C4613E}" destId="{13353C8A-265A-4DE4-9D84-31D6CE166B90}" srcOrd="1" destOrd="0" parTransId="{D1D0C60D-8982-43FD-9037-7A55F56AEB91}" sibTransId="{B4F2ABD6-4F5D-4AE0-9C7B-6C8CDDECED04}"/>
    <dgm:cxn modelId="{597E595D-5E3C-4848-87B3-2B251A217CED}" type="presOf" srcId="{5C7E195C-06C1-4C3A-8145-5F21BFA4AD1B}" destId="{2E3DD587-9C56-4F7E-8213-199C0BE3A53F}" srcOrd="0" destOrd="2" presId="urn:microsoft.com/office/officeart/2008/layout/TitlePictureLineup"/>
    <dgm:cxn modelId="{E7190C72-62FD-4813-AC32-C6F73770011D}" srcId="{1AEE4EDF-9BB0-4138-A607-2618D01D66DB}" destId="{B48BFAE0-46F4-482B-936D-C922AF5B9AEA}" srcOrd="3" destOrd="0" parTransId="{2B99E76F-F567-4257-AF81-6EB17A594E59}" sibTransId="{3711EC65-600F-473F-96A5-7481B636266C}"/>
    <dgm:cxn modelId="{B928D45A-5C53-40AF-8A0B-5390F232B9B7}" type="presOf" srcId="{7864FF45-9FD2-4DAE-B835-3CEB33F8F4E7}" destId="{09CD3E02-A9B1-4BA3-AB83-FF75330E7E04}" srcOrd="0" destOrd="3" presId="urn:microsoft.com/office/officeart/2008/layout/TitlePictureLineup"/>
    <dgm:cxn modelId="{680EFA7D-6920-4CB1-BDCB-C219191F7CC4}" srcId="{D9B4F0A6-C85B-4580-92C6-0D34A6D2BDBC}" destId="{FBEDB6A0-C267-40B5-BE19-2310549B245D}" srcOrd="0" destOrd="0" parTransId="{C87D6BB9-62AE-4BD0-A3FE-8AF716C28FD7}" sibTransId="{758B2449-307F-415E-A5E4-A02FF4233256}"/>
    <dgm:cxn modelId="{4575E781-B27C-45E3-83F5-1849ACD9EC83}" type="presOf" srcId="{D9B4F0A6-C85B-4580-92C6-0D34A6D2BDBC}" destId="{14C16F08-74A4-41B3-981C-47499F30515C}" srcOrd="0" destOrd="0" presId="urn:microsoft.com/office/officeart/2008/layout/TitlePictureLineup"/>
    <dgm:cxn modelId="{FA88DA83-F353-4A51-BF2E-B3481DFC6301}" type="presOf" srcId="{F20F41C3-186D-491B-8189-9DFE3DDFD20A}" destId="{F0E1BAB7-688D-4948-93C7-AB69A17EDF74}" srcOrd="0" destOrd="2" presId="urn:microsoft.com/office/officeart/2008/layout/TitlePictureLineup"/>
    <dgm:cxn modelId="{3E088087-3B52-46A3-B5D3-9B2D310E0A90}" srcId="{13353C8A-265A-4DE4-9D84-31D6CE166B90}" destId="{C163E1CD-D9C4-4498-B70B-690C27EA81DF}" srcOrd="0" destOrd="0" parTransId="{704A379B-54B9-4AF3-91B5-DFCB8E6FAE7A}" sibTransId="{EC636DEE-EBCB-4B23-944E-1939499669A9}"/>
    <dgm:cxn modelId="{B4BB9092-E415-402B-AA86-3252CB489992}" type="presOf" srcId="{45F09FDD-08D7-49AD-97D7-A3C6D3BF8289}" destId="{F0E1BAB7-688D-4948-93C7-AB69A17EDF74}" srcOrd="0" destOrd="1" presId="urn:microsoft.com/office/officeart/2008/layout/TitlePictureLineup"/>
    <dgm:cxn modelId="{DB277E96-966D-40B1-BD9A-FCD4AE0368F4}" srcId="{13353C8A-265A-4DE4-9D84-31D6CE166B90}" destId="{7864FF45-9FD2-4DAE-B835-3CEB33F8F4E7}" srcOrd="3" destOrd="0" parTransId="{603BC295-E286-4974-9513-BB3730CE86DD}" sibTransId="{0A3365DE-8D18-4DFE-91CC-4C663F7964DF}"/>
    <dgm:cxn modelId="{42E75797-810B-40D8-8EAA-0DC5CE980B27}" srcId="{51B9DF0B-94A7-4FA2-9036-934A19C4613E}" destId="{1AEE4EDF-9BB0-4138-A607-2618D01D66DB}" srcOrd="2" destOrd="0" parTransId="{C2C595BC-8FE7-4984-9DD0-070DBFB4C36D}" sibTransId="{D6695DAC-8584-435B-9C8D-01965AD122BF}"/>
    <dgm:cxn modelId="{E9D9B897-7D13-4B9F-98ED-D1330818A6BC}" srcId="{13353C8A-265A-4DE4-9D84-31D6CE166B90}" destId="{683DCFF6-458A-4FF9-825B-94021F1033DD}" srcOrd="1" destOrd="0" parTransId="{CB81B517-BDC0-4E1D-880D-7B39674C4EC8}" sibTransId="{8E80EFF2-1BD7-43AA-B2E0-0C8C329A3B2D}"/>
    <dgm:cxn modelId="{5E7E359E-E686-4CA2-B7C9-C7E6E03B61A9}" srcId="{D9B4F0A6-C85B-4580-92C6-0D34A6D2BDBC}" destId="{9ED32249-3FF8-4D46-8EA7-02860041D5F8}" srcOrd="1" destOrd="0" parTransId="{F5710CEA-49C5-40A9-BED8-8A9D37078716}" sibTransId="{629C652B-730E-4578-878B-72B68C4185DC}"/>
    <dgm:cxn modelId="{16D807A8-0232-4A81-BDEB-1311C2B249F4}" srcId="{1AEE4EDF-9BB0-4138-A607-2618D01D66DB}" destId="{45F09FDD-08D7-49AD-97D7-A3C6D3BF8289}" srcOrd="1" destOrd="0" parTransId="{27FD7965-8B54-4D13-A7EE-C12277E0924C}" sibTransId="{DBB7E3D1-0C9C-41A8-A466-CC1E141D89B7}"/>
    <dgm:cxn modelId="{E5E651B8-BB0B-474F-A14E-899DF3EA0EA4}" type="presOf" srcId="{B48BFAE0-46F4-482B-936D-C922AF5B9AEA}" destId="{F0E1BAB7-688D-4948-93C7-AB69A17EDF74}" srcOrd="0" destOrd="3" presId="urn:microsoft.com/office/officeart/2008/layout/TitlePictureLineup"/>
    <dgm:cxn modelId="{84D559BD-D512-4C7D-9FDA-5B4C0C0B3059}" type="presOf" srcId="{B885C2B5-1359-4068-8639-BC3409D2A722}" destId="{2E3DD587-9C56-4F7E-8213-199C0BE3A53F}" srcOrd="0" destOrd="3" presId="urn:microsoft.com/office/officeart/2008/layout/TitlePictureLineup"/>
    <dgm:cxn modelId="{FE252ECC-BB12-4E7E-83C4-BC2FCF37B7B9}" srcId="{1AEE4EDF-9BB0-4138-A607-2618D01D66DB}" destId="{0C104EDD-9A97-43A5-B820-59463D3BB443}" srcOrd="0" destOrd="0" parTransId="{CE64B5C7-B75A-4409-B14B-27B9DA8E4287}" sibTransId="{480EE854-1376-4802-9F41-D35579956CE3}"/>
    <dgm:cxn modelId="{264CE1D7-41AC-4219-9DDC-42D4CEE7B33E}" type="presOf" srcId="{FBEDB6A0-C267-40B5-BE19-2310549B245D}" destId="{2E3DD587-9C56-4F7E-8213-199C0BE3A53F}" srcOrd="0" destOrd="0" presId="urn:microsoft.com/office/officeart/2008/layout/TitlePictureLineup"/>
    <dgm:cxn modelId="{EF5D3DD9-7B0E-4E09-A568-2AFE591AD427}" srcId="{D9B4F0A6-C85B-4580-92C6-0D34A6D2BDBC}" destId="{B885C2B5-1359-4068-8639-BC3409D2A722}" srcOrd="3" destOrd="0" parTransId="{61B24442-12DF-4911-BB0B-044DCD593BD0}" sibTransId="{40E46F8A-9536-4CB2-A927-BE85B58B4195}"/>
    <dgm:cxn modelId="{744C9DE0-944B-4817-93EF-45238349D13E}" type="presOf" srcId="{13353C8A-265A-4DE4-9D84-31D6CE166B90}" destId="{508DE287-7384-47E4-B506-C9E7B249980E}" srcOrd="0" destOrd="0" presId="urn:microsoft.com/office/officeart/2008/layout/TitlePictureLineup"/>
    <dgm:cxn modelId="{FA49E6F1-9BBF-4212-8B87-418354C4D332}" srcId="{D9B4F0A6-C85B-4580-92C6-0D34A6D2BDBC}" destId="{5C7E195C-06C1-4C3A-8145-5F21BFA4AD1B}" srcOrd="2" destOrd="0" parTransId="{FEBCEC3B-A1AF-4CEF-9A5B-4E74803D8425}" sibTransId="{0DC5CB0B-53D1-46D6-91D0-0D1954A1261C}"/>
    <dgm:cxn modelId="{17F965F3-F657-4751-9094-D188EE80C749}" type="presOf" srcId="{51B9DF0B-94A7-4FA2-9036-934A19C4613E}" destId="{911F5147-B5A9-44C1-BC1F-8C1F2EC82832}" srcOrd="0" destOrd="0" presId="urn:microsoft.com/office/officeart/2008/layout/TitlePictureLineup"/>
    <dgm:cxn modelId="{2783F728-8FC3-475E-BF86-A3F86E6A69E4}" type="presParOf" srcId="{911F5147-B5A9-44C1-BC1F-8C1F2EC82832}" destId="{C60FBA72-796B-4980-8CE3-41B8D393A619}" srcOrd="0" destOrd="0" presId="urn:microsoft.com/office/officeart/2008/layout/TitlePictureLineup"/>
    <dgm:cxn modelId="{83C4C463-F844-404A-9AF5-2606809CF176}" type="presParOf" srcId="{C60FBA72-796B-4980-8CE3-41B8D393A619}" destId="{1E73383B-F03F-4A6C-9FD6-8C5C49246B5B}" srcOrd="0" destOrd="0" presId="urn:microsoft.com/office/officeart/2008/layout/TitlePictureLineup"/>
    <dgm:cxn modelId="{F10C9170-EA79-41FC-8432-B21B46739843}" type="presParOf" srcId="{C60FBA72-796B-4980-8CE3-41B8D393A619}" destId="{FBB0020F-685F-47A2-BC4B-53A9470A7899}" srcOrd="1" destOrd="0" presId="urn:microsoft.com/office/officeart/2008/layout/TitlePictureLineup"/>
    <dgm:cxn modelId="{4BEB9372-6A8C-4064-80F4-B6E0CF618549}" type="presParOf" srcId="{C60FBA72-796B-4980-8CE3-41B8D393A619}" destId="{2E3DD587-9C56-4F7E-8213-199C0BE3A53F}" srcOrd="2" destOrd="0" presId="urn:microsoft.com/office/officeart/2008/layout/TitlePictureLineup"/>
    <dgm:cxn modelId="{AE02A040-DB7A-44B9-BA31-3521DE953449}" type="presParOf" srcId="{C60FBA72-796B-4980-8CE3-41B8D393A619}" destId="{14C16F08-74A4-41B3-981C-47499F30515C}" srcOrd="3" destOrd="0" presId="urn:microsoft.com/office/officeart/2008/layout/TitlePictureLineup"/>
    <dgm:cxn modelId="{7C68CC3F-216B-4D79-920F-F024A8D8A6D6}" type="presParOf" srcId="{911F5147-B5A9-44C1-BC1F-8C1F2EC82832}" destId="{4A546578-E5FE-421F-B6A2-439247E0734F}" srcOrd="1" destOrd="0" presId="urn:microsoft.com/office/officeart/2008/layout/TitlePictureLineup"/>
    <dgm:cxn modelId="{8937A938-E98A-4600-AA3D-DFF75AAEAF92}" type="presParOf" srcId="{911F5147-B5A9-44C1-BC1F-8C1F2EC82832}" destId="{166971B7-0667-4B27-BD3B-EF5BC73C7F07}" srcOrd="2" destOrd="0" presId="urn:microsoft.com/office/officeart/2008/layout/TitlePictureLineup"/>
    <dgm:cxn modelId="{39315D5A-1568-4B7C-8A32-EDC81F2E37E2}" type="presParOf" srcId="{166971B7-0667-4B27-BD3B-EF5BC73C7F07}" destId="{A61F0F27-92BC-45A7-BA0C-289D2AEF783D}" srcOrd="0" destOrd="0" presId="urn:microsoft.com/office/officeart/2008/layout/TitlePictureLineup"/>
    <dgm:cxn modelId="{FF7ED34D-603D-433B-AE89-BDE848C1C7A6}" type="presParOf" srcId="{166971B7-0667-4B27-BD3B-EF5BC73C7F07}" destId="{87B26228-DE22-421D-97E5-D74B4AC5A998}" srcOrd="1" destOrd="0" presId="urn:microsoft.com/office/officeart/2008/layout/TitlePictureLineup"/>
    <dgm:cxn modelId="{509A38B9-6E68-4028-A5DB-C5C0A7B5289C}" type="presParOf" srcId="{166971B7-0667-4B27-BD3B-EF5BC73C7F07}" destId="{09CD3E02-A9B1-4BA3-AB83-FF75330E7E04}" srcOrd="2" destOrd="0" presId="urn:microsoft.com/office/officeart/2008/layout/TitlePictureLineup"/>
    <dgm:cxn modelId="{23926306-5F55-41E6-9B72-664FA1813E02}" type="presParOf" srcId="{166971B7-0667-4B27-BD3B-EF5BC73C7F07}" destId="{508DE287-7384-47E4-B506-C9E7B249980E}" srcOrd="3" destOrd="0" presId="urn:microsoft.com/office/officeart/2008/layout/TitlePictureLineup"/>
    <dgm:cxn modelId="{391D8844-613C-45CE-96D1-6843CE12E9E4}" type="presParOf" srcId="{911F5147-B5A9-44C1-BC1F-8C1F2EC82832}" destId="{0CE512FC-1A55-4BE7-B482-8C59C4439EC0}" srcOrd="3" destOrd="0" presId="urn:microsoft.com/office/officeart/2008/layout/TitlePictureLineup"/>
    <dgm:cxn modelId="{723D803E-EEE0-4CB6-8DAA-B56A39F51C81}" type="presParOf" srcId="{911F5147-B5A9-44C1-BC1F-8C1F2EC82832}" destId="{B579C035-5FF1-493C-8284-A3624BD56B8B}" srcOrd="4" destOrd="0" presId="urn:microsoft.com/office/officeart/2008/layout/TitlePictureLineup"/>
    <dgm:cxn modelId="{8B06FF7A-E52B-4248-9F25-9C602367ECD5}" type="presParOf" srcId="{B579C035-5FF1-493C-8284-A3624BD56B8B}" destId="{5AFD8D74-BFFA-408A-893B-0359E4BAA638}" srcOrd="0" destOrd="0" presId="urn:microsoft.com/office/officeart/2008/layout/TitlePictureLineup"/>
    <dgm:cxn modelId="{5F9D0F6B-AC34-4397-A61C-B9A67A39F65E}" type="presParOf" srcId="{B579C035-5FF1-493C-8284-A3624BD56B8B}" destId="{D67090FF-F9E6-46EB-B614-A25FB228C691}" srcOrd="1" destOrd="0" presId="urn:microsoft.com/office/officeart/2008/layout/TitlePictureLineup"/>
    <dgm:cxn modelId="{B5041B7F-5FCC-4A49-87B5-63022BD9920E}" type="presParOf" srcId="{B579C035-5FF1-493C-8284-A3624BD56B8B}" destId="{F0E1BAB7-688D-4948-93C7-AB69A17EDF74}" srcOrd="2" destOrd="0" presId="urn:microsoft.com/office/officeart/2008/layout/TitlePictureLineup"/>
    <dgm:cxn modelId="{B18AF36D-235E-4876-AE1F-C7CF08B186CC}" type="presParOf" srcId="{B579C035-5FF1-493C-8284-A3624BD56B8B}" destId="{1808B774-B3B6-423F-AEE5-9209048F646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69FDB7F-133B-4722-B30F-92BD761D2B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D172A06-0FDB-4C7A-B05D-84F8AAF0CF98}">
      <dgm:prSet/>
      <dgm:spPr/>
      <dgm:t>
        <a:bodyPr/>
        <a:lstStyle/>
        <a:p>
          <a:r>
            <a:rPr lang="en-GB" dirty="0"/>
            <a:t>Information Sharing</a:t>
          </a:r>
          <a:endParaRPr lang="cs-CZ" dirty="0"/>
        </a:p>
      </dgm:t>
    </dgm:pt>
    <dgm:pt modelId="{2DB8587F-5C07-411A-9580-6D12D923E9B7}" type="parTrans" cxnId="{6D3F8ACA-4DA8-44B9-AC29-808392C77502}">
      <dgm:prSet/>
      <dgm:spPr/>
      <dgm:t>
        <a:bodyPr/>
        <a:lstStyle/>
        <a:p>
          <a:endParaRPr lang="cs-CZ"/>
        </a:p>
      </dgm:t>
    </dgm:pt>
    <dgm:pt modelId="{09A65B5B-7260-41F3-96A8-91E4E5A530CD}" type="sibTrans" cxnId="{6D3F8ACA-4DA8-44B9-AC29-808392C77502}">
      <dgm:prSet/>
      <dgm:spPr/>
      <dgm:t>
        <a:bodyPr/>
        <a:lstStyle/>
        <a:p>
          <a:endParaRPr lang="cs-CZ"/>
        </a:p>
      </dgm:t>
    </dgm:pt>
    <dgm:pt modelId="{755682F4-8B94-450E-B7F6-C2A2AC6626E2}">
      <dgm:prSet/>
      <dgm:spPr/>
      <dgm:t>
        <a:bodyPr/>
        <a:lstStyle/>
        <a:p>
          <a:r>
            <a:rPr lang="en-GB"/>
            <a:t>Knowledge Sharing</a:t>
          </a:r>
          <a:endParaRPr lang="cs-CZ"/>
        </a:p>
      </dgm:t>
    </dgm:pt>
    <dgm:pt modelId="{525D89CD-2C56-4CEF-AEE9-CFBCA492C308}" type="parTrans" cxnId="{176E7C78-A534-4136-B3D3-E00ABC53DC95}">
      <dgm:prSet/>
      <dgm:spPr/>
      <dgm:t>
        <a:bodyPr/>
        <a:lstStyle/>
        <a:p>
          <a:endParaRPr lang="cs-CZ"/>
        </a:p>
      </dgm:t>
    </dgm:pt>
    <dgm:pt modelId="{CCB49FF0-4D05-4D6E-A0E2-A22789688F30}" type="sibTrans" cxnId="{176E7C78-A534-4136-B3D3-E00ABC53DC95}">
      <dgm:prSet/>
      <dgm:spPr/>
      <dgm:t>
        <a:bodyPr/>
        <a:lstStyle/>
        <a:p>
          <a:endParaRPr lang="cs-CZ"/>
        </a:p>
      </dgm:t>
    </dgm:pt>
    <dgm:pt modelId="{36653EE5-B5FF-4B21-93D8-90EFA0732288}">
      <dgm:prSet/>
      <dgm:spPr/>
      <dgm:t>
        <a:bodyPr/>
        <a:lstStyle/>
        <a:p>
          <a:r>
            <a:rPr lang="en-GB"/>
            <a:t>Negotiations</a:t>
          </a:r>
          <a:endParaRPr lang="cs-CZ"/>
        </a:p>
      </dgm:t>
    </dgm:pt>
    <dgm:pt modelId="{9125C495-6A46-4859-A1FB-C0A52B2932B7}" type="parTrans" cxnId="{BD809CB7-4E12-4731-AB08-B661D92367A4}">
      <dgm:prSet/>
      <dgm:spPr/>
      <dgm:t>
        <a:bodyPr/>
        <a:lstStyle/>
        <a:p>
          <a:endParaRPr lang="cs-CZ"/>
        </a:p>
      </dgm:t>
    </dgm:pt>
    <dgm:pt modelId="{2EE00B24-E077-4C1C-8564-9FF55D77B402}" type="sibTrans" cxnId="{BD809CB7-4E12-4731-AB08-B661D92367A4}">
      <dgm:prSet/>
      <dgm:spPr/>
      <dgm:t>
        <a:bodyPr/>
        <a:lstStyle/>
        <a:p>
          <a:endParaRPr lang="cs-CZ"/>
        </a:p>
      </dgm:t>
    </dgm:pt>
    <dgm:pt modelId="{D6DD4A29-26EF-4A8C-BB15-82F2CF346194}">
      <dgm:prSet/>
      <dgm:spPr/>
      <dgm:t>
        <a:bodyPr/>
        <a:lstStyle/>
        <a:p>
          <a:r>
            <a:rPr lang="en-GB"/>
            <a:t>Balancing and establishing Value Proposition</a:t>
          </a:r>
          <a:endParaRPr lang="cs-CZ"/>
        </a:p>
      </dgm:t>
    </dgm:pt>
    <dgm:pt modelId="{B06E0A4D-4C52-4401-93E9-67E06E2B8C07}" type="parTrans" cxnId="{B02CEF6F-41B8-48CE-B69A-2AD339B6BD9B}">
      <dgm:prSet/>
      <dgm:spPr/>
      <dgm:t>
        <a:bodyPr/>
        <a:lstStyle/>
        <a:p>
          <a:endParaRPr lang="cs-CZ"/>
        </a:p>
      </dgm:t>
    </dgm:pt>
    <dgm:pt modelId="{CF4E16FA-6DCB-4376-AD50-F349E915B7A8}" type="sibTrans" cxnId="{B02CEF6F-41B8-48CE-B69A-2AD339B6BD9B}">
      <dgm:prSet/>
      <dgm:spPr/>
      <dgm:t>
        <a:bodyPr/>
        <a:lstStyle/>
        <a:p>
          <a:endParaRPr lang="cs-CZ"/>
        </a:p>
      </dgm:t>
    </dgm:pt>
    <dgm:pt modelId="{84F7AB1E-F1CE-4049-8B88-8E27939D9C1A}">
      <dgm:prSet/>
      <dgm:spPr/>
      <dgm:t>
        <a:bodyPr/>
        <a:lstStyle/>
        <a:p>
          <a:r>
            <a:rPr lang="en-GB" dirty="0"/>
            <a:t>Repetitive reviewing of previous items</a:t>
          </a:r>
          <a:endParaRPr lang="cs-CZ" dirty="0"/>
        </a:p>
      </dgm:t>
    </dgm:pt>
    <dgm:pt modelId="{5377EC5F-8595-48B9-B824-539CFB669D0B}" type="parTrans" cxnId="{2C5353F3-AFF4-46A5-8537-74DDF7CCB251}">
      <dgm:prSet/>
      <dgm:spPr/>
      <dgm:t>
        <a:bodyPr/>
        <a:lstStyle/>
        <a:p>
          <a:endParaRPr lang="cs-CZ"/>
        </a:p>
      </dgm:t>
    </dgm:pt>
    <dgm:pt modelId="{DF973E03-ECB6-4C30-811C-F15BA4A8A3B5}" type="sibTrans" cxnId="{2C5353F3-AFF4-46A5-8537-74DDF7CCB251}">
      <dgm:prSet/>
      <dgm:spPr/>
      <dgm:t>
        <a:bodyPr/>
        <a:lstStyle/>
        <a:p>
          <a:endParaRPr lang="cs-CZ"/>
        </a:p>
      </dgm:t>
    </dgm:pt>
    <dgm:pt modelId="{BB30AFF6-3AFF-41CB-A1A8-D47F039F3184}" type="pres">
      <dgm:prSet presAssocID="{569FDB7F-133B-4722-B30F-92BD761D2B42}" presName="linear" presStyleCnt="0">
        <dgm:presLayoutVars>
          <dgm:animLvl val="lvl"/>
          <dgm:resizeHandles val="exact"/>
        </dgm:presLayoutVars>
      </dgm:prSet>
      <dgm:spPr/>
    </dgm:pt>
    <dgm:pt modelId="{7FAEAA8F-D936-4CC6-B529-8EEB7D7DE4B8}" type="pres">
      <dgm:prSet presAssocID="{3D172A06-0FDB-4C7A-B05D-84F8AAF0CF9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41333CB-EB39-421B-8B16-C21CCD0D9C1A}" type="pres">
      <dgm:prSet presAssocID="{09A65B5B-7260-41F3-96A8-91E4E5A530CD}" presName="spacer" presStyleCnt="0"/>
      <dgm:spPr/>
    </dgm:pt>
    <dgm:pt modelId="{D5D0965F-7963-4BDA-821C-D56FC78E70FE}" type="pres">
      <dgm:prSet presAssocID="{755682F4-8B94-450E-B7F6-C2A2AC6626E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5C1138A-7424-4B53-8A15-C01FE1C2C2ED}" type="pres">
      <dgm:prSet presAssocID="{CCB49FF0-4D05-4D6E-A0E2-A22789688F30}" presName="spacer" presStyleCnt="0"/>
      <dgm:spPr/>
    </dgm:pt>
    <dgm:pt modelId="{701C2403-0421-4E99-B2A5-ADD76CA5DBE7}" type="pres">
      <dgm:prSet presAssocID="{36653EE5-B5FF-4B21-93D8-90EFA073228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AEE5995-3049-41F9-A571-43D865642A72}" type="pres">
      <dgm:prSet presAssocID="{2EE00B24-E077-4C1C-8564-9FF55D77B402}" presName="spacer" presStyleCnt="0"/>
      <dgm:spPr/>
    </dgm:pt>
    <dgm:pt modelId="{33997608-AF7A-4BB5-A62B-260E43E3AD1E}" type="pres">
      <dgm:prSet presAssocID="{D6DD4A29-26EF-4A8C-BB15-82F2CF34619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57A0547-E3C5-4DAD-AE13-EE5D5EF32B53}" type="pres">
      <dgm:prSet presAssocID="{CF4E16FA-6DCB-4376-AD50-F349E915B7A8}" presName="spacer" presStyleCnt="0"/>
      <dgm:spPr/>
    </dgm:pt>
    <dgm:pt modelId="{13835686-E916-47DD-A1B2-15F588B8C07F}" type="pres">
      <dgm:prSet presAssocID="{84F7AB1E-F1CE-4049-8B88-8E27939D9C1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3DBE400-6512-4E6A-8FC6-95036C477B4E}" type="presOf" srcId="{84F7AB1E-F1CE-4049-8B88-8E27939D9C1A}" destId="{13835686-E916-47DD-A1B2-15F588B8C07F}" srcOrd="0" destOrd="0" presId="urn:microsoft.com/office/officeart/2005/8/layout/vList2"/>
    <dgm:cxn modelId="{CDF68905-218D-42AA-85ED-3A2505681951}" type="presOf" srcId="{3D172A06-0FDB-4C7A-B05D-84F8AAF0CF98}" destId="{7FAEAA8F-D936-4CC6-B529-8EEB7D7DE4B8}" srcOrd="0" destOrd="0" presId="urn:microsoft.com/office/officeart/2005/8/layout/vList2"/>
    <dgm:cxn modelId="{51D9C414-DCAF-482F-9040-1B822D3E92E6}" type="presOf" srcId="{569FDB7F-133B-4722-B30F-92BD761D2B42}" destId="{BB30AFF6-3AFF-41CB-A1A8-D47F039F3184}" srcOrd="0" destOrd="0" presId="urn:microsoft.com/office/officeart/2005/8/layout/vList2"/>
    <dgm:cxn modelId="{0BE2B41D-F852-44E5-A6B2-F67CBA3E2A76}" type="presOf" srcId="{D6DD4A29-26EF-4A8C-BB15-82F2CF346194}" destId="{33997608-AF7A-4BB5-A62B-260E43E3AD1E}" srcOrd="0" destOrd="0" presId="urn:microsoft.com/office/officeart/2005/8/layout/vList2"/>
    <dgm:cxn modelId="{59342B32-8C56-48E2-BF7B-4C1853A4D81D}" type="presOf" srcId="{755682F4-8B94-450E-B7F6-C2A2AC6626E2}" destId="{D5D0965F-7963-4BDA-821C-D56FC78E70FE}" srcOrd="0" destOrd="0" presId="urn:microsoft.com/office/officeart/2005/8/layout/vList2"/>
    <dgm:cxn modelId="{B02CEF6F-41B8-48CE-B69A-2AD339B6BD9B}" srcId="{569FDB7F-133B-4722-B30F-92BD761D2B42}" destId="{D6DD4A29-26EF-4A8C-BB15-82F2CF346194}" srcOrd="3" destOrd="0" parTransId="{B06E0A4D-4C52-4401-93E9-67E06E2B8C07}" sibTransId="{CF4E16FA-6DCB-4376-AD50-F349E915B7A8}"/>
    <dgm:cxn modelId="{176E7C78-A534-4136-B3D3-E00ABC53DC95}" srcId="{569FDB7F-133B-4722-B30F-92BD761D2B42}" destId="{755682F4-8B94-450E-B7F6-C2A2AC6626E2}" srcOrd="1" destOrd="0" parTransId="{525D89CD-2C56-4CEF-AEE9-CFBCA492C308}" sibTransId="{CCB49FF0-4D05-4D6E-A0E2-A22789688F30}"/>
    <dgm:cxn modelId="{F504FB9D-5979-41E6-A566-A8AEE0257476}" type="presOf" srcId="{36653EE5-B5FF-4B21-93D8-90EFA0732288}" destId="{701C2403-0421-4E99-B2A5-ADD76CA5DBE7}" srcOrd="0" destOrd="0" presId="urn:microsoft.com/office/officeart/2005/8/layout/vList2"/>
    <dgm:cxn modelId="{BD809CB7-4E12-4731-AB08-B661D92367A4}" srcId="{569FDB7F-133B-4722-B30F-92BD761D2B42}" destId="{36653EE5-B5FF-4B21-93D8-90EFA0732288}" srcOrd="2" destOrd="0" parTransId="{9125C495-6A46-4859-A1FB-C0A52B2932B7}" sibTransId="{2EE00B24-E077-4C1C-8564-9FF55D77B402}"/>
    <dgm:cxn modelId="{6D3F8ACA-4DA8-44B9-AC29-808392C77502}" srcId="{569FDB7F-133B-4722-B30F-92BD761D2B42}" destId="{3D172A06-0FDB-4C7A-B05D-84F8AAF0CF98}" srcOrd="0" destOrd="0" parTransId="{2DB8587F-5C07-411A-9580-6D12D923E9B7}" sibTransId="{09A65B5B-7260-41F3-96A8-91E4E5A530CD}"/>
    <dgm:cxn modelId="{2C5353F3-AFF4-46A5-8537-74DDF7CCB251}" srcId="{569FDB7F-133B-4722-B30F-92BD761D2B42}" destId="{84F7AB1E-F1CE-4049-8B88-8E27939D9C1A}" srcOrd="4" destOrd="0" parTransId="{5377EC5F-8595-48B9-B824-539CFB669D0B}" sibTransId="{DF973E03-ECB6-4C30-811C-F15BA4A8A3B5}"/>
    <dgm:cxn modelId="{BBB92CB2-05E4-483D-AC1C-F6CFF14D957A}" type="presParOf" srcId="{BB30AFF6-3AFF-41CB-A1A8-D47F039F3184}" destId="{7FAEAA8F-D936-4CC6-B529-8EEB7D7DE4B8}" srcOrd="0" destOrd="0" presId="urn:microsoft.com/office/officeart/2005/8/layout/vList2"/>
    <dgm:cxn modelId="{D5ACD64F-2A25-4EED-8D1C-061CEC94F482}" type="presParOf" srcId="{BB30AFF6-3AFF-41CB-A1A8-D47F039F3184}" destId="{C41333CB-EB39-421B-8B16-C21CCD0D9C1A}" srcOrd="1" destOrd="0" presId="urn:microsoft.com/office/officeart/2005/8/layout/vList2"/>
    <dgm:cxn modelId="{67AF4B75-E149-43E0-804F-29D6D0A122C1}" type="presParOf" srcId="{BB30AFF6-3AFF-41CB-A1A8-D47F039F3184}" destId="{D5D0965F-7963-4BDA-821C-D56FC78E70FE}" srcOrd="2" destOrd="0" presId="urn:microsoft.com/office/officeart/2005/8/layout/vList2"/>
    <dgm:cxn modelId="{A0BB1B42-364A-41D6-A2C7-90CC7301E0D0}" type="presParOf" srcId="{BB30AFF6-3AFF-41CB-A1A8-D47F039F3184}" destId="{75C1138A-7424-4B53-8A15-C01FE1C2C2ED}" srcOrd="3" destOrd="0" presId="urn:microsoft.com/office/officeart/2005/8/layout/vList2"/>
    <dgm:cxn modelId="{4B8E2C48-25DE-49DB-89F1-F291208D23AE}" type="presParOf" srcId="{BB30AFF6-3AFF-41CB-A1A8-D47F039F3184}" destId="{701C2403-0421-4E99-B2A5-ADD76CA5DBE7}" srcOrd="4" destOrd="0" presId="urn:microsoft.com/office/officeart/2005/8/layout/vList2"/>
    <dgm:cxn modelId="{83BE9C64-B60B-4E2A-BB7C-05BE57C43686}" type="presParOf" srcId="{BB30AFF6-3AFF-41CB-A1A8-D47F039F3184}" destId="{6AEE5995-3049-41F9-A571-43D865642A72}" srcOrd="5" destOrd="0" presId="urn:microsoft.com/office/officeart/2005/8/layout/vList2"/>
    <dgm:cxn modelId="{6F26F8FE-81E3-4ECA-9326-224E3550B757}" type="presParOf" srcId="{BB30AFF6-3AFF-41CB-A1A8-D47F039F3184}" destId="{33997608-AF7A-4BB5-A62B-260E43E3AD1E}" srcOrd="6" destOrd="0" presId="urn:microsoft.com/office/officeart/2005/8/layout/vList2"/>
    <dgm:cxn modelId="{0EC69E81-34E2-4BD4-9973-B9DE0ED3461F}" type="presParOf" srcId="{BB30AFF6-3AFF-41CB-A1A8-D47F039F3184}" destId="{457A0547-E3C5-4DAD-AE13-EE5D5EF32B53}" srcOrd="7" destOrd="0" presId="urn:microsoft.com/office/officeart/2005/8/layout/vList2"/>
    <dgm:cxn modelId="{4C7BA14D-D572-44F0-9B01-E9203261EEA0}" type="presParOf" srcId="{BB30AFF6-3AFF-41CB-A1A8-D47F039F3184}" destId="{13835686-E916-47DD-A1B2-15F588B8C07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C828B56-FDD8-49D1-BC48-80346AE7A4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496737C-3B59-4DE2-B48A-BE0ECF2D9AD9}">
      <dgm:prSet/>
      <dgm:spPr/>
      <dgm:t>
        <a:bodyPr/>
        <a:lstStyle/>
        <a:p>
          <a:r>
            <a:rPr lang="en-GB"/>
            <a:t>Client owns the Target</a:t>
          </a:r>
          <a:endParaRPr lang="cs-CZ"/>
        </a:p>
      </dgm:t>
    </dgm:pt>
    <dgm:pt modelId="{D68E3636-0D51-4473-B35D-3A30EA3D51CC}" type="parTrans" cxnId="{C766A99A-3EF5-4585-9B36-0624C5227E03}">
      <dgm:prSet/>
      <dgm:spPr/>
      <dgm:t>
        <a:bodyPr/>
        <a:lstStyle/>
        <a:p>
          <a:endParaRPr lang="cs-CZ"/>
        </a:p>
      </dgm:t>
    </dgm:pt>
    <dgm:pt modelId="{E4C14423-E7C3-45BA-ACBD-EA44C474ECCB}" type="sibTrans" cxnId="{C766A99A-3EF5-4585-9B36-0624C5227E03}">
      <dgm:prSet/>
      <dgm:spPr/>
      <dgm:t>
        <a:bodyPr/>
        <a:lstStyle/>
        <a:p>
          <a:endParaRPr lang="cs-CZ"/>
        </a:p>
      </dgm:t>
    </dgm:pt>
    <dgm:pt modelId="{C9F87B0E-E8D8-445B-9613-4A4BAA56E1B5}">
      <dgm:prSet/>
      <dgm:spPr/>
      <dgm:t>
        <a:bodyPr/>
        <a:lstStyle/>
        <a:p>
          <a:r>
            <a:rPr lang="en-GB" dirty="0"/>
            <a:t>Client owns rights to use and/or manipulate the Target</a:t>
          </a:r>
          <a:endParaRPr lang="cs-CZ" dirty="0"/>
        </a:p>
      </dgm:t>
    </dgm:pt>
    <dgm:pt modelId="{4015E372-B85C-4077-9F25-39F528BAB423}" type="parTrans" cxnId="{168022AE-4D70-40BD-92AA-D270E1C81CA4}">
      <dgm:prSet/>
      <dgm:spPr/>
      <dgm:t>
        <a:bodyPr/>
        <a:lstStyle/>
        <a:p>
          <a:endParaRPr lang="cs-CZ"/>
        </a:p>
      </dgm:t>
    </dgm:pt>
    <dgm:pt modelId="{47EAEC19-75B4-4307-A91D-A168290725C7}" type="sibTrans" cxnId="{168022AE-4D70-40BD-92AA-D270E1C81CA4}">
      <dgm:prSet/>
      <dgm:spPr/>
      <dgm:t>
        <a:bodyPr/>
        <a:lstStyle/>
        <a:p>
          <a:endParaRPr lang="cs-CZ"/>
        </a:p>
      </dgm:t>
    </dgm:pt>
    <dgm:pt modelId="{B73FEC70-D754-4BF4-9055-096739C4A57C}">
      <dgm:prSet/>
      <dgm:spPr/>
      <dgm:t>
        <a:bodyPr/>
        <a:lstStyle/>
        <a:p>
          <a:r>
            <a:rPr lang="en-GB"/>
            <a:t>Client has (owns) problem </a:t>
          </a:r>
          <a:endParaRPr lang="cs-CZ"/>
        </a:p>
      </dgm:t>
    </dgm:pt>
    <dgm:pt modelId="{392060BC-26C0-4D07-A7B2-57B68B2FB3F5}" type="parTrans" cxnId="{07C3F2C2-ACEF-42E2-BA47-F79A7EBBA3A4}">
      <dgm:prSet/>
      <dgm:spPr/>
      <dgm:t>
        <a:bodyPr/>
        <a:lstStyle/>
        <a:p>
          <a:endParaRPr lang="cs-CZ"/>
        </a:p>
      </dgm:t>
    </dgm:pt>
    <dgm:pt modelId="{60243CDB-31C3-41C3-8DFE-6D7272C353CD}" type="sibTrans" cxnId="{07C3F2C2-ACEF-42E2-BA47-F79A7EBBA3A4}">
      <dgm:prSet/>
      <dgm:spPr/>
      <dgm:t>
        <a:bodyPr/>
        <a:lstStyle/>
        <a:p>
          <a:endParaRPr lang="cs-CZ"/>
        </a:p>
      </dgm:t>
    </dgm:pt>
    <dgm:pt modelId="{B94AD70C-0302-4CEB-BB2B-090AD428EC2C}">
      <dgm:prSet/>
      <dgm:spPr/>
      <dgm:t>
        <a:bodyPr/>
        <a:lstStyle/>
        <a:p>
          <a:r>
            <a:rPr lang="en-GB" dirty="0"/>
            <a:t>Client recognizes a problem on the Target</a:t>
          </a:r>
          <a:endParaRPr lang="cs-CZ" dirty="0"/>
        </a:p>
      </dgm:t>
    </dgm:pt>
    <dgm:pt modelId="{6B2A10CF-C6B5-4A49-84C6-B2392BD1A42E}" type="parTrans" cxnId="{65DD7BC1-A8EE-4387-B2AD-7853A474AD37}">
      <dgm:prSet/>
      <dgm:spPr/>
      <dgm:t>
        <a:bodyPr/>
        <a:lstStyle/>
        <a:p>
          <a:endParaRPr lang="cs-CZ"/>
        </a:p>
      </dgm:t>
    </dgm:pt>
    <dgm:pt modelId="{8965F777-22F5-4BE1-BE7A-451AB19D35BC}" type="sibTrans" cxnId="{65DD7BC1-A8EE-4387-B2AD-7853A474AD37}">
      <dgm:prSet/>
      <dgm:spPr/>
      <dgm:t>
        <a:bodyPr/>
        <a:lstStyle/>
        <a:p>
          <a:endParaRPr lang="cs-CZ"/>
        </a:p>
      </dgm:t>
    </dgm:pt>
    <dgm:pt modelId="{6BD0773C-9D6A-45D9-A7B1-D4463C87AEDD}">
      <dgm:prSet/>
      <dgm:spPr/>
      <dgm:t>
        <a:bodyPr/>
        <a:lstStyle/>
        <a:p>
          <a:r>
            <a:rPr lang="en-GB" dirty="0"/>
            <a:t>Client is willing to invest to the problem solution</a:t>
          </a:r>
          <a:endParaRPr lang="cs-CZ" dirty="0"/>
        </a:p>
      </dgm:t>
    </dgm:pt>
    <dgm:pt modelId="{33B13C79-8462-4C6C-AC5E-9225950FFEE8}" type="parTrans" cxnId="{0ABFA218-419C-4A64-A977-29C4F250E9A2}">
      <dgm:prSet/>
      <dgm:spPr/>
      <dgm:t>
        <a:bodyPr/>
        <a:lstStyle/>
        <a:p>
          <a:endParaRPr lang="cs-CZ"/>
        </a:p>
      </dgm:t>
    </dgm:pt>
    <dgm:pt modelId="{8DA8AB1F-6B34-418B-9E21-F2B62C97FBAF}" type="sibTrans" cxnId="{0ABFA218-419C-4A64-A977-29C4F250E9A2}">
      <dgm:prSet/>
      <dgm:spPr/>
      <dgm:t>
        <a:bodyPr/>
        <a:lstStyle/>
        <a:p>
          <a:endParaRPr lang="cs-CZ"/>
        </a:p>
      </dgm:t>
    </dgm:pt>
    <dgm:pt modelId="{28BF3362-B98B-49FF-80DE-EDCF565785D2}">
      <dgm:prSet/>
      <dgm:spPr/>
      <dgm:t>
        <a:bodyPr/>
        <a:lstStyle/>
        <a:p>
          <a:r>
            <a:rPr lang="en-GB"/>
            <a:t>The solution involves an operating and/or transformation of the Target</a:t>
          </a:r>
          <a:endParaRPr lang="cs-CZ"/>
        </a:p>
      </dgm:t>
    </dgm:pt>
    <dgm:pt modelId="{1D8B56A9-41BD-432A-BE9B-B54CBC5A94E8}" type="parTrans" cxnId="{7F07F228-39E3-4EC8-9419-EAF4AE059861}">
      <dgm:prSet/>
      <dgm:spPr/>
      <dgm:t>
        <a:bodyPr/>
        <a:lstStyle/>
        <a:p>
          <a:endParaRPr lang="cs-CZ"/>
        </a:p>
      </dgm:t>
    </dgm:pt>
    <dgm:pt modelId="{2B49B2F8-CFA5-495F-82DC-C4836AF4DFA0}" type="sibTrans" cxnId="{7F07F228-39E3-4EC8-9419-EAF4AE059861}">
      <dgm:prSet/>
      <dgm:spPr/>
      <dgm:t>
        <a:bodyPr/>
        <a:lstStyle/>
        <a:p>
          <a:endParaRPr lang="cs-CZ"/>
        </a:p>
      </dgm:t>
    </dgm:pt>
    <dgm:pt modelId="{00F4BC1E-EAEF-42CF-988D-D2A99875553F}" type="pres">
      <dgm:prSet presAssocID="{AC828B56-FDD8-49D1-BC48-80346AE7A438}" presName="linear" presStyleCnt="0">
        <dgm:presLayoutVars>
          <dgm:animLvl val="lvl"/>
          <dgm:resizeHandles val="exact"/>
        </dgm:presLayoutVars>
      </dgm:prSet>
      <dgm:spPr/>
    </dgm:pt>
    <dgm:pt modelId="{F00333C2-316A-48EB-B79E-F73E68D039B3}" type="pres">
      <dgm:prSet presAssocID="{9496737C-3B59-4DE2-B48A-BE0ECF2D9A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05D2B78-9095-4BE9-A928-691D8E2D8383}" type="pres">
      <dgm:prSet presAssocID="{9496737C-3B59-4DE2-B48A-BE0ECF2D9AD9}" presName="childText" presStyleLbl="revTx" presStyleIdx="0" presStyleCnt="2">
        <dgm:presLayoutVars>
          <dgm:bulletEnabled val="1"/>
        </dgm:presLayoutVars>
      </dgm:prSet>
      <dgm:spPr/>
    </dgm:pt>
    <dgm:pt modelId="{6C2AA9ED-C57C-4CAF-8A7A-A63840FF577E}" type="pres">
      <dgm:prSet presAssocID="{B73FEC70-D754-4BF4-9055-096739C4A5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19D93C1-20C6-4240-8147-9C131C2E5B8F}" type="pres">
      <dgm:prSet presAssocID="{B73FEC70-D754-4BF4-9055-096739C4A57C}" presName="childText" presStyleLbl="revTx" presStyleIdx="1" presStyleCnt="2">
        <dgm:presLayoutVars>
          <dgm:bulletEnabled val="1"/>
        </dgm:presLayoutVars>
      </dgm:prSet>
      <dgm:spPr/>
    </dgm:pt>
    <dgm:pt modelId="{DCC2E41D-150A-4B08-AD90-22DD79722AAA}" type="pres">
      <dgm:prSet presAssocID="{28BF3362-B98B-49FF-80DE-EDCF565785D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ABFA218-419C-4A64-A977-29C4F250E9A2}" srcId="{B73FEC70-D754-4BF4-9055-096739C4A57C}" destId="{6BD0773C-9D6A-45D9-A7B1-D4463C87AEDD}" srcOrd="1" destOrd="0" parTransId="{33B13C79-8462-4C6C-AC5E-9225950FFEE8}" sibTransId="{8DA8AB1F-6B34-418B-9E21-F2B62C97FBAF}"/>
    <dgm:cxn modelId="{7F07F228-39E3-4EC8-9419-EAF4AE059861}" srcId="{AC828B56-FDD8-49D1-BC48-80346AE7A438}" destId="{28BF3362-B98B-49FF-80DE-EDCF565785D2}" srcOrd="2" destOrd="0" parTransId="{1D8B56A9-41BD-432A-BE9B-B54CBC5A94E8}" sibTransId="{2B49B2F8-CFA5-495F-82DC-C4836AF4DFA0}"/>
    <dgm:cxn modelId="{7E0BC43E-4B01-47A1-A62F-DC52747AB16A}" type="presOf" srcId="{B73FEC70-D754-4BF4-9055-096739C4A57C}" destId="{6C2AA9ED-C57C-4CAF-8A7A-A63840FF577E}" srcOrd="0" destOrd="0" presId="urn:microsoft.com/office/officeart/2005/8/layout/vList2"/>
    <dgm:cxn modelId="{58CB6742-2CF6-45A8-9BB4-EFE5C4FC2DDD}" type="presOf" srcId="{9496737C-3B59-4DE2-B48A-BE0ECF2D9AD9}" destId="{F00333C2-316A-48EB-B79E-F73E68D039B3}" srcOrd="0" destOrd="0" presId="urn:microsoft.com/office/officeart/2005/8/layout/vList2"/>
    <dgm:cxn modelId="{1B65D162-61DB-4F2A-B126-D698ABAEDE14}" type="presOf" srcId="{AC828B56-FDD8-49D1-BC48-80346AE7A438}" destId="{00F4BC1E-EAEF-42CF-988D-D2A99875553F}" srcOrd="0" destOrd="0" presId="urn:microsoft.com/office/officeart/2005/8/layout/vList2"/>
    <dgm:cxn modelId="{A5B01193-F4E8-4B56-891C-99A7DFA44179}" type="presOf" srcId="{B94AD70C-0302-4CEB-BB2B-090AD428EC2C}" destId="{919D93C1-20C6-4240-8147-9C131C2E5B8F}" srcOrd="0" destOrd="0" presId="urn:microsoft.com/office/officeart/2005/8/layout/vList2"/>
    <dgm:cxn modelId="{3C932599-A8AA-4AF5-A5F8-DA1DBB96CB55}" type="presOf" srcId="{C9F87B0E-E8D8-445B-9613-4A4BAA56E1B5}" destId="{E05D2B78-9095-4BE9-A928-691D8E2D8383}" srcOrd="0" destOrd="0" presId="urn:microsoft.com/office/officeart/2005/8/layout/vList2"/>
    <dgm:cxn modelId="{C766A99A-3EF5-4585-9B36-0624C5227E03}" srcId="{AC828B56-FDD8-49D1-BC48-80346AE7A438}" destId="{9496737C-3B59-4DE2-B48A-BE0ECF2D9AD9}" srcOrd="0" destOrd="0" parTransId="{D68E3636-0D51-4473-B35D-3A30EA3D51CC}" sibTransId="{E4C14423-E7C3-45BA-ACBD-EA44C474ECCB}"/>
    <dgm:cxn modelId="{168022AE-4D70-40BD-92AA-D270E1C81CA4}" srcId="{9496737C-3B59-4DE2-B48A-BE0ECF2D9AD9}" destId="{C9F87B0E-E8D8-445B-9613-4A4BAA56E1B5}" srcOrd="0" destOrd="0" parTransId="{4015E372-B85C-4077-9F25-39F528BAB423}" sibTransId="{47EAEC19-75B4-4307-A91D-A168290725C7}"/>
    <dgm:cxn modelId="{B6BBF3B6-A99F-4BAA-B678-99E8B54CBEE1}" type="presOf" srcId="{6BD0773C-9D6A-45D9-A7B1-D4463C87AEDD}" destId="{919D93C1-20C6-4240-8147-9C131C2E5B8F}" srcOrd="0" destOrd="1" presId="urn:microsoft.com/office/officeart/2005/8/layout/vList2"/>
    <dgm:cxn modelId="{65DD7BC1-A8EE-4387-B2AD-7853A474AD37}" srcId="{B73FEC70-D754-4BF4-9055-096739C4A57C}" destId="{B94AD70C-0302-4CEB-BB2B-090AD428EC2C}" srcOrd="0" destOrd="0" parTransId="{6B2A10CF-C6B5-4A49-84C6-B2392BD1A42E}" sibTransId="{8965F777-22F5-4BE1-BE7A-451AB19D35BC}"/>
    <dgm:cxn modelId="{07C3F2C2-ACEF-42E2-BA47-F79A7EBBA3A4}" srcId="{AC828B56-FDD8-49D1-BC48-80346AE7A438}" destId="{B73FEC70-D754-4BF4-9055-096739C4A57C}" srcOrd="1" destOrd="0" parTransId="{392060BC-26C0-4D07-A7B2-57B68B2FB3F5}" sibTransId="{60243CDB-31C3-41C3-8DFE-6D7272C353CD}"/>
    <dgm:cxn modelId="{FD8561DA-AFC8-4CF7-B1D7-3271FEA2BB11}" type="presOf" srcId="{28BF3362-B98B-49FF-80DE-EDCF565785D2}" destId="{DCC2E41D-150A-4B08-AD90-22DD79722AAA}" srcOrd="0" destOrd="0" presId="urn:microsoft.com/office/officeart/2005/8/layout/vList2"/>
    <dgm:cxn modelId="{4FF1DF37-4881-45DD-9C95-0182C4FD0549}" type="presParOf" srcId="{00F4BC1E-EAEF-42CF-988D-D2A99875553F}" destId="{F00333C2-316A-48EB-B79E-F73E68D039B3}" srcOrd="0" destOrd="0" presId="urn:microsoft.com/office/officeart/2005/8/layout/vList2"/>
    <dgm:cxn modelId="{6D2E5003-18ED-47EB-97F5-EE29F50F0CA5}" type="presParOf" srcId="{00F4BC1E-EAEF-42CF-988D-D2A99875553F}" destId="{E05D2B78-9095-4BE9-A928-691D8E2D8383}" srcOrd="1" destOrd="0" presId="urn:microsoft.com/office/officeart/2005/8/layout/vList2"/>
    <dgm:cxn modelId="{B0D458ED-1FE6-4431-A005-42DB6D65EA67}" type="presParOf" srcId="{00F4BC1E-EAEF-42CF-988D-D2A99875553F}" destId="{6C2AA9ED-C57C-4CAF-8A7A-A63840FF577E}" srcOrd="2" destOrd="0" presId="urn:microsoft.com/office/officeart/2005/8/layout/vList2"/>
    <dgm:cxn modelId="{54E8B8C1-1570-465A-821F-D480D21FB800}" type="presParOf" srcId="{00F4BC1E-EAEF-42CF-988D-D2A99875553F}" destId="{919D93C1-20C6-4240-8147-9C131C2E5B8F}" srcOrd="3" destOrd="0" presId="urn:microsoft.com/office/officeart/2005/8/layout/vList2"/>
    <dgm:cxn modelId="{AFCE4305-A157-422D-9AA4-1439F04EE48C}" type="presParOf" srcId="{00F4BC1E-EAEF-42CF-988D-D2A99875553F}" destId="{DCC2E41D-150A-4B08-AD90-22DD79722AA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B5FB14C-FD50-4EE5-8B60-E1947AC1F9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C3F3CFA-8A8B-4EBA-A6DD-A02893B85A99}">
      <dgm:prSet/>
      <dgm:spPr/>
      <dgm:t>
        <a:bodyPr/>
        <a:lstStyle/>
        <a:p>
          <a:r>
            <a:rPr lang="en-GB"/>
            <a:t>Kind of competence</a:t>
          </a:r>
          <a:endParaRPr lang="cs-CZ"/>
        </a:p>
      </dgm:t>
    </dgm:pt>
    <dgm:pt modelId="{EFB6E91A-C546-453C-BE7A-1455AEB114B6}" type="parTrans" cxnId="{2B66FE0F-92F3-404C-B068-C4FAFAAC9B53}">
      <dgm:prSet/>
      <dgm:spPr/>
      <dgm:t>
        <a:bodyPr/>
        <a:lstStyle/>
        <a:p>
          <a:endParaRPr lang="cs-CZ"/>
        </a:p>
      </dgm:t>
    </dgm:pt>
    <dgm:pt modelId="{61192A2D-4848-4196-A74D-0D9D24AD8D55}" type="sibTrans" cxnId="{2B66FE0F-92F3-404C-B068-C4FAFAAC9B53}">
      <dgm:prSet/>
      <dgm:spPr/>
      <dgm:t>
        <a:bodyPr/>
        <a:lstStyle/>
        <a:p>
          <a:endParaRPr lang="cs-CZ"/>
        </a:p>
      </dgm:t>
    </dgm:pt>
    <dgm:pt modelId="{5B10C727-764A-4611-BECB-440B626EFAFB}">
      <dgm:prSet/>
      <dgm:spPr/>
      <dgm:t>
        <a:bodyPr/>
        <a:lstStyle/>
        <a:p>
          <a:r>
            <a:rPr lang="en-GB"/>
            <a:t>Provider knows and is able to operate on the Target</a:t>
          </a:r>
          <a:endParaRPr lang="cs-CZ"/>
        </a:p>
      </dgm:t>
    </dgm:pt>
    <dgm:pt modelId="{67E33049-91B8-4666-BB36-F9ACB2662F8D}" type="parTrans" cxnId="{B95BB683-8764-4F18-8705-FE14590AD317}">
      <dgm:prSet/>
      <dgm:spPr/>
      <dgm:t>
        <a:bodyPr/>
        <a:lstStyle/>
        <a:p>
          <a:endParaRPr lang="cs-CZ"/>
        </a:p>
      </dgm:t>
    </dgm:pt>
    <dgm:pt modelId="{0A364E80-A57A-4B78-80A3-CE0DB142F42C}" type="sibTrans" cxnId="{B95BB683-8764-4F18-8705-FE14590AD317}">
      <dgm:prSet/>
      <dgm:spPr/>
      <dgm:t>
        <a:bodyPr/>
        <a:lstStyle/>
        <a:p>
          <a:endParaRPr lang="cs-CZ"/>
        </a:p>
      </dgm:t>
    </dgm:pt>
    <dgm:pt modelId="{EA5E8075-4D40-43D2-B398-12914701D57B}">
      <dgm:prSet/>
      <dgm:spPr/>
      <dgm:t>
        <a:bodyPr/>
        <a:lstStyle/>
        <a:p>
          <a:r>
            <a:rPr lang="en-GB"/>
            <a:t>Provider knows how and is able to transform the Target</a:t>
          </a:r>
          <a:endParaRPr lang="cs-CZ"/>
        </a:p>
      </dgm:t>
    </dgm:pt>
    <dgm:pt modelId="{56125602-CEB1-41FD-8025-FE3B8CE6C037}" type="parTrans" cxnId="{1D8C90FB-92F7-43FE-81B9-B9B5F1A30749}">
      <dgm:prSet/>
      <dgm:spPr/>
      <dgm:t>
        <a:bodyPr/>
        <a:lstStyle/>
        <a:p>
          <a:endParaRPr lang="cs-CZ"/>
        </a:p>
      </dgm:t>
    </dgm:pt>
    <dgm:pt modelId="{38902130-F350-4259-83D0-A551F8779B40}" type="sibTrans" cxnId="{1D8C90FB-92F7-43FE-81B9-B9B5F1A30749}">
      <dgm:prSet/>
      <dgm:spPr/>
      <dgm:t>
        <a:bodyPr/>
        <a:lstStyle/>
        <a:p>
          <a:endParaRPr lang="cs-CZ"/>
        </a:p>
      </dgm:t>
    </dgm:pt>
    <dgm:pt modelId="{6CBADE21-2413-4249-AA4A-5D14228ADEF4}">
      <dgm:prSet/>
      <dgm:spPr/>
      <dgm:t>
        <a:bodyPr/>
        <a:lstStyle/>
        <a:p>
          <a:r>
            <a:rPr lang="en-GB"/>
            <a:t>Provider understands the Target and is able to plan  operation on transformation of it</a:t>
          </a:r>
          <a:endParaRPr lang="cs-CZ"/>
        </a:p>
      </dgm:t>
    </dgm:pt>
    <dgm:pt modelId="{37EB516B-6E6C-4B42-B11A-F32DC0E5119B}" type="parTrans" cxnId="{D0A9327C-F153-4F79-9665-06339AEAB7A6}">
      <dgm:prSet/>
      <dgm:spPr/>
      <dgm:t>
        <a:bodyPr/>
        <a:lstStyle/>
        <a:p>
          <a:endParaRPr lang="cs-CZ"/>
        </a:p>
      </dgm:t>
    </dgm:pt>
    <dgm:pt modelId="{DBD3E4AA-C99E-4C61-B9D6-5ACE3D32FB67}" type="sibTrans" cxnId="{D0A9327C-F153-4F79-9665-06339AEAB7A6}">
      <dgm:prSet/>
      <dgm:spPr/>
      <dgm:t>
        <a:bodyPr/>
        <a:lstStyle/>
        <a:p>
          <a:endParaRPr lang="cs-CZ"/>
        </a:p>
      </dgm:t>
    </dgm:pt>
    <dgm:pt modelId="{4029920D-A89C-4E09-9B21-BDEDE859BDEB}">
      <dgm:prSet/>
      <dgm:spPr/>
      <dgm:t>
        <a:bodyPr/>
        <a:lstStyle/>
        <a:p>
          <a:r>
            <a:rPr lang="en-GB"/>
            <a:t>Provider improves in a way the Target for its better utilization by the Client (benefit for the Client)</a:t>
          </a:r>
          <a:endParaRPr lang="cs-CZ"/>
        </a:p>
      </dgm:t>
    </dgm:pt>
    <dgm:pt modelId="{9398D55D-E9AB-4919-AD61-8301585BE1FB}" type="parTrans" cxnId="{E33455B9-6E40-453F-ABE8-35E8830D98D6}">
      <dgm:prSet/>
      <dgm:spPr/>
      <dgm:t>
        <a:bodyPr/>
        <a:lstStyle/>
        <a:p>
          <a:endParaRPr lang="cs-CZ"/>
        </a:p>
      </dgm:t>
    </dgm:pt>
    <dgm:pt modelId="{627E8018-1776-43FE-B6BA-17CFB4CF397C}" type="sibTrans" cxnId="{E33455B9-6E40-453F-ABE8-35E8830D98D6}">
      <dgm:prSet/>
      <dgm:spPr/>
      <dgm:t>
        <a:bodyPr/>
        <a:lstStyle/>
        <a:p>
          <a:endParaRPr lang="cs-CZ"/>
        </a:p>
      </dgm:t>
    </dgm:pt>
    <dgm:pt modelId="{1A930ADB-6D3B-488B-A4DA-356F413C3031}" type="pres">
      <dgm:prSet presAssocID="{BB5FB14C-FD50-4EE5-8B60-E1947AC1F983}" presName="linear" presStyleCnt="0">
        <dgm:presLayoutVars>
          <dgm:animLvl val="lvl"/>
          <dgm:resizeHandles val="exact"/>
        </dgm:presLayoutVars>
      </dgm:prSet>
      <dgm:spPr/>
    </dgm:pt>
    <dgm:pt modelId="{AC1E5D17-D317-403B-903F-2C401418EBFE}" type="pres">
      <dgm:prSet presAssocID="{FC3F3CFA-8A8B-4EBA-A6DD-A02893B85A9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0C608EA-6ABB-40A4-8420-A15C8123E657}" type="pres">
      <dgm:prSet presAssocID="{61192A2D-4848-4196-A74D-0D9D24AD8D55}" presName="spacer" presStyleCnt="0"/>
      <dgm:spPr/>
    </dgm:pt>
    <dgm:pt modelId="{C3EE5DDC-013B-49DC-A916-D8153931FFCA}" type="pres">
      <dgm:prSet presAssocID="{5B10C727-764A-4611-BECB-440B626EFAF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D73888A-F29E-4C2B-A23A-DF9CF40E935C}" type="pres">
      <dgm:prSet presAssocID="{0A364E80-A57A-4B78-80A3-CE0DB142F42C}" presName="spacer" presStyleCnt="0"/>
      <dgm:spPr/>
    </dgm:pt>
    <dgm:pt modelId="{F2A72DA8-A3EA-422B-81BB-3936380D20AE}" type="pres">
      <dgm:prSet presAssocID="{EA5E8075-4D40-43D2-B398-12914701D57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2AAF040-B06C-48EA-89F7-BF9CA64285E1}" type="pres">
      <dgm:prSet presAssocID="{38902130-F350-4259-83D0-A551F8779B40}" presName="spacer" presStyleCnt="0"/>
      <dgm:spPr/>
    </dgm:pt>
    <dgm:pt modelId="{2BF64CC7-C4AE-456A-9515-2521DD1513F6}" type="pres">
      <dgm:prSet presAssocID="{6CBADE21-2413-4249-AA4A-5D14228ADEF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6127241-7221-4743-9644-762F7010AD18}" type="pres">
      <dgm:prSet presAssocID="{DBD3E4AA-C99E-4C61-B9D6-5ACE3D32FB67}" presName="spacer" presStyleCnt="0"/>
      <dgm:spPr/>
    </dgm:pt>
    <dgm:pt modelId="{4530A20B-E983-488E-A119-5B4E99D3CD48}" type="pres">
      <dgm:prSet presAssocID="{4029920D-A89C-4E09-9B21-BDEDE859BDE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DECD100-1738-44EF-8B93-6A47F8C39310}" type="presOf" srcId="{BB5FB14C-FD50-4EE5-8B60-E1947AC1F983}" destId="{1A930ADB-6D3B-488B-A4DA-356F413C3031}" srcOrd="0" destOrd="0" presId="urn:microsoft.com/office/officeart/2005/8/layout/vList2"/>
    <dgm:cxn modelId="{2B66FE0F-92F3-404C-B068-C4FAFAAC9B53}" srcId="{BB5FB14C-FD50-4EE5-8B60-E1947AC1F983}" destId="{FC3F3CFA-8A8B-4EBA-A6DD-A02893B85A99}" srcOrd="0" destOrd="0" parTransId="{EFB6E91A-C546-453C-BE7A-1455AEB114B6}" sibTransId="{61192A2D-4848-4196-A74D-0D9D24AD8D55}"/>
    <dgm:cxn modelId="{C4D6AF65-3FA6-4782-B080-896D86756036}" type="presOf" srcId="{6CBADE21-2413-4249-AA4A-5D14228ADEF4}" destId="{2BF64CC7-C4AE-456A-9515-2521DD1513F6}" srcOrd="0" destOrd="0" presId="urn:microsoft.com/office/officeart/2005/8/layout/vList2"/>
    <dgm:cxn modelId="{47A8B26D-6E50-4FBB-BCEB-7E0678804993}" type="presOf" srcId="{FC3F3CFA-8A8B-4EBA-A6DD-A02893B85A99}" destId="{AC1E5D17-D317-403B-903F-2C401418EBFE}" srcOrd="0" destOrd="0" presId="urn:microsoft.com/office/officeart/2005/8/layout/vList2"/>
    <dgm:cxn modelId="{D0A9327C-F153-4F79-9665-06339AEAB7A6}" srcId="{BB5FB14C-FD50-4EE5-8B60-E1947AC1F983}" destId="{6CBADE21-2413-4249-AA4A-5D14228ADEF4}" srcOrd="3" destOrd="0" parTransId="{37EB516B-6E6C-4B42-B11A-F32DC0E5119B}" sibTransId="{DBD3E4AA-C99E-4C61-B9D6-5ACE3D32FB67}"/>
    <dgm:cxn modelId="{B95BB683-8764-4F18-8705-FE14590AD317}" srcId="{BB5FB14C-FD50-4EE5-8B60-E1947AC1F983}" destId="{5B10C727-764A-4611-BECB-440B626EFAFB}" srcOrd="1" destOrd="0" parTransId="{67E33049-91B8-4666-BB36-F9ACB2662F8D}" sibTransId="{0A364E80-A57A-4B78-80A3-CE0DB142F42C}"/>
    <dgm:cxn modelId="{5471C4A5-3C4F-49AD-838E-2B9CED254470}" type="presOf" srcId="{4029920D-A89C-4E09-9B21-BDEDE859BDEB}" destId="{4530A20B-E983-488E-A119-5B4E99D3CD48}" srcOrd="0" destOrd="0" presId="urn:microsoft.com/office/officeart/2005/8/layout/vList2"/>
    <dgm:cxn modelId="{E33455B9-6E40-453F-ABE8-35E8830D98D6}" srcId="{BB5FB14C-FD50-4EE5-8B60-E1947AC1F983}" destId="{4029920D-A89C-4E09-9B21-BDEDE859BDEB}" srcOrd="4" destOrd="0" parTransId="{9398D55D-E9AB-4919-AD61-8301585BE1FB}" sibTransId="{627E8018-1776-43FE-B6BA-17CFB4CF397C}"/>
    <dgm:cxn modelId="{D594CABC-B54C-4D7B-8E49-211952947A09}" type="presOf" srcId="{5B10C727-764A-4611-BECB-440B626EFAFB}" destId="{C3EE5DDC-013B-49DC-A916-D8153931FFCA}" srcOrd="0" destOrd="0" presId="urn:microsoft.com/office/officeart/2005/8/layout/vList2"/>
    <dgm:cxn modelId="{E97054D9-0A85-4A26-9A49-EDDECBFC1FA7}" type="presOf" srcId="{EA5E8075-4D40-43D2-B398-12914701D57B}" destId="{F2A72DA8-A3EA-422B-81BB-3936380D20AE}" srcOrd="0" destOrd="0" presId="urn:microsoft.com/office/officeart/2005/8/layout/vList2"/>
    <dgm:cxn modelId="{1D8C90FB-92F7-43FE-81B9-B9B5F1A30749}" srcId="{BB5FB14C-FD50-4EE5-8B60-E1947AC1F983}" destId="{EA5E8075-4D40-43D2-B398-12914701D57B}" srcOrd="2" destOrd="0" parTransId="{56125602-CEB1-41FD-8025-FE3B8CE6C037}" sibTransId="{38902130-F350-4259-83D0-A551F8779B40}"/>
    <dgm:cxn modelId="{AB7666F7-2E19-41EC-9AA0-B6943A067C7E}" type="presParOf" srcId="{1A930ADB-6D3B-488B-A4DA-356F413C3031}" destId="{AC1E5D17-D317-403B-903F-2C401418EBFE}" srcOrd="0" destOrd="0" presId="urn:microsoft.com/office/officeart/2005/8/layout/vList2"/>
    <dgm:cxn modelId="{448E1D2C-65A6-4CAB-BDEB-2C2ED57A2DF6}" type="presParOf" srcId="{1A930ADB-6D3B-488B-A4DA-356F413C3031}" destId="{30C608EA-6ABB-40A4-8420-A15C8123E657}" srcOrd="1" destOrd="0" presId="urn:microsoft.com/office/officeart/2005/8/layout/vList2"/>
    <dgm:cxn modelId="{9F9FC079-A439-4FB6-B85D-E1BD6D5132E9}" type="presParOf" srcId="{1A930ADB-6D3B-488B-A4DA-356F413C3031}" destId="{C3EE5DDC-013B-49DC-A916-D8153931FFCA}" srcOrd="2" destOrd="0" presId="urn:microsoft.com/office/officeart/2005/8/layout/vList2"/>
    <dgm:cxn modelId="{F7FB4DDE-9C7A-4B63-ABAE-63743DC59B66}" type="presParOf" srcId="{1A930ADB-6D3B-488B-A4DA-356F413C3031}" destId="{BD73888A-F29E-4C2B-A23A-DF9CF40E935C}" srcOrd="3" destOrd="0" presId="urn:microsoft.com/office/officeart/2005/8/layout/vList2"/>
    <dgm:cxn modelId="{64272797-3164-4AC3-A77F-E046EEF724FF}" type="presParOf" srcId="{1A930ADB-6D3B-488B-A4DA-356F413C3031}" destId="{F2A72DA8-A3EA-422B-81BB-3936380D20AE}" srcOrd="4" destOrd="0" presId="urn:microsoft.com/office/officeart/2005/8/layout/vList2"/>
    <dgm:cxn modelId="{6796D3C6-C4F3-4965-8A5A-A46724C4F571}" type="presParOf" srcId="{1A930ADB-6D3B-488B-A4DA-356F413C3031}" destId="{82AAF040-B06C-48EA-89F7-BF9CA64285E1}" srcOrd="5" destOrd="0" presId="urn:microsoft.com/office/officeart/2005/8/layout/vList2"/>
    <dgm:cxn modelId="{CB724E68-BB11-412A-9C7E-F31E2269BF8C}" type="presParOf" srcId="{1A930ADB-6D3B-488B-A4DA-356F413C3031}" destId="{2BF64CC7-C4AE-456A-9515-2521DD1513F6}" srcOrd="6" destOrd="0" presId="urn:microsoft.com/office/officeart/2005/8/layout/vList2"/>
    <dgm:cxn modelId="{FAE56DBA-A429-46DC-9E32-D4D2E59AEA66}" type="presParOf" srcId="{1A930ADB-6D3B-488B-A4DA-356F413C3031}" destId="{E6127241-7221-4743-9644-762F7010AD18}" srcOrd="7" destOrd="0" presId="urn:microsoft.com/office/officeart/2005/8/layout/vList2"/>
    <dgm:cxn modelId="{221F8209-7938-4501-B0EC-413FF7E3C286}" type="presParOf" srcId="{1A930ADB-6D3B-488B-A4DA-356F413C3031}" destId="{4530A20B-E983-488E-A119-5B4E99D3CD4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672596E-C1B6-4B7E-83AE-C344114AAD9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3AA24B3-A6E0-40C3-8FB4-B403F85B9FE3}">
      <dgm:prSet/>
      <dgm:spPr/>
      <dgm:t>
        <a:bodyPr/>
        <a:lstStyle/>
        <a:p>
          <a:r>
            <a:rPr lang="en-GB"/>
            <a:t>Value is strongly related with the target</a:t>
          </a:r>
          <a:endParaRPr lang="cs-CZ"/>
        </a:p>
      </dgm:t>
    </dgm:pt>
    <dgm:pt modelId="{F2811BD3-5604-49C6-89F4-3258C8A525C7}" type="parTrans" cxnId="{B9E3A124-1172-40DC-908D-D8D4F6B6344F}">
      <dgm:prSet/>
      <dgm:spPr/>
      <dgm:t>
        <a:bodyPr/>
        <a:lstStyle/>
        <a:p>
          <a:endParaRPr lang="cs-CZ"/>
        </a:p>
      </dgm:t>
    </dgm:pt>
    <dgm:pt modelId="{A6E80499-BB19-4F5D-AA9C-0DE189BFE23F}" type="sibTrans" cxnId="{B9E3A124-1172-40DC-908D-D8D4F6B6344F}">
      <dgm:prSet/>
      <dgm:spPr/>
      <dgm:t>
        <a:bodyPr/>
        <a:lstStyle/>
        <a:p>
          <a:endParaRPr lang="cs-CZ"/>
        </a:p>
      </dgm:t>
    </dgm:pt>
    <dgm:pt modelId="{68553A25-E106-443B-8060-C9E5AF2B8019}">
      <dgm:prSet/>
      <dgm:spPr/>
      <dgm:t>
        <a:bodyPr/>
        <a:lstStyle/>
        <a:p>
          <a:r>
            <a:rPr lang="en-GB" dirty="0"/>
            <a:t>Value is created by both (client + provider)</a:t>
          </a:r>
          <a:endParaRPr lang="cs-CZ" dirty="0"/>
        </a:p>
      </dgm:t>
    </dgm:pt>
    <dgm:pt modelId="{997E3473-78D7-4F37-8126-3EEECD1A17AB}" type="parTrans" cxnId="{D6484684-4C15-4084-B230-F15556C66CA1}">
      <dgm:prSet/>
      <dgm:spPr/>
      <dgm:t>
        <a:bodyPr/>
        <a:lstStyle/>
        <a:p>
          <a:endParaRPr lang="cs-CZ"/>
        </a:p>
      </dgm:t>
    </dgm:pt>
    <dgm:pt modelId="{86F070C4-EA6A-4CBB-92A0-83AF223B7E53}" type="sibTrans" cxnId="{D6484684-4C15-4084-B230-F15556C66CA1}">
      <dgm:prSet/>
      <dgm:spPr/>
      <dgm:t>
        <a:bodyPr/>
        <a:lstStyle/>
        <a:p>
          <a:endParaRPr lang="cs-CZ"/>
        </a:p>
      </dgm:t>
    </dgm:pt>
    <dgm:pt modelId="{D064075C-5A55-4EA2-BBDD-310E8F15E929}">
      <dgm:prSet/>
      <dgm:spPr/>
      <dgm:t>
        <a:bodyPr/>
        <a:lstStyle/>
        <a:p>
          <a:r>
            <a:rPr lang="en-GB"/>
            <a:t>Value is co-created</a:t>
          </a:r>
          <a:endParaRPr lang="cs-CZ"/>
        </a:p>
      </dgm:t>
    </dgm:pt>
    <dgm:pt modelId="{65D574DA-15F6-42B1-BDF1-B34C500AA5D6}" type="parTrans" cxnId="{331E99BA-74FD-43B5-A68A-ECDB030C3963}">
      <dgm:prSet/>
      <dgm:spPr/>
      <dgm:t>
        <a:bodyPr/>
        <a:lstStyle/>
        <a:p>
          <a:endParaRPr lang="cs-CZ"/>
        </a:p>
      </dgm:t>
    </dgm:pt>
    <dgm:pt modelId="{1BE8E28A-8ECB-4408-8DDC-EA418B66F9F9}" type="sibTrans" cxnId="{331E99BA-74FD-43B5-A68A-ECDB030C3963}">
      <dgm:prSet/>
      <dgm:spPr/>
      <dgm:t>
        <a:bodyPr/>
        <a:lstStyle/>
        <a:p>
          <a:endParaRPr lang="cs-CZ"/>
        </a:p>
      </dgm:t>
    </dgm:pt>
    <dgm:pt modelId="{D58B365B-0547-401A-B725-BA859406EBBF}">
      <dgm:prSet/>
      <dgm:spPr/>
      <dgm:t>
        <a:bodyPr/>
        <a:lstStyle/>
        <a:p>
          <a:r>
            <a:rPr lang="en-GB"/>
            <a:t>Value can be created only if Client wants (or needs) an added value on Target</a:t>
          </a:r>
          <a:endParaRPr lang="cs-CZ"/>
        </a:p>
      </dgm:t>
    </dgm:pt>
    <dgm:pt modelId="{D2D8939C-032B-4D44-815D-023A98455DA0}" type="parTrans" cxnId="{D0E5189C-E725-4366-951D-DE558E84BA36}">
      <dgm:prSet/>
      <dgm:spPr/>
      <dgm:t>
        <a:bodyPr/>
        <a:lstStyle/>
        <a:p>
          <a:endParaRPr lang="cs-CZ"/>
        </a:p>
      </dgm:t>
    </dgm:pt>
    <dgm:pt modelId="{4EA0230C-56C5-4E67-A028-F7A38E758D72}" type="sibTrans" cxnId="{D0E5189C-E725-4366-951D-DE558E84BA36}">
      <dgm:prSet/>
      <dgm:spPr/>
      <dgm:t>
        <a:bodyPr/>
        <a:lstStyle/>
        <a:p>
          <a:endParaRPr lang="cs-CZ"/>
        </a:p>
      </dgm:t>
    </dgm:pt>
    <dgm:pt modelId="{75DCC502-9E05-40D8-9EB1-51C4F278DC57}" type="pres">
      <dgm:prSet presAssocID="{8672596E-C1B6-4B7E-83AE-C344114AAD91}" presName="diagram" presStyleCnt="0">
        <dgm:presLayoutVars>
          <dgm:dir/>
          <dgm:resizeHandles val="exact"/>
        </dgm:presLayoutVars>
      </dgm:prSet>
      <dgm:spPr/>
    </dgm:pt>
    <dgm:pt modelId="{07132D32-C1AE-46D0-B7B8-F1839F236FE8}" type="pres">
      <dgm:prSet presAssocID="{63AA24B3-A6E0-40C3-8FB4-B403F85B9FE3}" presName="node" presStyleLbl="node1" presStyleIdx="0" presStyleCnt="4">
        <dgm:presLayoutVars>
          <dgm:bulletEnabled val="1"/>
        </dgm:presLayoutVars>
      </dgm:prSet>
      <dgm:spPr/>
    </dgm:pt>
    <dgm:pt modelId="{57F49B64-2DAD-4DC1-B26F-8ADCF9F446F1}" type="pres">
      <dgm:prSet presAssocID="{A6E80499-BB19-4F5D-AA9C-0DE189BFE23F}" presName="sibTrans" presStyleCnt="0"/>
      <dgm:spPr/>
    </dgm:pt>
    <dgm:pt modelId="{31AC5C07-DD79-487F-8FA1-6DFDD6A09B20}" type="pres">
      <dgm:prSet presAssocID="{68553A25-E106-443B-8060-C9E5AF2B8019}" presName="node" presStyleLbl="node1" presStyleIdx="1" presStyleCnt="4">
        <dgm:presLayoutVars>
          <dgm:bulletEnabled val="1"/>
        </dgm:presLayoutVars>
      </dgm:prSet>
      <dgm:spPr/>
    </dgm:pt>
    <dgm:pt modelId="{91B82401-22AE-4931-AB6C-66C4E6386971}" type="pres">
      <dgm:prSet presAssocID="{86F070C4-EA6A-4CBB-92A0-83AF223B7E53}" presName="sibTrans" presStyleCnt="0"/>
      <dgm:spPr/>
    </dgm:pt>
    <dgm:pt modelId="{5AF62215-28F9-4FD7-824D-838267DEC656}" type="pres">
      <dgm:prSet presAssocID="{D064075C-5A55-4EA2-BBDD-310E8F15E929}" presName="node" presStyleLbl="node1" presStyleIdx="2" presStyleCnt="4">
        <dgm:presLayoutVars>
          <dgm:bulletEnabled val="1"/>
        </dgm:presLayoutVars>
      </dgm:prSet>
      <dgm:spPr/>
    </dgm:pt>
    <dgm:pt modelId="{E12A4953-E7E8-4A8D-B57E-3A72EF9319A2}" type="pres">
      <dgm:prSet presAssocID="{1BE8E28A-8ECB-4408-8DDC-EA418B66F9F9}" presName="sibTrans" presStyleCnt="0"/>
      <dgm:spPr/>
    </dgm:pt>
    <dgm:pt modelId="{7ED70BC8-8505-4020-8BDA-6C4F6FFF1CA5}" type="pres">
      <dgm:prSet presAssocID="{D58B365B-0547-401A-B725-BA859406EBBF}" presName="node" presStyleLbl="node1" presStyleIdx="3" presStyleCnt="4">
        <dgm:presLayoutVars>
          <dgm:bulletEnabled val="1"/>
        </dgm:presLayoutVars>
      </dgm:prSet>
      <dgm:spPr/>
    </dgm:pt>
  </dgm:ptLst>
  <dgm:cxnLst>
    <dgm:cxn modelId="{2D6BC808-B0C2-4F67-9297-6285043197A6}" type="presOf" srcId="{8672596E-C1B6-4B7E-83AE-C344114AAD91}" destId="{75DCC502-9E05-40D8-9EB1-51C4F278DC57}" srcOrd="0" destOrd="0" presId="urn:microsoft.com/office/officeart/2005/8/layout/default"/>
    <dgm:cxn modelId="{B9E3A124-1172-40DC-908D-D8D4F6B6344F}" srcId="{8672596E-C1B6-4B7E-83AE-C344114AAD91}" destId="{63AA24B3-A6E0-40C3-8FB4-B403F85B9FE3}" srcOrd="0" destOrd="0" parTransId="{F2811BD3-5604-49C6-89F4-3258C8A525C7}" sibTransId="{A6E80499-BB19-4F5D-AA9C-0DE189BFE23F}"/>
    <dgm:cxn modelId="{55280C64-D32D-4D0F-8FAF-CD6A3F486674}" type="presOf" srcId="{D064075C-5A55-4EA2-BBDD-310E8F15E929}" destId="{5AF62215-28F9-4FD7-824D-838267DEC656}" srcOrd="0" destOrd="0" presId="urn:microsoft.com/office/officeart/2005/8/layout/default"/>
    <dgm:cxn modelId="{D6484684-4C15-4084-B230-F15556C66CA1}" srcId="{8672596E-C1B6-4B7E-83AE-C344114AAD91}" destId="{68553A25-E106-443B-8060-C9E5AF2B8019}" srcOrd="1" destOrd="0" parTransId="{997E3473-78D7-4F37-8126-3EEECD1A17AB}" sibTransId="{86F070C4-EA6A-4CBB-92A0-83AF223B7E53}"/>
    <dgm:cxn modelId="{D0E5189C-E725-4366-951D-DE558E84BA36}" srcId="{8672596E-C1B6-4B7E-83AE-C344114AAD91}" destId="{D58B365B-0547-401A-B725-BA859406EBBF}" srcOrd="3" destOrd="0" parTransId="{D2D8939C-032B-4D44-815D-023A98455DA0}" sibTransId="{4EA0230C-56C5-4E67-A028-F7A38E758D72}"/>
    <dgm:cxn modelId="{7E4129A8-3255-47F1-B968-5CE2E141F4E8}" type="presOf" srcId="{D58B365B-0547-401A-B725-BA859406EBBF}" destId="{7ED70BC8-8505-4020-8BDA-6C4F6FFF1CA5}" srcOrd="0" destOrd="0" presId="urn:microsoft.com/office/officeart/2005/8/layout/default"/>
    <dgm:cxn modelId="{6E4B98A9-9AC2-41A7-AFF7-34962D5AB0A5}" type="presOf" srcId="{63AA24B3-A6E0-40C3-8FB4-B403F85B9FE3}" destId="{07132D32-C1AE-46D0-B7B8-F1839F236FE8}" srcOrd="0" destOrd="0" presId="urn:microsoft.com/office/officeart/2005/8/layout/default"/>
    <dgm:cxn modelId="{331E99BA-74FD-43B5-A68A-ECDB030C3963}" srcId="{8672596E-C1B6-4B7E-83AE-C344114AAD91}" destId="{D064075C-5A55-4EA2-BBDD-310E8F15E929}" srcOrd="2" destOrd="0" parTransId="{65D574DA-15F6-42B1-BDF1-B34C500AA5D6}" sibTransId="{1BE8E28A-8ECB-4408-8DDC-EA418B66F9F9}"/>
    <dgm:cxn modelId="{F28425E9-9C0A-4675-A513-AA1DC0741A65}" type="presOf" srcId="{68553A25-E106-443B-8060-C9E5AF2B8019}" destId="{31AC5C07-DD79-487F-8FA1-6DFDD6A09B20}" srcOrd="0" destOrd="0" presId="urn:microsoft.com/office/officeart/2005/8/layout/default"/>
    <dgm:cxn modelId="{BBB37873-865E-4330-AB8D-FB888B81DC37}" type="presParOf" srcId="{75DCC502-9E05-40D8-9EB1-51C4F278DC57}" destId="{07132D32-C1AE-46D0-B7B8-F1839F236FE8}" srcOrd="0" destOrd="0" presId="urn:microsoft.com/office/officeart/2005/8/layout/default"/>
    <dgm:cxn modelId="{1F760B7E-304F-4472-A082-B376D907D6EC}" type="presParOf" srcId="{75DCC502-9E05-40D8-9EB1-51C4F278DC57}" destId="{57F49B64-2DAD-4DC1-B26F-8ADCF9F446F1}" srcOrd="1" destOrd="0" presId="urn:microsoft.com/office/officeart/2005/8/layout/default"/>
    <dgm:cxn modelId="{74ED1AF3-5A32-4594-B909-EE922688BA90}" type="presParOf" srcId="{75DCC502-9E05-40D8-9EB1-51C4F278DC57}" destId="{31AC5C07-DD79-487F-8FA1-6DFDD6A09B20}" srcOrd="2" destOrd="0" presId="urn:microsoft.com/office/officeart/2005/8/layout/default"/>
    <dgm:cxn modelId="{6767ED7B-5A4A-4258-8710-9F94AD4B2DA5}" type="presParOf" srcId="{75DCC502-9E05-40D8-9EB1-51C4F278DC57}" destId="{91B82401-22AE-4931-AB6C-66C4E6386971}" srcOrd="3" destOrd="0" presId="urn:microsoft.com/office/officeart/2005/8/layout/default"/>
    <dgm:cxn modelId="{097FF857-20F4-405D-A828-FD0FB352E93F}" type="presParOf" srcId="{75DCC502-9E05-40D8-9EB1-51C4F278DC57}" destId="{5AF62215-28F9-4FD7-824D-838267DEC656}" srcOrd="4" destOrd="0" presId="urn:microsoft.com/office/officeart/2005/8/layout/default"/>
    <dgm:cxn modelId="{5F0B62C4-1135-4537-8097-01010A849D85}" type="presParOf" srcId="{75DCC502-9E05-40D8-9EB1-51C4F278DC57}" destId="{E12A4953-E7E8-4A8D-B57E-3A72EF9319A2}" srcOrd="5" destOrd="0" presId="urn:microsoft.com/office/officeart/2005/8/layout/default"/>
    <dgm:cxn modelId="{C1EA7393-14CA-4FF8-9F7D-589F09A7C553}" type="presParOf" srcId="{75DCC502-9E05-40D8-9EB1-51C4F278DC57}" destId="{7ED70BC8-8505-4020-8BDA-6C4F6FFF1CA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52A0704-0269-4F3D-8E0A-323A153F4AD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DC7270D-77F0-423E-B00F-C2ECC4937EE7}">
      <dgm:prSet/>
      <dgm:spPr/>
      <dgm:t>
        <a:bodyPr/>
        <a:lstStyle/>
        <a:p>
          <a:r>
            <a:rPr lang="en-US" dirty="0"/>
            <a:t>What is the value?</a:t>
          </a:r>
          <a:endParaRPr lang="cs-CZ" dirty="0"/>
        </a:p>
      </dgm:t>
    </dgm:pt>
    <dgm:pt modelId="{D80041D1-F0A1-403A-BC9A-9A67CE29E5C5}" type="parTrans" cxnId="{6FB589DE-11D6-42C2-B1CB-1D44F30ABF39}">
      <dgm:prSet/>
      <dgm:spPr/>
      <dgm:t>
        <a:bodyPr/>
        <a:lstStyle/>
        <a:p>
          <a:endParaRPr lang="cs-CZ"/>
        </a:p>
      </dgm:t>
    </dgm:pt>
    <dgm:pt modelId="{7DDFB06C-1ACA-47D6-BDD6-36BB91C3452C}" type="sibTrans" cxnId="{6FB589DE-11D6-42C2-B1CB-1D44F30ABF39}">
      <dgm:prSet/>
      <dgm:spPr/>
      <dgm:t>
        <a:bodyPr/>
        <a:lstStyle/>
        <a:p>
          <a:endParaRPr lang="cs-CZ"/>
        </a:p>
      </dgm:t>
    </dgm:pt>
    <dgm:pt modelId="{B99B0FCB-6AD1-40F0-8348-098E0CE083BA}">
      <dgm:prSet/>
      <dgm:spPr/>
      <dgm:t>
        <a:bodyPr/>
        <a:lstStyle/>
        <a:p>
          <a:r>
            <a:rPr lang="en-US"/>
            <a:t>Sake of client?</a:t>
          </a:r>
          <a:endParaRPr lang="cs-CZ"/>
        </a:p>
      </dgm:t>
    </dgm:pt>
    <dgm:pt modelId="{134092C3-D27A-42B2-92FC-1BA75C5D9EF8}" type="parTrans" cxnId="{E3E83423-43AE-4E13-AEB8-C0F57D70587A}">
      <dgm:prSet/>
      <dgm:spPr/>
      <dgm:t>
        <a:bodyPr/>
        <a:lstStyle/>
        <a:p>
          <a:endParaRPr lang="cs-CZ"/>
        </a:p>
      </dgm:t>
    </dgm:pt>
    <dgm:pt modelId="{2B1FB4AD-8116-47B9-B238-698ECFAE1E45}" type="sibTrans" cxnId="{E3E83423-43AE-4E13-AEB8-C0F57D70587A}">
      <dgm:prSet/>
      <dgm:spPr/>
      <dgm:t>
        <a:bodyPr/>
        <a:lstStyle/>
        <a:p>
          <a:endParaRPr lang="cs-CZ"/>
        </a:p>
      </dgm:t>
    </dgm:pt>
    <dgm:pt modelId="{668E45A7-B1A4-4989-8910-A1AFE7C317CF}">
      <dgm:prSet/>
      <dgm:spPr/>
      <dgm:t>
        <a:bodyPr/>
        <a:lstStyle/>
        <a:p>
          <a:r>
            <a:rPr lang="en-US" dirty="0"/>
            <a:t>The benefit of the client</a:t>
          </a:r>
          <a:r>
            <a:rPr lang="cs-CZ" dirty="0"/>
            <a:t>!</a:t>
          </a:r>
        </a:p>
      </dgm:t>
    </dgm:pt>
    <dgm:pt modelId="{5A9C5E2D-7976-40A1-980D-970A03A9B0F8}" type="parTrans" cxnId="{557BC40A-E353-4639-97BE-5A752F713774}">
      <dgm:prSet/>
      <dgm:spPr/>
      <dgm:t>
        <a:bodyPr/>
        <a:lstStyle/>
        <a:p>
          <a:endParaRPr lang="cs-CZ"/>
        </a:p>
      </dgm:t>
    </dgm:pt>
    <dgm:pt modelId="{532B3448-DBFC-41D3-B705-B0141FFD51CD}" type="sibTrans" cxnId="{557BC40A-E353-4639-97BE-5A752F713774}">
      <dgm:prSet/>
      <dgm:spPr/>
      <dgm:t>
        <a:bodyPr/>
        <a:lstStyle/>
        <a:p>
          <a:endParaRPr lang="cs-CZ"/>
        </a:p>
      </dgm:t>
    </dgm:pt>
    <dgm:pt modelId="{CDFB10B4-9195-428A-AC66-F74A1E00D1C4}" type="pres">
      <dgm:prSet presAssocID="{352A0704-0269-4F3D-8E0A-323A153F4ADD}" presName="Name0" presStyleCnt="0">
        <dgm:presLayoutVars>
          <dgm:dir/>
          <dgm:resizeHandles val="exact"/>
        </dgm:presLayoutVars>
      </dgm:prSet>
      <dgm:spPr/>
    </dgm:pt>
    <dgm:pt modelId="{66460557-0828-4DC6-ADF4-9C218BB1FCA0}" type="pres">
      <dgm:prSet presAssocID="{ADC7270D-77F0-423E-B00F-C2ECC4937EE7}" presName="node" presStyleLbl="node1" presStyleIdx="0" presStyleCnt="3">
        <dgm:presLayoutVars>
          <dgm:bulletEnabled val="1"/>
        </dgm:presLayoutVars>
      </dgm:prSet>
      <dgm:spPr/>
    </dgm:pt>
    <dgm:pt modelId="{7A431B07-EC82-4A3C-A439-0C2212EB92CD}" type="pres">
      <dgm:prSet presAssocID="{7DDFB06C-1ACA-47D6-BDD6-36BB91C3452C}" presName="sibTrans" presStyleLbl="sibTrans2D1" presStyleIdx="0" presStyleCnt="2"/>
      <dgm:spPr/>
    </dgm:pt>
    <dgm:pt modelId="{623459BF-FCB5-49AB-832E-CA034FEA5764}" type="pres">
      <dgm:prSet presAssocID="{7DDFB06C-1ACA-47D6-BDD6-36BB91C3452C}" presName="connectorText" presStyleLbl="sibTrans2D1" presStyleIdx="0" presStyleCnt="2"/>
      <dgm:spPr/>
    </dgm:pt>
    <dgm:pt modelId="{3219869E-8AD5-4C3B-861F-56DD4BA37E00}" type="pres">
      <dgm:prSet presAssocID="{B99B0FCB-6AD1-40F0-8348-098E0CE083BA}" presName="node" presStyleLbl="node1" presStyleIdx="1" presStyleCnt="3">
        <dgm:presLayoutVars>
          <dgm:bulletEnabled val="1"/>
        </dgm:presLayoutVars>
      </dgm:prSet>
      <dgm:spPr/>
    </dgm:pt>
    <dgm:pt modelId="{D953ED3E-048F-47DD-9BD9-D1B4A06A0AF0}" type="pres">
      <dgm:prSet presAssocID="{2B1FB4AD-8116-47B9-B238-698ECFAE1E45}" presName="sibTrans" presStyleLbl="sibTrans2D1" presStyleIdx="1" presStyleCnt="2"/>
      <dgm:spPr/>
    </dgm:pt>
    <dgm:pt modelId="{A0FCEC30-1323-471D-A4CB-7C6D3A6EFDCE}" type="pres">
      <dgm:prSet presAssocID="{2B1FB4AD-8116-47B9-B238-698ECFAE1E45}" presName="connectorText" presStyleLbl="sibTrans2D1" presStyleIdx="1" presStyleCnt="2"/>
      <dgm:spPr/>
    </dgm:pt>
    <dgm:pt modelId="{A4330140-0EF8-4E3A-88E5-5BD67A2FDC7F}" type="pres">
      <dgm:prSet presAssocID="{668E45A7-B1A4-4989-8910-A1AFE7C317CF}" presName="node" presStyleLbl="node1" presStyleIdx="2" presStyleCnt="3">
        <dgm:presLayoutVars>
          <dgm:bulletEnabled val="1"/>
        </dgm:presLayoutVars>
      </dgm:prSet>
      <dgm:spPr/>
    </dgm:pt>
  </dgm:ptLst>
  <dgm:cxnLst>
    <dgm:cxn modelId="{557BC40A-E353-4639-97BE-5A752F713774}" srcId="{352A0704-0269-4F3D-8E0A-323A153F4ADD}" destId="{668E45A7-B1A4-4989-8910-A1AFE7C317CF}" srcOrd="2" destOrd="0" parTransId="{5A9C5E2D-7976-40A1-980D-970A03A9B0F8}" sibTransId="{532B3448-DBFC-41D3-B705-B0141FFD51CD}"/>
    <dgm:cxn modelId="{E3E83423-43AE-4E13-AEB8-C0F57D70587A}" srcId="{352A0704-0269-4F3D-8E0A-323A153F4ADD}" destId="{B99B0FCB-6AD1-40F0-8348-098E0CE083BA}" srcOrd="1" destOrd="0" parTransId="{134092C3-D27A-42B2-92FC-1BA75C5D9EF8}" sibTransId="{2B1FB4AD-8116-47B9-B238-698ECFAE1E45}"/>
    <dgm:cxn modelId="{B7A1D126-D369-47A4-8D1F-9D328A15DC1D}" type="presOf" srcId="{B99B0FCB-6AD1-40F0-8348-098E0CE083BA}" destId="{3219869E-8AD5-4C3B-861F-56DD4BA37E00}" srcOrd="0" destOrd="0" presId="urn:microsoft.com/office/officeart/2005/8/layout/process1"/>
    <dgm:cxn modelId="{821FB13B-E2EF-49E7-B0DD-AA5BE45C4776}" type="presOf" srcId="{ADC7270D-77F0-423E-B00F-C2ECC4937EE7}" destId="{66460557-0828-4DC6-ADF4-9C218BB1FCA0}" srcOrd="0" destOrd="0" presId="urn:microsoft.com/office/officeart/2005/8/layout/process1"/>
    <dgm:cxn modelId="{B479045C-1BC7-4110-AF90-DFF2D3914B19}" type="presOf" srcId="{352A0704-0269-4F3D-8E0A-323A153F4ADD}" destId="{CDFB10B4-9195-428A-AC66-F74A1E00D1C4}" srcOrd="0" destOrd="0" presId="urn:microsoft.com/office/officeart/2005/8/layout/process1"/>
    <dgm:cxn modelId="{A38B13A3-C03E-443C-A4D8-DC2352518B3C}" type="presOf" srcId="{2B1FB4AD-8116-47B9-B238-698ECFAE1E45}" destId="{D953ED3E-048F-47DD-9BD9-D1B4A06A0AF0}" srcOrd="0" destOrd="0" presId="urn:microsoft.com/office/officeart/2005/8/layout/process1"/>
    <dgm:cxn modelId="{EEDE50A5-18E9-4430-9889-C2258C6C3947}" type="presOf" srcId="{7DDFB06C-1ACA-47D6-BDD6-36BB91C3452C}" destId="{623459BF-FCB5-49AB-832E-CA034FEA5764}" srcOrd="1" destOrd="0" presId="urn:microsoft.com/office/officeart/2005/8/layout/process1"/>
    <dgm:cxn modelId="{0E30EEA5-A628-43AA-844B-47FE1FCBA4F0}" type="presOf" srcId="{2B1FB4AD-8116-47B9-B238-698ECFAE1E45}" destId="{A0FCEC30-1323-471D-A4CB-7C6D3A6EFDCE}" srcOrd="1" destOrd="0" presId="urn:microsoft.com/office/officeart/2005/8/layout/process1"/>
    <dgm:cxn modelId="{9D8CBEA7-9C82-47C5-9193-349CE57D17CF}" type="presOf" srcId="{7DDFB06C-1ACA-47D6-BDD6-36BB91C3452C}" destId="{7A431B07-EC82-4A3C-A439-0C2212EB92CD}" srcOrd="0" destOrd="0" presId="urn:microsoft.com/office/officeart/2005/8/layout/process1"/>
    <dgm:cxn modelId="{ED3344B5-2465-49CA-A453-4704AF364FF1}" type="presOf" srcId="{668E45A7-B1A4-4989-8910-A1AFE7C317CF}" destId="{A4330140-0EF8-4E3A-88E5-5BD67A2FDC7F}" srcOrd="0" destOrd="0" presId="urn:microsoft.com/office/officeart/2005/8/layout/process1"/>
    <dgm:cxn modelId="{6FB589DE-11D6-42C2-B1CB-1D44F30ABF39}" srcId="{352A0704-0269-4F3D-8E0A-323A153F4ADD}" destId="{ADC7270D-77F0-423E-B00F-C2ECC4937EE7}" srcOrd="0" destOrd="0" parTransId="{D80041D1-F0A1-403A-BC9A-9A67CE29E5C5}" sibTransId="{7DDFB06C-1ACA-47D6-BDD6-36BB91C3452C}"/>
    <dgm:cxn modelId="{74E79C7D-2AB8-4C57-92F4-F79384126F52}" type="presParOf" srcId="{CDFB10B4-9195-428A-AC66-F74A1E00D1C4}" destId="{66460557-0828-4DC6-ADF4-9C218BB1FCA0}" srcOrd="0" destOrd="0" presId="urn:microsoft.com/office/officeart/2005/8/layout/process1"/>
    <dgm:cxn modelId="{089A2EF3-AE06-46DB-A871-1A9E60C26AE4}" type="presParOf" srcId="{CDFB10B4-9195-428A-AC66-F74A1E00D1C4}" destId="{7A431B07-EC82-4A3C-A439-0C2212EB92CD}" srcOrd="1" destOrd="0" presId="urn:microsoft.com/office/officeart/2005/8/layout/process1"/>
    <dgm:cxn modelId="{FC2B8B47-A23B-419B-B707-FF2B83224D63}" type="presParOf" srcId="{7A431B07-EC82-4A3C-A439-0C2212EB92CD}" destId="{623459BF-FCB5-49AB-832E-CA034FEA5764}" srcOrd="0" destOrd="0" presId="urn:microsoft.com/office/officeart/2005/8/layout/process1"/>
    <dgm:cxn modelId="{BC3A64F3-7FF1-4E1A-8F31-492FC480AF50}" type="presParOf" srcId="{CDFB10B4-9195-428A-AC66-F74A1E00D1C4}" destId="{3219869E-8AD5-4C3B-861F-56DD4BA37E00}" srcOrd="2" destOrd="0" presId="urn:microsoft.com/office/officeart/2005/8/layout/process1"/>
    <dgm:cxn modelId="{5C30E744-0368-42ED-BFA9-B43C7385044C}" type="presParOf" srcId="{CDFB10B4-9195-428A-AC66-F74A1E00D1C4}" destId="{D953ED3E-048F-47DD-9BD9-D1B4A06A0AF0}" srcOrd="3" destOrd="0" presId="urn:microsoft.com/office/officeart/2005/8/layout/process1"/>
    <dgm:cxn modelId="{FEE36DF2-26DB-4262-8CB2-FE6AD9654E2A}" type="presParOf" srcId="{D953ED3E-048F-47DD-9BD9-D1B4A06A0AF0}" destId="{A0FCEC30-1323-471D-A4CB-7C6D3A6EFDCE}" srcOrd="0" destOrd="0" presId="urn:microsoft.com/office/officeart/2005/8/layout/process1"/>
    <dgm:cxn modelId="{05CDE6C3-8A4B-4FB8-8D7E-84B2D28A9AE6}" type="presParOf" srcId="{CDFB10B4-9195-428A-AC66-F74A1E00D1C4}" destId="{A4330140-0EF8-4E3A-88E5-5BD67A2FDC7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FAC95EE-BCE0-4F7F-B10D-A5FAF7B7D9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D035CA0-D521-40A0-8CD0-9E6F5A96447A}">
      <dgm:prSet/>
      <dgm:spPr/>
      <dgm:t>
        <a:bodyPr/>
        <a:lstStyle/>
        <a:p>
          <a:r>
            <a:rPr lang="en-GB" dirty="0"/>
            <a:t>The most important connection</a:t>
          </a:r>
          <a:endParaRPr lang="cs-CZ" dirty="0"/>
        </a:p>
      </dgm:t>
    </dgm:pt>
    <dgm:pt modelId="{2A834032-988C-4883-B293-98130D515547}" type="parTrans" cxnId="{75D37D45-7941-47BA-80CF-0A4BBCEAF3CA}">
      <dgm:prSet/>
      <dgm:spPr/>
      <dgm:t>
        <a:bodyPr/>
        <a:lstStyle/>
        <a:p>
          <a:endParaRPr lang="cs-CZ"/>
        </a:p>
      </dgm:t>
    </dgm:pt>
    <dgm:pt modelId="{007FE0AC-69FF-4DCB-9535-78D364BFA977}" type="sibTrans" cxnId="{75D37D45-7941-47BA-80CF-0A4BBCEAF3CA}">
      <dgm:prSet/>
      <dgm:spPr/>
      <dgm:t>
        <a:bodyPr/>
        <a:lstStyle/>
        <a:p>
          <a:endParaRPr lang="cs-CZ"/>
        </a:p>
      </dgm:t>
    </dgm:pt>
    <dgm:pt modelId="{D82822CC-2D8C-44F2-BA2D-577ACE167BE6}">
      <dgm:prSet/>
      <dgm:spPr/>
      <dgm:t>
        <a:bodyPr/>
        <a:lstStyle/>
        <a:p>
          <a:r>
            <a:rPr lang="en-GB" dirty="0"/>
            <a:t>What </a:t>
          </a:r>
          <a:r>
            <a:rPr lang="cs-CZ" dirty="0" err="1"/>
            <a:t>can</a:t>
          </a:r>
          <a:r>
            <a:rPr lang="en-GB" dirty="0"/>
            <a:t> </a:t>
          </a:r>
          <a:r>
            <a:rPr lang="cs-CZ" dirty="0" err="1"/>
            <a:t>the</a:t>
          </a:r>
          <a:r>
            <a:rPr lang="cs-CZ" dirty="0"/>
            <a:t> provider </a:t>
          </a:r>
          <a:r>
            <a:rPr lang="en-GB" dirty="0"/>
            <a:t>do with the target to increase beneficiary of the client</a:t>
          </a:r>
          <a:endParaRPr lang="cs-CZ" dirty="0"/>
        </a:p>
      </dgm:t>
    </dgm:pt>
    <dgm:pt modelId="{22EFCB37-2684-42BF-BF82-0BC08AA7FE77}" type="parTrans" cxnId="{568A7C87-F614-4AAD-A887-81E04F74E680}">
      <dgm:prSet/>
      <dgm:spPr/>
      <dgm:t>
        <a:bodyPr/>
        <a:lstStyle/>
        <a:p>
          <a:endParaRPr lang="cs-CZ"/>
        </a:p>
      </dgm:t>
    </dgm:pt>
    <dgm:pt modelId="{310E3AE3-B54B-4DAA-BE36-BFC39BBBCEB8}" type="sibTrans" cxnId="{568A7C87-F614-4AAD-A887-81E04F74E680}">
      <dgm:prSet/>
      <dgm:spPr/>
      <dgm:t>
        <a:bodyPr/>
        <a:lstStyle/>
        <a:p>
          <a:endParaRPr lang="cs-CZ"/>
        </a:p>
      </dgm:t>
    </dgm:pt>
    <dgm:pt modelId="{2492EEE1-455B-4C89-B22F-8ECCB7B8DB24}">
      <dgm:prSet/>
      <dgm:spPr/>
      <dgm:t>
        <a:bodyPr/>
        <a:lstStyle/>
        <a:p>
          <a:r>
            <a:rPr lang="en-GB" dirty="0"/>
            <a:t>Based on</a:t>
          </a:r>
          <a:endParaRPr lang="cs-CZ" dirty="0"/>
        </a:p>
      </dgm:t>
    </dgm:pt>
    <dgm:pt modelId="{D28E0373-1056-4243-9DEA-65E788B8BB15}" type="parTrans" cxnId="{27ABDC7C-2D7B-4C02-9DD9-11887B8DC9A0}">
      <dgm:prSet/>
      <dgm:spPr/>
      <dgm:t>
        <a:bodyPr/>
        <a:lstStyle/>
        <a:p>
          <a:endParaRPr lang="cs-CZ"/>
        </a:p>
      </dgm:t>
    </dgm:pt>
    <dgm:pt modelId="{64812FA3-58EB-413E-9353-B5F8477A97DA}" type="sibTrans" cxnId="{27ABDC7C-2D7B-4C02-9DD9-11887B8DC9A0}">
      <dgm:prSet/>
      <dgm:spPr/>
      <dgm:t>
        <a:bodyPr/>
        <a:lstStyle/>
        <a:p>
          <a:endParaRPr lang="cs-CZ"/>
        </a:p>
      </dgm:t>
    </dgm:pt>
    <dgm:pt modelId="{A11E2258-9DB8-44D4-88FB-1E9395966C80}">
      <dgm:prSet/>
      <dgm:spPr/>
      <dgm:t>
        <a:bodyPr/>
        <a:lstStyle/>
        <a:p>
          <a:r>
            <a:rPr lang="en-GB" dirty="0"/>
            <a:t>Knowledge about target</a:t>
          </a:r>
          <a:endParaRPr lang="cs-CZ" dirty="0"/>
        </a:p>
      </dgm:t>
    </dgm:pt>
    <dgm:pt modelId="{DE5EA2E3-1BB7-4C6B-86C4-5E5A3F43C81F}" type="parTrans" cxnId="{D7459E3F-174E-468D-805E-D7E049CA2234}">
      <dgm:prSet/>
      <dgm:spPr/>
      <dgm:t>
        <a:bodyPr/>
        <a:lstStyle/>
        <a:p>
          <a:endParaRPr lang="cs-CZ"/>
        </a:p>
      </dgm:t>
    </dgm:pt>
    <dgm:pt modelId="{2F7F1BA3-F876-4F74-AB2F-3214D855F5AA}" type="sibTrans" cxnId="{D7459E3F-174E-468D-805E-D7E049CA2234}">
      <dgm:prSet/>
      <dgm:spPr/>
      <dgm:t>
        <a:bodyPr/>
        <a:lstStyle/>
        <a:p>
          <a:endParaRPr lang="cs-CZ"/>
        </a:p>
      </dgm:t>
    </dgm:pt>
    <dgm:pt modelId="{B782FD7B-8D90-4551-8F84-E48DCFB95102}">
      <dgm:prSet/>
      <dgm:spPr/>
      <dgm:t>
        <a:bodyPr/>
        <a:lstStyle/>
        <a:p>
          <a:r>
            <a:rPr lang="en-GB" dirty="0"/>
            <a:t>Information about client</a:t>
          </a:r>
          <a:endParaRPr lang="cs-CZ" dirty="0"/>
        </a:p>
      </dgm:t>
    </dgm:pt>
    <dgm:pt modelId="{F92A2253-DF95-42E0-81EC-40B1A93F483D}" type="parTrans" cxnId="{EE8E6172-357D-456B-99EC-7522656A051F}">
      <dgm:prSet/>
      <dgm:spPr/>
      <dgm:t>
        <a:bodyPr/>
        <a:lstStyle/>
        <a:p>
          <a:endParaRPr lang="cs-CZ"/>
        </a:p>
      </dgm:t>
    </dgm:pt>
    <dgm:pt modelId="{4A91AA70-0756-4FBF-B8E2-280E14381D0C}" type="sibTrans" cxnId="{EE8E6172-357D-456B-99EC-7522656A051F}">
      <dgm:prSet/>
      <dgm:spPr/>
      <dgm:t>
        <a:bodyPr/>
        <a:lstStyle/>
        <a:p>
          <a:endParaRPr lang="cs-CZ"/>
        </a:p>
      </dgm:t>
    </dgm:pt>
    <dgm:pt modelId="{F68A3404-7BAB-4E11-AD0C-F624630FFA2A}">
      <dgm:prSet/>
      <dgm:spPr/>
      <dgm:t>
        <a:bodyPr/>
        <a:lstStyle/>
        <a:p>
          <a:r>
            <a:rPr lang="en-GB" dirty="0"/>
            <a:t>Similarities on the market</a:t>
          </a:r>
          <a:endParaRPr lang="cs-CZ" dirty="0"/>
        </a:p>
      </dgm:t>
    </dgm:pt>
    <dgm:pt modelId="{3B39E3F7-5C49-478B-92F9-61121D9EB4BE}" type="parTrans" cxnId="{01043978-9ADB-45BE-B01A-9603699B3232}">
      <dgm:prSet/>
      <dgm:spPr/>
      <dgm:t>
        <a:bodyPr/>
        <a:lstStyle/>
        <a:p>
          <a:endParaRPr lang="cs-CZ"/>
        </a:p>
      </dgm:t>
    </dgm:pt>
    <dgm:pt modelId="{29E8E7AF-BA3B-4D8E-BAD1-81D5E965192B}" type="sibTrans" cxnId="{01043978-9ADB-45BE-B01A-9603699B3232}">
      <dgm:prSet/>
      <dgm:spPr/>
      <dgm:t>
        <a:bodyPr/>
        <a:lstStyle/>
        <a:p>
          <a:endParaRPr lang="cs-CZ"/>
        </a:p>
      </dgm:t>
    </dgm:pt>
    <dgm:pt modelId="{865C6408-1D0C-43A1-AB69-17AAA5C5DFFB}">
      <dgm:prSet/>
      <dgm:spPr/>
      <dgm:t>
        <a:bodyPr/>
        <a:lstStyle/>
        <a:p>
          <a:r>
            <a:rPr lang="en-GB" dirty="0"/>
            <a:t>What we can do for what price</a:t>
          </a:r>
          <a:endParaRPr lang="cs-CZ" dirty="0"/>
        </a:p>
      </dgm:t>
    </dgm:pt>
    <dgm:pt modelId="{945D0BF0-C24E-4F55-9B45-7E422F84CCA2}" type="parTrans" cxnId="{B7F26FC8-95A3-4AF0-ACC6-5DCCD9B6D3BE}">
      <dgm:prSet/>
      <dgm:spPr/>
      <dgm:t>
        <a:bodyPr/>
        <a:lstStyle/>
        <a:p>
          <a:endParaRPr lang="cs-CZ"/>
        </a:p>
      </dgm:t>
    </dgm:pt>
    <dgm:pt modelId="{883DB39F-449D-43A5-B896-41B3B9E391CC}" type="sibTrans" cxnId="{B7F26FC8-95A3-4AF0-ACC6-5DCCD9B6D3BE}">
      <dgm:prSet/>
      <dgm:spPr/>
      <dgm:t>
        <a:bodyPr/>
        <a:lstStyle/>
        <a:p>
          <a:endParaRPr lang="cs-CZ"/>
        </a:p>
      </dgm:t>
    </dgm:pt>
    <dgm:pt modelId="{5D868F91-6DF4-429A-9EAC-EFE396897FC8}">
      <dgm:prSet/>
      <dgm:spPr/>
      <dgm:t>
        <a:bodyPr/>
        <a:lstStyle/>
        <a:p>
          <a:r>
            <a:rPr lang="en-GB" dirty="0"/>
            <a:t>The offer done by provider to the client</a:t>
          </a:r>
          <a:endParaRPr lang="cs-CZ" dirty="0"/>
        </a:p>
      </dgm:t>
    </dgm:pt>
    <dgm:pt modelId="{C14AC160-3BBF-4E1F-B873-8433B47D8410}" type="parTrans" cxnId="{CF4E337C-F7F3-4D3C-A98C-D694F2AEC4D6}">
      <dgm:prSet/>
      <dgm:spPr/>
      <dgm:t>
        <a:bodyPr/>
        <a:lstStyle/>
        <a:p>
          <a:endParaRPr lang="cs-CZ"/>
        </a:p>
      </dgm:t>
    </dgm:pt>
    <dgm:pt modelId="{66C62953-8483-4DC3-A19A-18C63DCCCB84}" type="sibTrans" cxnId="{CF4E337C-F7F3-4D3C-A98C-D694F2AEC4D6}">
      <dgm:prSet/>
      <dgm:spPr/>
      <dgm:t>
        <a:bodyPr/>
        <a:lstStyle/>
        <a:p>
          <a:endParaRPr lang="cs-CZ"/>
        </a:p>
      </dgm:t>
    </dgm:pt>
    <dgm:pt modelId="{4A3480D7-D222-4F93-BD08-B78213F797B7}" type="pres">
      <dgm:prSet presAssocID="{CFAC95EE-BCE0-4F7F-B10D-A5FAF7B7D9A7}" presName="linear" presStyleCnt="0">
        <dgm:presLayoutVars>
          <dgm:dir/>
          <dgm:animLvl val="lvl"/>
          <dgm:resizeHandles val="exact"/>
        </dgm:presLayoutVars>
      </dgm:prSet>
      <dgm:spPr/>
    </dgm:pt>
    <dgm:pt modelId="{13CF95FC-CB9B-4DC5-B6E0-063258CB9FD6}" type="pres">
      <dgm:prSet presAssocID="{7D035CA0-D521-40A0-8CD0-9E6F5A96447A}" presName="parentLin" presStyleCnt="0"/>
      <dgm:spPr/>
    </dgm:pt>
    <dgm:pt modelId="{A5A7DB4A-1DC7-4E38-849C-BA677018131D}" type="pres">
      <dgm:prSet presAssocID="{7D035CA0-D521-40A0-8CD0-9E6F5A96447A}" presName="parentLeftMargin" presStyleLbl="node1" presStyleIdx="0" presStyleCnt="2"/>
      <dgm:spPr/>
    </dgm:pt>
    <dgm:pt modelId="{A8989568-66CF-42B3-A541-14DA9DAD10D1}" type="pres">
      <dgm:prSet presAssocID="{7D035CA0-D521-40A0-8CD0-9E6F5A96447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2EDEBED-0CA6-474E-B012-03D364547389}" type="pres">
      <dgm:prSet presAssocID="{7D035CA0-D521-40A0-8CD0-9E6F5A96447A}" presName="negativeSpace" presStyleCnt="0"/>
      <dgm:spPr/>
    </dgm:pt>
    <dgm:pt modelId="{4576D8B0-CB9A-4567-9927-4F3027F85C57}" type="pres">
      <dgm:prSet presAssocID="{7D035CA0-D521-40A0-8CD0-9E6F5A96447A}" presName="childText" presStyleLbl="conFgAcc1" presStyleIdx="0" presStyleCnt="2">
        <dgm:presLayoutVars>
          <dgm:bulletEnabled val="1"/>
        </dgm:presLayoutVars>
      </dgm:prSet>
      <dgm:spPr/>
    </dgm:pt>
    <dgm:pt modelId="{DAA47358-9EFA-4334-A39F-6A1566F71CB9}" type="pres">
      <dgm:prSet presAssocID="{007FE0AC-69FF-4DCB-9535-78D364BFA977}" presName="spaceBetweenRectangles" presStyleCnt="0"/>
      <dgm:spPr/>
    </dgm:pt>
    <dgm:pt modelId="{47A3FCA9-D973-44D7-8160-8848C9541560}" type="pres">
      <dgm:prSet presAssocID="{2492EEE1-455B-4C89-B22F-8ECCB7B8DB24}" presName="parentLin" presStyleCnt="0"/>
      <dgm:spPr/>
    </dgm:pt>
    <dgm:pt modelId="{7DB9D61C-AB4F-453E-ADFC-8DED690EF7EB}" type="pres">
      <dgm:prSet presAssocID="{2492EEE1-455B-4C89-B22F-8ECCB7B8DB24}" presName="parentLeftMargin" presStyleLbl="node1" presStyleIdx="0" presStyleCnt="2"/>
      <dgm:spPr/>
    </dgm:pt>
    <dgm:pt modelId="{61899522-EAA1-45EE-ACB8-F1C668F3532D}" type="pres">
      <dgm:prSet presAssocID="{2492EEE1-455B-4C89-B22F-8ECCB7B8DB2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3A85416-9685-44AC-8A94-1B865B0563F3}" type="pres">
      <dgm:prSet presAssocID="{2492EEE1-455B-4C89-B22F-8ECCB7B8DB24}" presName="negativeSpace" presStyleCnt="0"/>
      <dgm:spPr/>
    </dgm:pt>
    <dgm:pt modelId="{F39A0F8D-0415-4017-AFD0-16C05BB56E2C}" type="pres">
      <dgm:prSet presAssocID="{2492EEE1-455B-4C89-B22F-8ECCB7B8DB2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E7EC906-2501-47F1-8271-AA6F57F6287C}" type="presOf" srcId="{5D868F91-6DF4-429A-9EAC-EFE396897FC8}" destId="{4576D8B0-CB9A-4567-9927-4F3027F85C57}" srcOrd="0" destOrd="0" presId="urn:microsoft.com/office/officeart/2005/8/layout/list1"/>
    <dgm:cxn modelId="{B5DB0638-7271-4267-A14F-3443E02FB96D}" type="presOf" srcId="{865C6408-1D0C-43A1-AB69-17AAA5C5DFFB}" destId="{F39A0F8D-0415-4017-AFD0-16C05BB56E2C}" srcOrd="0" destOrd="3" presId="urn:microsoft.com/office/officeart/2005/8/layout/list1"/>
    <dgm:cxn modelId="{D7459E3F-174E-468D-805E-D7E049CA2234}" srcId="{2492EEE1-455B-4C89-B22F-8ECCB7B8DB24}" destId="{A11E2258-9DB8-44D4-88FB-1E9395966C80}" srcOrd="0" destOrd="0" parTransId="{DE5EA2E3-1BB7-4C6B-86C4-5E5A3F43C81F}" sibTransId="{2F7F1BA3-F876-4F74-AB2F-3214D855F5AA}"/>
    <dgm:cxn modelId="{75D37D45-7941-47BA-80CF-0A4BBCEAF3CA}" srcId="{CFAC95EE-BCE0-4F7F-B10D-A5FAF7B7D9A7}" destId="{7D035CA0-D521-40A0-8CD0-9E6F5A96447A}" srcOrd="0" destOrd="0" parTransId="{2A834032-988C-4883-B293-98130D515547}" sibTransId="{007FE0AC-69FF-4DCB-9535-78D364BFA977}"/>
    <dgm:cxn modelId="{F186E247-691D-4BF9-BB1B-EB951F8BA2BE}" type="presOf" srcId="{7D035CA0-D521-40A0-8CD0-9E6F5A96447A}" destId="{A8989568-66CF-42B3-A541-14DA9DAD10D1}" srcOrd="1" destOrd="0" presId="urn:microsoft.com/office/officeart/2005/8/layout/list1"/>
    <dgm:cxn modelId="{0D14724A-32FB-453B-82AF-5B3D43F7CF79}" type="presOf" srcId="{B782FD7B-8D90-4551-8F84-E48DCFB95102}" destId="{F39A0F8D-0415-4017-AFD0-16C05BB56E2C}" srcOrd="0" destOrd="1" presId="urn:microsoft.com/office/officeart/2005/8/layout/list1"/>
    <dgm:cxn modelId="{EE8E6172-357D-456B-99EC-7522656A051F}" srcId="{2492EEE1-455B-4C89-B22F-8ECCB7B8DB24}" destId="{B782FD7B-8D90-4551-8F84-E48DCFB95102}" srcOrd="1" destOrd="0" parTransId="{F92A2253-DF95-42E0-81EC-40B1A93F483D}" sibTransId="{4A91AA70-0756-4FBF-B8E2-280E14381D0C}"/>
    <dgm:cxn modelId="{BA7A2558-FE9C-44A8-9B07-72C13369B888}" type="presOf" srcId="{7D035CA0-D521-40A0-8CD0-9E6F5A96447A}" destId="{A5A7DB4A-1DC7-4E38-849C-BA677018131D}" srcOrd="0" destOrd="0" presId="urn:microsoft.com/office/officeart/2005/8/layout/list1"/>
    <dgm:cxn modelId="{01043978-9ADB-45BE-B01A-9603699B3232}" srcId="{2492EEE1-455B-4C89-B22F-8ECCB7B8DB24}" destId="{F68A3404-7BAB-4E11-AD0C-F624630FFA2A}" srcOrd="2" destOrd="0" parTransId="{3B39E3F7-5C49-478B-92F9-61121D9EB4BE}" sibTransId="{29E8E7AF-BA3B-4D8E-BAD1-81D5E965192B}"/>
    <dgm:cxn modelId="{CF4E337C-F7F3-4D3C-A98C-D694F2AEC4D6}" srcId="{7D035CA0-D521-40A0-8CD0-9E6F5A96447A}" destId="{5D868F91-6DF4-429A-9EAC-EFE396897FC8}" srcOrd="0" destOrd="0" parTransId="{C14AC160-3BBF-4E1F-B873-8433B47D8410}" sibTransId="{66C62953-8483-4DC3-A19A-18C63DCCCB84}"/>
    <dgm:cxn modelId="{27ABDC7C-2D7B-4C02-9DD9-11887B8DC9A0}" srcId="{CFAC95EE-BCE0-4F7F-B10D-A5FAF7B7D9A7}" destId="{2492EEE1-455B-4C89-B22F-8ECCB7B8DB24}" srcOrd="1" destOrd="0" parTransId="{D28E0373-1056-4243-9DEA-65E788B8BB15}" sibTransId="{64812FA3-58EB-413E-9353-B5F8477A97DA}"/>
    <dgm:cxn modelId="{568A7C87-F614-4AAD-A887-81E04F74E680}" srcId="{7D035CA0-D521-40A0-8CD0-9E6F5A96447A}" destId="{D82822CC-2D8C-44F2-BA2D-577ACE167BE6}" srcOrd="1" destOrd="0" parTransId="{22EFCB37-2684-42BF-BF82-0BC08AA7FE77}" sibTransId="{310E3AE3-B54B-4DAA-BE36-BFC39BBBCEB8}"/>
    <dgm:cxn modelId="{91AEB3B4-7659-471D-A483-518D177746BC}" type="presOf" srcId="{F68A3404-7BAB-4E11-AD0C-F624630FFA2A}" destId="{F39A0F8D-0415-4017-AFD0-16C05BB56E2C}" srcOrd="0" destOrd="2" presId="urn:microsoft.com/office/officeart/2005/8/layout/list1"/>
    <dgm:cxn modelId="{097DCCBD-C76A-4210-B285-6C34F462A216}" type="presOf" srcId="{2492EEE1-455B-4C89-B22F-8ECCB7B8DB24}" destId="{61899522-EAA1-45EE-ACB8-F1C668F3532D}" srcOrd="1" destOrd="0" presId="urn:microsoft.com/office/officeart/2005/8/layout/list1"/>
    <dgm:cxn modelId="{260269C5-E83D-4718-82C7-9C06E803B9E3}" type="presOf" srcId="{D82822CC-2D8C-44F2-BA2D-577ACE167BE6}" destId="{4576D8B0-CB9A-4567-9927-4F3027F85C57}" srcOrd="0" destOrd="1" presId="urn:microsoft.com/office/officeart/2005/8/layout/list1"/>
    <dgm:cxn modelId="{B7F26FC8-95A3-4AF0-ACC6-5DCCD9B6D3BE}" srcId="{2492EEE1-455B-4C89-B22F-8ECCB7B8DB24}" destId="{865C6408-1D0C-43A1-AB69-17AAA5C5DFFB}" srcOrd="3" destOrd="0" parTransId="{945D0BF0-C24E-4F55-9B45-7E422F84CCA2}" sibTransId="{883DB39F-449D-43A5-B896-41B3B9E391CC}"/>
    <dgm:cxn modelId="{09F20ECD-16CC-4457-A976-DCB6911077BB}" type="presOf" srcId="{CFAC95EE-BCE0-4F7F-B10D-A5FAF7B7D9A7}" destId="{4A3480D7-D222-4F93-BD08-B78213F797B7}" srcOrd="0" destOrd="0" presId="urn:microsoft.com/office/officeart/2005/8/layout/list1"/>
    <dgm:cxn modelId="{60D577D2-ADA9-4CEF-8EB5-AFBD662D7F82}" type="presOf" srcId="{2492EEE1-455B-4C89-B22F-8ECCB7B8DB24}" destId="{7DB9D61C-AB4F-453E-ADFC-8DED690EF7EB}" srcOrd="0" destOrd="0" presId="urn:microsoft.com/office/officeart/2005/8/layout/list1"/>
    <dgm:cxn modelId="{02838DE3-8522-42E4-9E80-3DB66AB5A8F8}" type="presOf" srcId="{A11E2258-9DB8-44D4-88FB-1E9395966C80}" destId="{F39A0F8D-0415-4017-AFD0-16C05BB56E2C}" srcOrd="0" destOrd="0" presId="urn:microsoft.com/office/officeart/2005/8/layout/list1"/>
    <dgm:cxn modelId="{D5A062C0-41FC-43E2-8FFF-E154DCA7D603}" type="presParOf" srcId="{4A3480D7-D222-4F93-BD08-B78213F797B7}" destId="{13CF95FC-CB9B-4DC5-B6E0-063258CB9FD6}" srcOrd="0" destOrd="0" presId="urn:microsoft.com/office/officeart/2005/8/layout/list1"/>
    <dgm:cxn modelId="{479D1231-08F7-4724-9593-93CD6A404AA3}" type="presParOf" srcId="{13CF95FC-CB9B-4DC5-B6E0-063258CB9FD6}" destId="{A5A7DB4A-1DC7-4E38-849C-BA677018131D}" srcOrd="0" destOrd="0" presId="urn:microsoft.com/office/officeart/2005/8/layout/list1"/>
    <dgm:cxn modelId="{7AAB94AF-06CF-41E2-AF22-8346F63CC5FC}" type="presParOf" srcId="{13CF95FC-CB9B-4DC5-B6E0-063258CB9FD6}" destId="{A8989568-66CF-42B3-A541-14DA9DAD10D1}" srcOrd="1" destOrd="0" presId="urn:microsoft.com/office/officeart/2005/8/layout/list1"/>
    <dgm:cxn modelId="{BB8FD370-DD7A-4FEF-A5ED-7625E0A5F246}" type="presParOf" srcId="{4A3480D7-D222-4F93-BD08-B78213F797B7}" destId="{02EDEBED-0CA6-474E-B012-03D364547389}" srcOrd="1" destOrd="0" presId="urn:microsoft.com/office/officeart/2005/8/layout/list1"/>
    <dgm:cxn modelId="{595DCC95-4746-49DC-9209-7CCCD04BF40B}" type="presParOf" srcId="{4A3480D7-D222-4F93-BD08-B78213F797B7}" destId="{4576D8B0-CB9A-4567-9927-4F3027F85C57}" srcOrd="2" destOrd="0" presId="urn:microsoft.com/office/officeart/2005/8/layout/list1"/>
    <dgm:cxn modelId="{5E2379E8-4C31-4468-953D-71B7BB4D2F52}" type="presParOf" srcId="{4A3480D7-D222-4F93-BD08-B78213F797B7}" destId="{DAA47358-9EFA-4334-A39F-6A1566F71CB9}" srcOrd="3" destOrd="0" presId="urn:microsoft.com/office/officeart/2005/8/layout/list1"/>
    <dgm:cxn modelId="{0CCC8EA8-DE4A-4DC8-9A68-5C7BC100E668}" type="presParOf" srcId="{4A3480D7-D222-4F93-BD08-B78213F797B7}" destId="{47A3FCA9-D973-44D7-8160-8848C9541560}" srcOrd="4" destOrd="0" presId="urn:microsoft.com/office/officeart/2005/8/layout/list1"/>
    <dgm:cxn modelId="{7B1992B3-F04D-4A00-B4F2-D163EFD2143B}" type="presParOf" srcId="{47A3FCA9-D973-44D7-8160-8848C9541560}" destId="{7DB9D61C-AB4F-453E-ADFC-8DED690EF7EB}" srcOrd="0" destOrd="0" presId="urn:microsoft.com/office/officeart/2005/8/layout/list1"/>
    <dgm:cxn modelId="{6B3D299E-EB77-44CE-9CF8-B10236B45FC9}" type="presParOf" srcId="{47A3FCA9-D973-44D7-8160-8848C9541560}" destId="{61899522-EAA1-45EE-ACB8-F1C668F3532D}" srcOrd="1" destOrd="0" presId="urn:microsoft.com/office/officeart/2005/8/layout/list1"/>
    <dgm:cxn modelId="{777179BC-5325-4CF7-8ACE-0EC3E9F671BE}" type="presParOf" srcId="{4A3480D7-D222-4F93-BD08-B78213F797B7}" destId="{A3A85416-9685-44AC-8A94-1B865B0563F3}" srcOrd="5" destOrd="0" presId="urn:microsoft.com/office/officeart/2005/8/layout/list1"/>
    <dgm:cxn modelId="{BE3C1F1D-C047-4E83-B30C-5A5E7630E0FE}" type="presParOf" srcId="{4A3480D7-D222-4F93-BD08-B78213F797B7}" destId="{F39A0F8D-0415-4017-AFD0-16C05BB56E2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73874F-1966-4E04-B86D-EB1C343C18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E40393D-85C4-4A11-932C-E3CDC450229E}">
      <dgm:prSet/>
      <dgm:spPr/>
      <dgm:t>
        <a:bodyPr/>
        <a:lstStyle/>
        <a:p>
          <a:r>
            <a:rPr lang="en-GB"/>
            <a:t>Customers do not buy goods or services</a:t>
          </a:r>
          <a:endParaRPr lang="cs-CZ"/>
        </a:p>
      </dgm:t>
    </dgm:pt>
    <dgm:pt modelId="{E8998CD0-9314-4EA9-90F3-14F681C46E28}" type="parTrans" cxnId="{289EB332-7D97-4AA3-BEF0-E0C73A0F11D7}">
      <dgm:prSet/>
      <dgm:spPr/>
      <dgm:t>
        <a:bodyPr/>
        <a:lstStyle/>
        <a:p>
          <a:endParaRPr lang="cs-CZ"/>
        </a:p>
      </dgm:t>
    </dgm:pt>
    <dgm:pt modelId="{B47DDE58-7AA4-4040-9DE6-5395DF910285}" type="sibTrans" cxnId="{289EB332-7D97-4AA3-BEF0-E0C73A0F11D7}">
      <dgm:prSet/>
      <dgm:spPr/>
      <dgm:t>
        <a:bodyPr/>
        <a:lstStyle/>
        <a:p>
          <a:endParaRPr lang="cs-CZ"/>
        </a:p>
      </dgm:t>
    </dgm:pt>
    <dgm:pt modelId="{0D384A2C-5515-4BEB-B22D-874B6ACF63B1}">
      <dgm:prSet/>
      <dgm:spPr/>
      <dgm:t>
        <a:bodyPr/>
        <a:lstStyle/>
        <a:p>
          <a:r>
            <a:rPr lang="en-GB"/>
            <a:t>They buy offerings which render services that create value</a:t>
          </a:r>
          <a:endParaRPr lang="cs-CZ"/>
        </a:p>
      </dgm:t>
    </dgm:pt>
    <dgm:pt modelId="{D9B2A899-7279-43D9-9A11-B9202EC023A2}" type="parTrans" cxnId="{CAD00D9B-373B-4D0C-B3CB-3E25C7895872}">
      <dgm:prSet/>
      <dgm:spPr/>
      <dgm:t>
        <a:bodyPr/>
        <a:lstStyle/>
        <a:p>
          <a:endParaRPr lang="cs-CZ"/>
        </a:p>
      </dgm:t>
    </dgm:pt>
    <dgm:pt modelId="{E7B3A2DB-25F0-4D60-9672-A0C1C8B7C085}" type="sibTrans" cxnId="{CAD00D9B-373B-4D0C-B3CB-3E25C7895872}">
      <dgm:prSet/>
      <dgm:spPr/>
      <dgm:t>
        <a:bodyPr/>
        <a:lstStyle/>
        <a:p>
          <a:endParaRPr lang="cs-CZ"/>
        </a:p>
      </dgm:t>
    </dgm:pt>
    <dgm:pt modelId="{E118A847-4AAA-4D5C-A3EB-89D946B2960B}">
      <dgm:prSet/>
      <dgm:spPr/>
      <dgm:t>
        <a:bodyPr/>
        <a:lstStyle/>
        <a:p>
          <a:r>
            <a:rPr lang="en-GB"/>
            <a:t>Traditional division between goods and services is outdated</a:t>
          </a:r>
          <a:endParaRPr lang="cs-CZ"/>
        </a:p>
      </dgm:t>
    </dgm:pt>
    <dgm:pt modelId="{6983DB66-D046-4E21-BB5C-C8704C6607F4}" type="parTrans" cxnId="{123654ED-3943-4885-8777-3F087D15D9B5}">
      <dgm:prSet/>
      <dgm:spPr/>
      <dgm:t>
        <a:bodyPr/>
        <a:lstStyle/>
        <a:p>
          <a:endParaRPr lang="cs-CZ"/>
        </a:p>
      </dgm:t>
    </dgm:pt>
    <dgm:pt modelId="{89FE9DBD-4057-429E-BA46-4673571FA0FD}" type="sibTrans" cxnId="{123654ED-3943-4885-8777-3F087D15D9B5}">
      <dgm:prSet/>
      <dgm:spPr/>
      <dgm:t>
        <a:bodyPr/>
        <a:lstStyle/>
        <a:p>
          <a:endParaRPr lang="cs-CZ"/>
        </a:p>
      </dgm:t>
    </dgm:pt>
    <dgm:pt modelId="{4F95CBD6-F031-4C07-8D4C-5DBD8B306206}">
      <dgm:prSet/>
      <dgm:spPr/>
      <dgm:t>
        <a:bodyPr/>
        <a:lstStyle/>
        <a:p>
          <a:r>
            <a:rPr lang="en-GB"/>
            <a:t>Activities render services</a:t>
          </a:r>
          <a:endParaRPr lang="cs-CZ"/>
        </a:p>
      </dgm:t>
    </dgm:pt>
    <dgm:pt modelId="{BDC451B3-E626-4B27-AB49-06C95E9B0128}" type="parTrans" cxnId="{910F03EC-54A8-4AC7-B33B-50286E60285B}">
      <dgm:prSet/>
      <dgm:spPr/>
      <dgm:t>
        <a:bodyPr/>
        <a:lstStyle/>
        <a:p>
          <a:endParaRPr lang="cs-CZ"/>
        </a:p>
      </dgm:t>
    </dgm:pt>
    <dgm:pt modelId="{1A791ADA-0E7E-445C-97BB-183F826E256E}" type="sibTrans" cxnId="{910F03EC-54A8-4AC7-B33B-50286E60285B}">
      <dgm:prSet/>
      <dgm:spPr/>
      <dgm:t>
        <a:bodyPr/>
        <a:lstStyle/>
        <a:p>
          <a:endParaRPr lang="cs-CZ"/>
        </a:p>
      </dgm:t>
    </dgm:pt>
    <dgm:pt modelId="{FD3A56EC-BD77-41D5-AC1F-AD187991EA4D}">
      <dgm:prSet/>
      <dgm:spPr/>
      <dgm:t>
        <a:bodyPr/>
        <a:lstStyle/>
        <a:p>
          <a:r>
            <a:rPr lang="en-GB"/>
            <a:t>Things render services</a:t>
          </a:r>
          <a:endParaRPr lang="cs-CZ"/>
        </a:p>
      </dgm:t>
    </dgm:pt>
    <dgm:pt modelId="{1809D1A1-D491-45C4-8C6E-A1F9B6726CC0}" type="parTrans" cxnId="{1A8FC974-3A3C-4CE8-90DE-ABF0B7721533}">
      <dgm:prSet/>
      <dgm:spPr/>
      <dgm:t>
        <a:bodyPr/>
        <a:lstStyle/>
        <a:p>
          <a:endParaRPr lang="cs-CZ"/>
        </a:p>
      </dgm:t>
    </dgm:pt>
    <dgm:pt modelId="{15703650-C4ED-4189-9313-B6C938D34D15}" type="sibTrans" cxnId="{1A8FC974-3A3C-4CE8-90DE-ABF0B7721533}">
      <dgm:prSet/>
      <dgm:spPr/>
      <dgm:t>
        <a:bodyPr/>
        <a:lstStyle/>
        <a:p>
          <a:endParaRPr lang="cs-CZ"/>
        </a:p>
      </dgm:t>
    </dgm:pt>
    <dgm:pt modelId="{535BB8CF-AF29-47A7-ACC2-8DFEC609CFC5}">
      <dgm:prSet/>
      <dgm:spPr/>
      <dgm:t>
        <a:bodyPr/>
        <a:lstStyle/>
        <a:p>
          <a:r>
            <a:rPr lang="en-GB"/>
            <a:t>The shift in focus to services leads to shift from producer perspective to customer perspective</a:t>
          </a:r>
          <a:endParaRPr lang="cs-CZ"/>
        </a:p>
      </dgm:t>
    </dgm:pt>
    <dgm:pt modelId="{81C24A01-F1A0-4338-80DA-2464D73BC096}" type="parTrans" cxnId="{4B878752-3600-4FF6-A455-962B685C179A}">
      <dgm:prSet/>
      <dgm:spPr/>
      <dgm:t>
        <a:bodyPr/>
        <a:lstStyle/>
        <a:p>
          <a:endParaRPr lang="cs-CZ"/>
        </a:p>
      </dgm:t>
    </dgm:pt>
    <dgm:pt modelId="{F6E7E08F-26A8-4EAB-A217-105C89634B71}" type="sibTrans" cxnId="{4B878752-3600-4FF6-A455-962B685C179A}">
      <dgm:prSet/>
      <dgm:spPr/>
      <dgm:t>
        <a:bodyPr/>
        <a:lstStyle/>
        <a:p>
          <a:endParaRPr lang="cs-CZ"/>
        </a:p>
      </dgm:t>
    </dgm:pt>
    <dgm:pt modelId="{6A214AB8-6DFC-402F-BA65-CE0B020C295D}" type="pres">
      <dgm:prSet presAssocID="{8373874F-1966-4E04-B86D-EB1C343C1854}" presName="linear" presStyleCnt="0">
        <dgm:presLayoutVars>
          <dgm:animLvl val="lvl"/>
          <dgm:resizeHandles val="exact"/>
        </dgm:presLayoutVars>
      </dgm:prSet>
      <dgm:spPr/>
    </dgm:pt>
    <dgm:pt modelId="{3F736990-7F2B-469F-822D-F39023114A3A}" type="pres">
      <dgm:prSet presAssocID="{BE40393D-85C4-4A11-932C-E3CDC450229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4DC2C6D-22D5-4421-B87C-F0CE7B4F0AB6}" type="pres">
      <dgm:prSet presAssocID="{B47DDE58-7AA4-4040-9DE6-5395DF910285}" presName="spacer" presStyleCnt="0"/>
      <dgm:spPr/>
    </dgm:pt>
    <dgm:pt modelId="{6D0EA80E-691D-4CA5-9F22-F39C6A0E3418}" type="pres">
      <dgm:prSet presAssocID="{0D384A2C-5515-4BEB-B22D-874B6ACF63B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1883803-B0AC-4F34-B62D-CAB152660504}" type="pres">
      <dgm:prSet presAssocID="{E7B3A2DB-25F0-4D60-9672-A0C1C8B7C085}" presName="spacer" presStyleCnt="0"/>
      <dgm:spPr/>
    </dgm:pt>
    <dgm:pt modelId="{4FC89D71-1FAA-4744-81F2-12BC038F8C1F}" type="pres">
      <dgm:prSet presAssocID="{E118A847-4AAA-4D5C-A3EB-89D946B2960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6694CAF-F344-4344-AAF8-E92283186699}" type="pres">
      <dgm:prSet presAssocID="{89FE9DBD-4057-429E-BA46-4673571FA0FD}" presName="spacer" presStyleCnt="0"/>
      <dgm:spPr/>
    </dgm:pt>
    <dgm:pt modelId="{37F9F3B7-DA35-4E5C-9A57-4CBF383D4F63}" type="pres">
      <dgm:prSet presAssocID="{4F95CBD6-F031-4C07-8D4C-5DBD8B30620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C1103C4-4A44-40FD-90F1-612029858F24}" type="pres">
      <dgm:prSet presAssocID="{1A791ADA-0E7E-445C-97BB-183F826E256E}" presName="spacer" presStyleCnt="0"/>
      <dgm:spPr/>
    </dgm:pt>
    <dgm:pt modelId="{7F03DEF2-2CAB-4BEC-9C30-97C8AA8B01B8}" type="pres">
      <dgm:prSet presAssocID="{FD3A56EC-BD77-41D5-AC1F-AD187991EA4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6AF5BCB-25AA-4971-87C8-90A182A36424}" type="pres">
      <dgm:prSet presAssocID="{15703650-C4ED-4189-9313-B6C938D34D15}" presName="spacer" presStyleCnt="0"/>
      <dgm:spPr/>
    </dgm:pt>
    <dgm:pt modelId="{5152A4E7-73A4-4998-84F0-F87DB1BCA820}" type="pres">
      <dgm:prSet presAssocID="{535BB8CF-AF29-47A7-ACC2-8DFEC609CFC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42DA912-E4ED-479D-960D-403E84895601}" type="presOf" srcId="{535BB8CF-AF29-47A7-ACC2-8DFEC609CFC5}" destId="{5152A4E7-73A4-4998-84F0-F87DB1BCA820}" srcOrd="0" destOrd="0" presId="urn:microsoft.com/office/officeart/2005/8/layout/vList2"/>
    <dgm:cxn modelId="{7E80E514-B279-442A-9854-0B5DDFD5DF4A}" type="presOf" srcId="{8373874F-1966-4E04-B86D-EB1C343C1854}" destId="{6A214AB8-6DFC-402F-BA65-CE0B020C295D}" srcOrd="0" destOrd="0" presId="urn:microsoft.com/office/officeart/2005/8/layout/vList2"/>
    <dgm:cxn modelId="{B0AFEA28-30D7-47BC-AB1E-A3CE5315EA73}" type="presOf" srcId="{FD3A56EC-BD77-41D5-AC1F-AD187991EA4D}" destId="{7F03DEF2-2CAB-4BEC-9C30-97C8AA8B01B8}" srcOrd="0" destOrd="0" presId="urn:microsoft.com/office/officeart/2005/8/layout/vList2"/>
    <dgm:cxn modelId="{289EB332-7D97-4AA3-BEF0-E0C73A0F11D7}" srcId="{8373874F-1966-4E04-B86D-EB1C343C1854}" destId="{BE40393D-85C4-4A11-932C-E3CDC450229E}" srcOrd="0" destOrd="0" parTransId="{E8998CD0-9314-4EA9-90F3-14F681C46E28}" sibTransId="{B47DDE58-7AA4-4040-9DE6-5395DF910285}"/>
    <dgm:cxn modelId="{9770823E-9C22-4A54-AA93-DB57B7721372}" type="presOf" srcId="{E118A847-4AAA-4D5C-A3EB-89D946B2960B}" destId="{4FC89D71-1FAA-4744-81F2-12BC038F8C1F}" srcOrd="0" destOrd="0" presId="urn:microsoft.com/office/officeart/2005/8/layout/vList2"/>
    <dgm:cxn modelId="{A0C2074B-6B0A-4302-BCE8-E50E0ECE73FD}" type="presOf" srcId="{4F95CBD6-F031-4C07-8D4C-5DBD8B306206}" destId="{37F9F3B7-DA35-4E5C-9A57-4CBF383D4F63}" srcOrd="0" destOrd="0" presId="urn:microsoft.com/office/officeart/2005/8/layout/vList2"/>
    <dgm:cxn modelId="{4B878752-3600-4FF6-A455-962B685C179A}" srcId="{8373874F-1966-4E04-B86D-EB1C343C1854}" destId="{535BB8CF-AF29-47A7-ACC2-8DFEC609CFC5}" srcOrd="5" destOrd="0" parTransId="{81C24A01-F1A0-4338-80DA-2464D73BC096}" sibTransId="{F6E7E08F-26A8-4EAB-A217-105C89634B71}"/>
    <dgm:cxn modelId="{1A8FC974-3A3C-4CE8-90DE-ABF0B7721533}" srcId="{8373874F-1966-4E04-B86D-EB1C343C1854}" destId="{FD3A56EC-BD77-41D5-AC1F-AD187991EA4D}" srcOrd="4" destOrd="0" parTransId="{1809D1A1-D491-45C4-8C6E-A1F9B6726CC0}" sibTransId="{15703650-C4ED-4189-9313-B6C938D34D15}"/>
    <dgm:cxn modelId="{26E46256-FD99-4B4D-A8D4-CB13A60DCA84}" type="presOf" srcId="{0D384A2C-5515-4BEB-B22D-874B6ACF63B1}" destId="{6D0EA80E-691D-4CA5-9F22-F39C6A0E3418}" srcOrd="0" destOrd="0" presId="urn:microsoft.com/office/officeart/2005/8/layout/vList2"/>
    <dgm:cxn modelId="{CAD00D9B-373B-4D0C-B3CB-3E25C7895872}" srcId="{8373874F-1966-4E04-B86D-EB1C343C1854}" destId="{0D384A2C-5515-4BEB-B22D-874B6ACF63B1}" srcOrd="1" destOrd="0" parTransId="{D9B2A899-7279-43D9-9A11-B9202EC023A2}" sibTransId="{E7B3A2DB-25F0-4D60-9672-A0C1C8B7C085}"/>
    <dgm:cxn modelId="{E25354A1-B186-4ABE-BCD7-597831714492}" type="presOf" srcId="{BE40393D-85C4-4A11-932C-E3CDC450229E}" destId="{3F736990-7F2B-469F-822D-F39023114A3A}" srcOrd="0" destOrd="0" presId="urn:microsoft.com/office/officeart/2005/8/layout/vList2"/>
    <dgm:cxn modelId="{910F03EC-54A8-4AC7-B33B-50286E60285B}" srcId="{8373874F-1966-4E04-B86D-EB1C343C1854}" destId="{4F95CBD6-F031-4C07-8D4C-5DBD8B306206}" srcOrd="3" destOrd="0" parTransId="{BDC451B3-E626-4B27-AB49-06C95E9B0128}" sibTransId="{1A791ADA-0E7E-445C-97BB-183F826E256E}"/>
    <dgm:cxn modelId="{123654ED-3943-4885-8777-3F087D15D9B5}" srcId="{8373874F-1966-4E04-B86D-EB1C343C1854}" destId="{E118A847-4AAA-4D5C-A3EB-89D946B2960B}" srcOrd="2" destOrd="0" parTransId="{6983DB66-D046-4E21-BB5C-C8704C6607F4}" sibTransId="{89FE9DBD-4057-429E-BA46-4673571FA0FD}"/>
    <dgm:cxn modelId="{1D644B91-9E7E-40FF-BB6E-34B7CCC7096A}" type="presParOf" srcId="{6A214AB8-6DFC-402F-BA65-CE0B020C295D}" destId="{3F736990-7F2B-469F-822D-F39023114A3A}" srcOrd="0" destOrd="0" presId="urn:microsoft.com/office/officeart/2005/8/layout/vList2"/>
    <dgm:cxn modelId="{03495392-9305-42AA-BB31-3A8D7C1C8D1D}" type="presParOf" srcId="{6A214AB8-6DFC-402F-BA65-CE0B020C295D}" destId="{24DC2C6D-22D5-4421-B87C-F0CE7B4F0AB6}" srcOrd="1" destOrd="0" presId="urn:microsoft.com/office/officeart/2005/8/layout/vList2"/>
    <dgm:cxn modelId="{49033231-12AA-4D89-91EB-742CD1CCB439}" type="presParOf" srcId="{6A214AB8-6DFC-402F-BA65-CE0B020C295D}" destId="{6D0EA80E-691D-4CA5-9F22-F39C6A0E3418}" srcOrd="2" destOrd="0" presId="urn:microsoft.com/office/officeart/2005/8/layout/vList2"/>
    <dgm:cxn modelId="{B72D1944-F531-4E76-AA10-1EF45F91FABF}" type="presParOf" srcId="{6A214AB8-6DFC-402F-BA65-CE0B020C295D}" destId="{61883803-B0AC-4F34-B62D-CAB152660504}" srcOrd="3" destOrd="0" presId="urn:microsoft.com/office/officeart/2005/8/layout/vList2"/>
    <dgm:cxn modelId="{656CFE62-E25E-4738-A980-343EF84B1044}" type="presParOf" srcId="{6A214AB8-6DFC-402F-BA65-CE0B020C295D}" destId="{4FC89D71-1FAA-4744-81F2-12BC038F8C1F}" srcOrd="4" destOrd="0" presId="urn:microsoft.com/office/officeart/2005/8/layout/vList2"/>
    <dgm:cxn modelId="{9847A8D4-7A57-486A-9D18-7ED072E63454}" type="presParOf" srcId="{6A214AB8-6DFC-402F-BA65-CE0B020C295D}" destId="{76694CAF-F344-4344-AAF8-E92283186699}" srcOrd="5" destOrd="0" presId="urn:microsoft.com/office/officeart/2005/8/layout/vList2"/>
    <dgm:cxn modelId="{25EA9F5B-285B-4338-8905-76830370020E}" type="presParOf" srcId="{6A214AB8-6DFC-402F-BA65-CE0B020C295D}" destId="{37F9F3B7-DA35-4E5C-9A57-4CBF383D4F63}" srcOrd="6" destOrd="0" presId="urn:microsoft.com/office/officeart/2005/8/layout/vList2"/>
    <dgm:cxn modelId="{8D45D832-08A6-4F4F-B1B8-52391573F0F3}" type="presParOf" srcId="{6A214AB8-6DFC-402F-BA65-CE0B020C295D}" destId="{CC1103C4-4A44-40FD-90F1-612029858F24}" srcOrd="7" destOrd="0" presId="urn:microsoft.com/office/officeart/2005/8/layout/vList2"/>
    <dgm:cxn modelId="{88A2D5A1-07F9-4F2B-87BE-1847C8CA4FA4}" type="presParOf" srcId="{6A214AB8-6DFC-402F-BA65-CE0B020C295D}" destId="{7F03DEF2-2CAB-4BEC-9C30-97C8AA8B01B8}" srcOrd="8" destOrd="0" presId="urn:microsoft.com/office/officeart/2005/8/layout/vList2"/>
    <dgm:cxn modelId="{FB55727E-A16F-419C-8BEC-3C192385D9C5}" type="presParOf" srcId="{6A214AB8-6DFC-402F-BA65-CE0B020C295D}" destId="{D6AF5BCB-25AA-4971-87C8-90A182A36424}" srcOrd="9" destOrd="0" presId="urn:microsoft.com/office/officeart/2005/8/layout/vList2"/>
    <dgm:cxn modelId="{5B027F32-D1D4-4744-95BD-AB6F0A2891C3}" type="presParOf" srcId="{6A214AB8-6DFC-402F-BA65-CE0B020C295D}" destId="{5152A4E7-73A4-4998-84F0-F87DB1BCA82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E301C9A-05CF-4298-BE6E-A1D782E262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5D57743-D52D-4F69-A321-C562456B5277}">
      <dgm:prSet/>
      <dgm:spPr/>
      <dgm:t>
        <a:bodyPr/>
        <a:lstStyle/>
        <a:p>
          <a:r>
            <a:rPr lang="en-GB"/>
            <a:t>Mentioning</a:t>
          </a:r>
          <a:endParaRPr lang="cs-CZ"/>
        </a:p>
      </dgm:t>
    </dgm:pt>
    <dgm:pt modelId="{F67706F2-3C81-499B-AF2B-E64C2BFC2FB1}" type="parTrans" cxnId="{A94A4943-1E3E-4A4B-BDE5-0F662A800C62}">
      <dgm:prSet/>
      <dgm:spPr/>
      <dgm:t>
        <a:bodyPr/>
        <a:lstStyle/>
        <a:p>
          <a:endParaRPr lang="cs-CZ"/>
        </a:p>
      </dgm:t>
    </dgm:pt>
    <dgm:pt modelId="{E3016345-FBD1-42E8-8890-DCEF04E37779}" type="sibTrans" cxnId="{A94A4943-1E3E-4A4B-BDE5-0F662A800C62}">
      <dgm:prSet/>
      <dgm:spPr/>
      <dgm:t>
        <a:bodyPr/>
        <a:lstStyle/>
        <a:p>
          <a:endParaRPr lang="cs-CZ"/>
        </a:p>
      </dgm:t>
    </dgm:pt>
    <dgm:pt modelId="{3BF2CAD6-14D6-47C4-A4ED-65EFC15FDEAB}">
      <dgm:prSet/>
      <dgm:spPr/>
      <dgm:t>
        <a:bodyPr/>
        <a:lstStyle/>
        <a:p>
          <a:r>
            <a:rPr lang="en-GB" dirty="0"/>
            <a:t>To think about future actions</a:t>
          </a:r>
          <a:endParaRPr lang="cs-CZ" dirty="0"/>
        </a:p>
      </dgm:t>
    </dgm:pt>
    <dgm:pt modelId="{1ECE555A-22A7-446D-9CEE-9F4985F657C6}" type="parTrans" cxnId="{9ED78F23-1F1E-4FD1-A47C-DF140425A022}">
      <dgm:prSet/>
      <dgm:spPr/>
      <dgm:t>
        <a:bodyPr/>
        <a:lstStyle/>
        <a:p>
          <a:endParaRPr lang="cs-CZ"/>
        </a:p>
      </dgm:t>
    </dgm:pt>
    <dgm:pt modelId="{7F86283B-F2E6-4D1D-9454-3FE1315360B9}" type="sibTrans" cxnId="{9ED78F23-1F1E-4FD1-A47C-DF140425A022}">
      <dgm:prSet/>
      <dgm:spPr/>
      <dgm:t>
        <a:bodyPr/>
        <a:lstStyle/>
        <a:p>
          <a:endParaRPr lang="cs-CZ"/>
        </a:p>
      </dgm:t>
    </dgm:pt>
    <dgm:pt modelId="{571981F8-ED21-4059-A21C-5ED3E1DF9A3F}">
      <dgm:prSet/>
      <dgm:spPr/>
      <dgm:t>
        <a:bodyPr/>
        <a:lstStyle/>
        <a:p>
          <a:r>
            <a:rPr lang="en-GB" dirty="0"/>
            <a:t>What / how / who / where / when / why / for how much</a:t>
          </a:r>
          <a:endParaRPr lang="cs-CZ" dirty="0"/>
        </a:p>
      </dgm:t>
    </dgm:pt>
    <dgm:pt modelId="{8CD9CBEB-EE59-43C2-9701-2DFF1B72A565}" type="parTrans" cxnId="{C3ADD6CE-C752-4F4D-B4F5-EED1C8FA437A}">
      <dgm:prSet/>
      <dgm:spPr/>
      <dgm:t>
        <a:bodyPr/>
        <a:lstStyle/>
        <a:p>
          <a:endParaRPr lang="cs-CZ"/>
        </a:p>
      </dgm:t>
    </dgm:pt>
    <dgm:pt modelId="{918503FC-5526-4A2A-B17E-15DA24C52E8B}" type="sibTrans" cxnId="{C3ADD6CE-C752-4F4D-B4F5-EED1C8FA437A}">
      <dgm:prSet/>
      <dgm:spPr/>
      <dgm:t>
        <a:bodyPr/>
        <a:lstStyle/>
        <a:p>
          <a:endParaRPr lang="cs-CZ"/>
        </a:p>
      </dgm:t>
    </dgm:pt>
    <dgm:pt modelId="{FCBD6EE3-1465-43D9-8BC8-D9C4DE6767C1}">
      <dgm:prSet/>
      <dgm:spPr/>
      <dgm:t>
        <a:bodyPr/>
        <a:lstStyle/>
        <a:p>
          <a:r>
            <a:rPr lang="en-GB" dirty="0"/>
            <a:t>Negotiation between client and provider</a:t>
          </a:r>
          <a:endParaRPr lang="cs-CZ" dirty="0"/>
        </a:p>
      </dgm:t>
    </dgm:pt>
    <dgm:pt modelId="{BD2554BA-26ED-46C3-B0E0-A9AC27980653}" type="parTrans" cxnId="{7EE8EBAC-0533-484B-9580-754AA3AF9EEF}">
      <dgm:prSet/>
      <dgm:spPr/>
      <dgm:t>
        <a:bodyPr/>
        <a:lstStyle/>
        <a:p>
          <a:endParaRPr lang="cs-CZ"/>
        </a:p>
      </dgm:t>
    </dgm:pt>
    <dgm:pt modelId="{C5D34187-F001-40CA-9530-9BEFAFE42604}" type="sibTrans" cxnId="{7EE8EBAC-0533-484B-9580-754AA3AF9EEF}">
      <dgm:prSet/>
      <dgm:spPr/>
      <dgm:t>
        <a:bodyPr/>
        <a:lstStyle/>
        <a:p>
          <a:endParaRPr lang="cs-CZ"/>
        </a:p>
      </dgm:t>
    </dgm:pt>
    <dgm:pt modelId="{D0AD71C1-1CE1-480A-AA65-CC076A426394}">
      <dgm:prSet/>
      <dgm:spPr/>
      <dgm:t>
        <a:bodyPr/>
        <a:lstStyle/>
        <a:p>
          <a:r>
            <a:rPr lang="en-GB" dirty="0"/>
            <a:t>Using</a:t>
          </a:r>
          <a:endParaRPr lang="cs-CZ" dirty="0"/>
        </a:p>
      </dgm:t>
    </dgm:pt>
    <dgm:pt modelId="{F8001860-3FE2-48CC-BA80-1F3DCFF2D10D}" type="parTrans" cxnId="{AA01C0EB-846F-43B8-B043-EB417E1880D4}">
      <dgm:prSet/>
      <dgm:spPr/>
      <dgm:t>
        <a:bodyPr/>
        <a:lstStyle/>
        <a:p>
          <a:endParaRPr lang="cs-CZ"/>
        </a:p>
      </dgm:t>
    </dgm:pt>
    <dgm:pt modelId="{4F704139-2243-4A07-A56F-F005014407A8}" type="sibTrans" cxnId="{AA01C0EB-846F-43B8-B043-EB417E1880D4}">
      <dgm:prSet/>
      <dgm:spPr/>
      <dgm:t>
        <a:bodyPr/>
        <a:lstStyle/>
        <a:p>
          <a:endParaRPr lang="cs-CZ"/>
        </a:p>
      </dgm:t>
    </dgm:pt>
    <dgm:pt modelId="{FDA3459A-C595-46DC-9240-3A882ACD541E}">
      <dgm:prSet/>
      <dgm:spPr/>
      <dgm:t>
        <a:bodyPr/>
        <a:lstStyle/>
        <a:p>
          <a:r>
            <a:rPr lang="en-GB" dirty="0"/>
            <a:t>Use our capabilities to do some action to bring a value</a:t>
          </a:r>
          <a:endParaRPr lang="cs-CZ" dirty="0"/>
        </a:p>
      </dgm:t>
    </dgm:pt>
    <dgm:pt modelId="{49222A45-D6D4-453B-A6CD-2FA195F2DEF1}" type="parTrans" cxnId="{CA6F7EF3-03EC-4E39-AFFA-2E52495811AA}">
      <dgm:prSet/>
      <dgm:spPr/>
      <dgm:t>
        <a:bodyPr/>
        <a:lstStyle/>
        <a:p>
          <a:endParaRPr lang="cs-CZ"/>
        </a:p>
      </dgm:t>
    </dgm:pt>
    <dgm:pt modelId="{4D0564DF-B645-48DB-8018-3209C6BCC5A7}" type="sibTrans" cxnId="{CA6F7EF3-03EC-4E39-AFFA-2E52495811AA}">
      <dgm:prSet/>
      <dgm:spPr/>
      <dgm:t>
        <a:bodyPr/>
        <a:lstStyle/>
        <a:p>
          <a:endParaRPr lang="cs-CZ"/>
        </a:p>
      </dgm:t>
    </dgm:pt>
    <dgm:pt modelId="{A3C26743-4D66-45B9-9A7D-4631AD62D7BA}">
      <dgm:prSet/>
      <dgm:spPr/>
      <dgm:t>
        <a:bodyPr/>
        <a:lstStyle/>
        <a:p>
          <a:r>
            <a:rPr lang="en-GB" dirty="0"/>
            <a:t>Duality between mentioning and using</a:t>
          </a:r>
          <a:endParaRPr lang="cs-CZ" dirty="0"/>
        </a:p>
      </dgm:t>
    </dgm:pt>
    <dgm:pt modelId="{D29E6646-C2EB-4A27-B6BE-0C263BE1055E}" type="parTrans" cxnId="{586B296E-F90E-4016-B9EE-4D6B2A6E54ED}">
      <dgm:prSet/>
      <dgm:spPr/>
      <dgm:t>
        <a:bodyPr/>
        <a:lstStyle/>
        <a:p>
          <a:endParaRPr lang="cs-CZ"/>
        </a:p>
      </dgm:t>
    </dgm:pt>
    <dgm:pt modelId="{044A0A5A-1433-4D7F-AB41-C5E749A1C9EA}" type="sibTrans" cxnId="{586B296E-F90E-4016-B9EE-4D6B2A6E54ED}">
      <dgm:prSet/>
      <dgm:spPr/>
      <dgm:t>
        <a:bodyPr/>
        <a:lstStyle/>
        <a:p>
          <a:endParaRPr lang="cs-CZ"/>
        </a:p>
      </dgm:t>
    </dgm:pt>
    <dgm:pt modelId="{210A3531-AA03-4603-BD25-F69A03CEBF8E}">
      <dgm:prSet/>
      <dgm:spPr/>
      <dgm:t>
        <a:bodyPr/>
        <a:lstStyle/>
        <a:p>
          <a:r>
            <a:rPr lang="en-GB" dirty="0"/>
            <a:t>Each entity can mention, use or make both</a:t>
          </a:r>
          <a:endParaRPr lang="cs-CZ" dirty="0"/>
        </a:p>
      </dgm:t>
    </dgm:pt>
    <dgm:pt modelId="{B3FF1649-BACE-49CD-8C25-2859955941D5}" type="parTrans" cxnId="{FC86D414-5069-425F-A747-1EF9EC6CBADE}">
      <dgm:prSet/>
      <dgm:spPr/>
      <dgm:t>
        <a:bodyPr/>
        <a:lstStyle/>
        <a:p>
          <a:endParaRPr lang="cs-CZ"/>
        </a:p>
      </dgm:t>
    </dgm:pt>
    <dgm:pt modelId="{C5C65FF8-FEE4-450B-A8B4-FA2A5EA7E1D6}" type="sibTrans" cxnId="{FC86D414-5069-425F-A747-1EF9EC6CBADE}">
      <dgm:prSet/>
      <dgm:spPr/>
      <dgm:t>
        <a:bodyPr/>
        <a:lstStyle/>
        <a:p>
          <a:endParaRPr lang="cs-CZ"/>
        </a:p>
      </dgm:t>
    </dgm:pt>
    <dgm:pt modelId="{338ABF7B-BDD3-486C-9AB6-0A72612BC81D}">
      <dgm:prSet/>
      <dgm:spPr/>
      <dgm:t>
        <a:bodyPr/>
        <a:lstStyle/>
        <a:p>
          <a:r>
            <a:rPr lang="en-GB" dirty="0"/>
            <a:t>Project management</a:t>
          </a:r>
          <a:endParaRPr lang="cs-CZ" dirty="0"/>
        </a:p>
      </dgm:t>
    </dgm:pt>
    <dgm:pt modelId="{2C2393BA-4991-41DA-ACDD-28BFB212ADA7}" type="parTrans" cxnId="{AEC51DF9-0B79-4E8A-B539-C6C994880878}">
      <dgm:prSet/>
      <dgm:spPr/>
      <dgm:t>
        <a:bodyPr/>
        <a:lstStyle/>
        <a:p>
          <a:endParaRPr lang="cs-CZ"/>
        </a:p>
      </dgm:t>
    </dgm:pt>
    <dgm:pt modelId="{AF675C0D-DD19-4E88-9F60-0513EB47C36F}" type="sibTrans" cxnId="{AEC51DF9-0B79-4E8A-B539-C6C994880878}">
      <dgm:prSet/>
      <dgm:spPr/>
      <dgm:t>
        <a:bodyPr/>
        <a:lstStyle/>
        <a:p>
          <a:endParaRPr lang="cs-CZ"/>
        </a:p>
      </dgm:t>
    </dgm:pt>
    <dgm:pt modelId="{D722FAE2-3871-46BC-85F0-973B819339B5}" type="pres">
      <dgm:prSet presAssocID="{0E301C9A-05CF-4298-BE6E-A1D782E262F9}" presName="linear" presStyleCnt="0">
        <dgm:presLayoutVars>
          <dgm:animLvl val="lvl"/>
          <dgm:resizeHandles val="exact"/>
        </dgm:presLayoutVars>
      </dgm:prSet>
      <dgm:spPr/>
    </dgm:pt>
    <dgm:pt modelId="{DDAC83BD-0F6D-4ABF-BCB6-68FED43FA51B}" type="pres">
      <dgm:prSet presAssocID="{55D57743-D52D-4F69-A321-C562456B527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378B5BE-6D87-47BA-A09F-259BF75F349A}" type="pres">
      <dgm:prSet presAssocID="{55D57743-D52D-4F69-A321-C562456B5277}" presName="childText" presStyleLbl="revTx" presStyleIdx="0" presStyleCnt="3">
        <dgm:presLayoutVars>
          <dgm:bulletEnabled val="1"/>
        </dgm:presLayoutVars>
      </dgm:prSet>
      <dgm:spPr/>
    </dgm:pt>
    <dgm:pt modelId="{7FACE480-E37E-409D-89B8-2440AEAC3BD7}" type="pres">
      <dgm:prSet presAssocID="{D0AD71C1-1CE1-480A-AA65-CC076A42639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33F8DCA-1B54-4F51-85D3-FD7AA4E0F0C5}" type="pres">
      <dgm:prSet presAssocID="{D0AD71C1-1CE1-480A-AA65-CC076A426394}" presName="childText" presStyleLbl="revTx" presStyleIdx="1" presStyleCnt="3">
        <dgm:presLayoutVars>
          <dgm:bulletEnabled val="1"/>
        </dgm:presLayoutVars>
      </dgm:prSet>
      <dgm:spPr/>
    </dgm:pt>
    <dgm:pt modelId="{C20CE5D0-4E22-449F-80FA-F12EF10FEE2A}" type="pres">
      <dgm:prSet presAssocID="{A3C26743-4D66-45B9-9A7D-4631AD62D7B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54359EF-C2E2-4E2E-B00D-4348E1C5FD1B}" type="pres">
      <dgm:prSet presAssocID="{A3C26743-4D66-45B9-9A7D-4631AD62D7B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C86D414-5069-425F-A747-1EF9EC6CBADE}" srcId="{A3C26743-4D66-45B9-9A7D-4631AD62D7BA}" destId="{210A3531-AA03-4603-BD25-F69A03CEBF8E}" srcOrd="0" destOrd="0" parTransId="{B3FF1649-BACE-49CD-8C25-2859955941D5}" sibTransId="{C5C65FF8-FEE4-450B-A8B4-FA2A5EA7E1D6}"/>
    <dgm:cxn modelId="{9ED78F23-1F1E-4FD1-A47C-DF140425A022}" srcId="{55D57743-D52D-4F69-A321-C562456B5277}" destId="{3BF2CAD6-14D6-47C4-A4ED-65EFC15FDEAB}" srcOrd="0" destOrd="0" parTransId="{1ECE555A-22A7-446D-9CEE-9F4985F657C6}" sibTransId="{7F86283B-F2E6-4D1D-9454-3FE1315360B9}"/>
    <dgm:cxn modelId="{0D468F27-46C6-42EF-BFF8-21374EE3E724}" type="presOf" srcId="{55D57743-D52D-4F69-A321-C562456B5277}" destId="{DDAC83BD-0F6D-4ABF-BCB6-68FED43FA51B}" srcOrd="0" destOrd="0" presId="urn:microsoft.com/office/officeart/2005/8/layout/vList2"/>
    <dgm:cxn modelId="{AB426F5E-9BCF-4862-A974-495B86A5B981}" type="presOf" srcId="{D0AD71C1-1CE1-480A-AA65-CC076A426394}" destId="{7FACE480-E37E-409D-89B8-2440AEAC3BD7}" srcOrd="0" destOrd="0" presId="urn:microsoft.com/office/officeart/2005/8/layout/vList2"/>
    <dgm:cxn modelId="{A94A4943-1E3E-4A4B-BDE5-0F662A800C62}" srcId="{0E301C9A-05CF-4298-BE6E-A1D782E262F9}" destId="{55D57743-D52D-4F69-A321-C562456B5277}" srcOrd="0" destOrd="0" parTransId="{F67706F2-3C81-499B-AF2B-E64C2BFC2FB1}" sibTransId="{E3016345-FBD1-42E8-8890-DCEF04E37779}"/>
    <dgm:cxn modelId="{586B296E-F90E-4016-B9EE-4D6B2A6E54ED}" srcId="{0E301C9A-05CF-4298-BE6E-A1D782E262F9}" destId="{A3C26743-4D66-45B9-9A7D-4631AD62D7BA}" srcOrd="2" destOrd="0" parTransId="{D29E6646-C2EB-4A27-B6BE-0C263BE1055E}" sibTransId="{044A0A5A-1433-4D7F-AB41-C5E749A1C9EA}"/>
    <dgm:cxn modelId="{F76A4C7A-92D2-4440-8F5C-36D9697178CF}" type="presOf" srcId="{A3C26743-4D66-45B9-9A7D-4631AD62D7BA}" destId="{C20CE5D0-4E22-449F-80FA-F12EF10FEE2A}" srcOrd="0" destOrd="0" presId="urn:microsoft.com/office/officeart/2005/8/layout/vList2"/>
    <dgm:cxn modelId="{5FA4959A-C973-4A21-93BE-AA15291B8100}" type="presOf" srcId="{338ABF7B-BDD3-486C-9AB6-0A72612BC81D}" destId="{954359EF-C2E2-4E2E-B00D-4348E1C5FD1B}" srcOrd="0" destOrd="1" presId="urn:microsoft.com/office/officeart/2005/8/layout/vList2"/>
    <dgm:cxn modelId="{D94C0B9D-131C-4634-A674-5B095BD45DD8}" type="presOf" srcId="{571981F8-ED21-4059-A21C-5ED3E1DF9A3F}" destId="{3378B5BE-6D87-47BA-A09F-259BF75F349A}" srcOrd="0" destOrd="1" presId="urn:microsoft.com/office/officeart/2005/8/layout/vList2"/>
    <dgm:cxn modelId="{F4CE3C9E-22A7-4C80-B23F-6131B1F70AC5}" type="presOf" srcId="{FDA3459A-C595-46DC-9240-3A882ACD541E}" destId="{733F8DCA-1B54-4F51-85D3-FD7AA4E0F0C5}" srcOrd="0" destOrd="0" presId="urn:microsoft.com/office/officeart/2005/8/layout/vList2"/>
    <dgm:cxn modelId="{4C79ECA6-9274-40C2-99F8-B8B55DF891FC}" type="presOf" srcId="{0E301C9A-05CF-4298-BE6E-A1D782E262F9}" destId="{D722FAE2-3871-46BC-85F0-973B819339B5}" srcOrd="0" destOrd="0" presId="urn:microsoft.com/office/officeart/2005/8/layout/vList2"/>
    <dgm:cxn modelId="{7EE8EBAC-0533-484B-9580-754AA3AF9EEF}" srcId="{55D57743-D52D-4F69-A321-C562456B5277}" destId="{FCBD6EE3-1465-43D9-8BC8-D9C4DE6767C1}" srcOrd="2" destOrd="0" parTransId="{BD2554BA-26ED-46C3-B0E0-A9AC27980653}" sibTransId="{C5D34187-F001-40CA-9530-9BEFAFE42604}"/>
    <dgm:cxn modelId="{059D59BD-EC6D-4B6D-B697-0FF686C62619}" type="presOf" srcId="{210A3531-AA03-4603-BD25-F69A03CEBF8E}" destId="{954359EF-C2E2-4E2E-B00D-4348E1C5FD1B}" srcOrd="0" destOrd="0" presId="urn:microsoft.com/office/officeart/2005/8/layout/vList2"/>
    <dgm:cxn modelId="{C3ADD6CE-C752-4F4D-B4F5-EED1C8FA437A}" srcId="{55D57743-D52D-4F69-A321-C562456B5277}" destId="{571981F8-ED21-4059-A21C-5ED3E1DF9A3F}" srcOrd="1" destOrd="0" parTransId="{8CD9CBEB-EE59-43C2-9701-2DFF1B72A565}" sibTransId="{918503FC-5526-4A2A-B17E-15DA24C52E8B}"/>
    <dgm:cxn modelId="{4D7AAFDC-09AC-4E93-8E88-7C5F02D9FF72}" type="presOf" srcId="{FCBD6EE3-1465-43D9-8BC8-D9C4DE6767C1}" destId="{3378B5BE-6D87-47BA-A09F-259BF75F349A}" srcOrd="0" destOrd="2" presId="urn:microsoft.com/office/officeart/2005/8/layout/vList2"/>
    <dgm:cxn modelId="{AA01C0EB-846F-43B8-B043-EB417E1880D4}" srcId="{0E301C9A-05CF-4298-BE6E-A1D782E262F9}" destId="{D0AD71C1-1CE1-480A-AA65-CC076A426394}" srcOrd="1" destOrd="0" parTransId="{F8001860-3FE2-48CC-BA80-1F3DCFF2D10D}" sibTransId="{4F704139-2243-4A07-A56F-F005014407A8}"/>
    <dgm:cxn modelId="{21BBA0F2-39FB-4A60-ABD4-045909EB2DBF}" type="presOf" srcId="{3BF2CAD6-14D6-47C4-A4ED-65EFC15FDEAB}" destId="{3378B5BE-6D87-47BA-A09F-259BF75F349A}" srcOrd="0" destOrd="0" presId="urn:microsoft.com/office/officeart/2005/8/layout/vList2"/>
    <dgm:cxn modelId="{CA6F7EF3-03EC-4E39-AFFA-2E52495811AA}" srcId="{D0AD71C1-1CE1-480A-AA65-CC076A426394}" destId="{FDA3459A-C595-46DC-9240-3A882ACD541E}" srcOrd="0" destOrd="0" parTransId="{49222A45-D6D4-453B-A6CD-2FA195F2DEF1}" sibTransId="{4D0564DF-B645-48DB-8018-3209C6BCC5A7}"/>
    <dgm:cxn modelId="{AEC51DF9-0B79-4E8A-B539-C6C994880878}" srcId="{A3C26743-4D66-45B9-9A7D-4631AD62D7BA}" destId="{338ABF7B-BDD3-486C-9AB6-0A72612BC81D}" srcOrd="1" destOrd="0" parTransId="{2C2393BA-4991-41DA-ACDD-28BFB212ADA7}" sibTransId="{AF675C0D-DD19-4E88-9F60-0513EB47C36F}"/>
    <dgm:cxn modelId="{1F22E9C8-CF2D-48FB-86E7-90E4EE2242D9}" type="presParOf" srcId="{D722FAE2-3871-46BC-85F0-973B819339B5}" destId="{DDAC83BD-0F6D-4ABF-BCB6-68FED43FA51B}" srcOrd="0" destOrd="0" presId="urn:microsoft.com/office/officeart/2005/8/layout/vList2"/>
    <dgm:cxn modelId="{0C29E12C-75EC-4690-B76B-86C40F3FF721}" type="presParOf" srcId="{D722FAE2-3871-46BC-85F0-973B819339B5}" destId="{3378B5BE-6D87-47BA-A09F-259BF75F349A}" srcOrd="1" destOrd="0" presId="urn:microsoft.com/office/officeart/2005/8/layout/vList2"/>
    <dgm:cxn modelId="{A2BD37FD-CD23-41FF-9C5D-0629BC6E5680}" type="presParOf" srcId="{D722FAE2-3871-46BC-85F0-973B819339B5}" destId="{7FACE480-E37E-409D-89B8-2440AEAC3BD7}" srcOrd="2" destOrd="0" presId="urn:microsoft.com/office/officeart/2005/8/layout/vList2"/>
    <dgm:cxn modelId="{2538DEA5-8E43-4006-8609-284CA0362395}" type="presParOf" srcId="{D722FAE2-3871-46BC-85F0-973B819339B5}" destId="{733F8DCA-1B54-4F51-85D3-FD7AA4E0F0C5}" srcOrd="3" destOrd="0" presId="urn:microsoft.com/office/officeart/2005/8/layout/vList2"/>
    <dgm:cxn modelId="{E3A4A216-B54D-4C48-AE4E-79DF90689F12}" type="presParOf" srcId="{D722FAE2-3871-46BC-85F0-973B819339B5}" destId="{C20CE5D0-4E22-449F-80FA-F12EF10FEE2A}" srcOrd="4" destOrd="0" presId="urn:microsoft.com/office/officeart/2005/8/layout/vList2"/>
    <dgm:cxn modelId="{5BBD66D4-A9B5-4CC5-9EF4-4D24C0943D3D}" type="presParOf" srcId="{D722FAE2-3871-46BC-85F0-973B819339B5}" destId="{954359EF-C2E2-4E2E-B00D-4348E1C5FD1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B2700F2-A61E-43E0-888B-D8F7F95983D6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A21F4A0-F0FD-4B68-9711-01A3E8F3DB35}">
      <dgm:prSet/>
      <dgm:spPr/>
      <dgm:t>
        <a:bodyPr/>
        <a:lstStyle/>
        <a:p>
          <a:r>
            <a:rPr lang="en-GB" b="0"/>
            <a:t>Service features and properties</a:t>
          </a:r>
          <a:endParaRPr lang="en-US"/>
        </a:p>
      </dgm:t>
    </dgm:pt>
    <dgm:pt modelId="{4E3FF8F0-192F-445F-8D5E-BA73237B5F79}" type="parTrans" cxnId="{652D5437-81AC-4D5E-BBF8-B15C53D605C6}">
      <dgm:prSet/>
      <dgm:spPr/>
      <dgm:t>
        <a:bodyPr/>
        <a:lstStyle/>
        <a:p>
          <a:endParaRPr lang="en-US"/>
        </a:p>
      </dgm:t>
    </dgm:pt>
    <dgm:pt modelId="{FE4A14F2-94D7-4F27-94C1-2B42BF04E89E}" type="sibTrans" cxnId="{652D5437-81AC-4D5E-BBF8-B15C53D605C6}">
      <dgm:prSet/>
      <dgm:spPr/>
      <dgm:t>
        <a:bodyPr/>
        <a:lstStyle/>
        <a:p>
          <a:endParaRPr lang="en-US"/>
        </a:p>
      </dgm:t>
    </dgm:pt>
    <dgm:pt modelId="{D4BE7235-F569-41F1-8373-F2AB9CDCE141}">
      <dgm:prSet/>
      <dgm:spPr/>
      <dgm:t>
        <a:bodyPr/>
        <a:lstStyle/>
        <a:p>
          <a:r>
            <a:rPr lang="en-GB" b="0"/>
            <a:t>Service modelling</a:t>
          </a:r>
          <a:endParaRPr lang="en-US"/>
        </a:p>
      </dgm:t>
    </dgm:pt>
    <dgm:pt modelId="{F0F2A360-DD56-409E-9CF2-F0A6806AC7DB}" type="parTrans" cxnId="{771DEDCC-190C-41C9-B262-4A6D5F79E988}">
      <dgm:prSet/>
      <dgm:spPr/>
      <dgm:t>
        <a:bodyPr/>
        <a:lstStyle/>
        <a:p>
          <a:endParaRPr lang="en-US"/>
        </a:p>
      </dgm:t>
    </dgm:pt>
    <dgm:pt modelId="{68B75084-1844-4DAC-ACE2-49421390EBB4}" type="sibTrans" cxnId="{771DEDCC-190C-41C9-B262-4A6D5F79E988}">
      <dgm:prSet/>
      <dgm:spPr/>
      <dgm:t>
        <a:bodyPr/>
        <a:lstStyle/>
        <a:p>
          <a:endParaRPr lang="en-US"/>
        </a:p>
      </dgm:t>
    </dgm:pt>
    <dgm:pt modelId="{DA4E289C-11FB-413A-9778-3E86953BC04B}">
      <dgm:prSet/>
      <dgm:spPr/>
      <dgm:t>
        <a:bodyPr/>
        <a:lstStyle/>
        <a:p>
          <a:r>
            <a:rPr lang="en-GB" b="0"/>
            <a:t>Service system</a:t>
          </a:r>
          <a:endParaRPr lang="en-US"/>
        </a:p>
      </dgm:t>
    </dgm:pt>
    <dgm:pt modelId="{AAFC81B2-D104-46AE-818A-5B8CE19EC0F8}" type="parTrans" cxnId="{9F2DDB63-51E8-43F8-8F7B-DE3583E1D5C0}">
      <dgm:prSet/>
      <dgm:spPr/>
      <dgm:t>
        <a:bodyPr/>
        <a:lstStyle/>
        <a:p>
          <a:endParaRPr lang="en-US"/>
        </a:p>
      </dgm:t>
    </dgm:pt>
    <dgm:pt modelId="{AB9E9699-76C3-4A2B-82D4-EA60B5F1DDC2}" type="sibTrans" cxnId="{9F2DDB63-51E8-43F8-8F7B-DE3583E1D5C0}">
      <dgm:prSet/>
      <dgm:spPr/>
      <dgm:t>
        <a:bodyPr/>
        <a:lstStyle/>
        <a:p>
          <a:endParaRPr lang="en-US"/>
        </a:p>
      </dgm:t>
    </dgm:pt>
    <dgm:pt modelId="{A9B4EEE3-D182-4783-A8BA-B3E422332A68}">
      <dgm:prSet/>
      <dgm:spPr/>
      <dgm:t>
        <a:bodyPr/>
        <a:lstStyle/>
        <a:p>
          <a:r>
            <a:rPr lang="en-GB" b="0"/>
            <a:t>Relations between items of service system</a:t>
          </a:r>
          <a:endParaRPr lang="en-US"/>
        </a:p>
      </dgm:t>
    </dgm:pt>
    <dgm:pt modelId="{6B59F39B-E655-41E9-9AAD-1E079546B3F3}" type="parTrans" cxnId="{8E1C3AB7-CC37-4DC1-BBCB-20A954E91F9B}">
      <dgm:prSet/>
      <dgm:spPr/>
      <dgm:t>
        <a:bodyPr/>
        <a:lstStyle/>
        <a:p>
          <a:endParaRPr lang="en-US"/>
        </a:p>
      </dgm:t>
    </dgm:pt>
    <dgm:pt modelId="{BC24D47F-9AC5-4D89-9E2A-A65E7831FB88}" type="sibTrans" cxnId="{8E1C3AB7-CC37-4DC1-BBCB-20A954E91F9B}">
      <dgm:prSet/>
      <dgm:spPr/>
      <dgm:t>
        <a:bodyPr/>
        <a:lstStyle/>
        <a:p>
          <a:endParaRPr lang="en-US"/>
        </a:p>
      </dgm:t>
    </dgm:pt>
    <dgm:pt modelId="{96D2CDCF-D8C2-48B3-98E9-28176FC3A5C0}">
      <dgm:prSet/>
      <dgm:spPr/>
      <dgm:t>
        <a:bodyPr/>
        <a:lstStyle/>
        <a:p>
          <a:r>
            <a:rPr lang="en-GB" b="0"/>
            <a:t>Mention / use principle</a:t>
          </a:r>
          <a:endParaRPr lang="en-US"/>
        </a:p>
      </dgm:t>
    </dgm:pt>
    <dgm:pt modelId="{EE9EEB51-ABA8-4414-A197-2A2CF6FA12E9}" type="parTrans" cxnId="{885BE249-508F-41A6-AA7E-A00BD486F66E}">
      <dgm:prSet/>
      <dgm:spPr/>
      <dgm:t>
        <a:bodyPr/>
        <a:lstStyle/>
        <a:p>
          <a:endParaRPr lang="en-US"/>
        </a:p>
      </dgm:t>
    </dgm:pt>
    <dgm:pt modelId="{4E552B63-0C0C-4072-89BB-A248C23C8810}" type="sibTrans" cxnId="{885BE249-508F-41A6-AA7E-A00BD486F66E}">
      <dgm:prSet/>
      <dgm:spPr/>
      <dgm:t>
        <a:bodyPr/>
        <a:lstStyle/>
        <a:p>
          <a:endParaRPr lang="en-US"/>
        </a:p>
      </dgm:t>
    </dgm:pt>
    <dgm:pt modelId="{67CB739E-4D08-48F6-B59F-C8098932A339}">
      <dgm:prSet/>
      <dgm:spPr/>
      <dgm:t>
        <a:bodyPr/>
        <a:lstStyle/>
        <a:p>
          <a:r>
            <a:rPr lang="en-GB" b="0"/>
            <a:t>Examples mentioned during presentation</a:t>
          </a:r>
          <a:endParaRPr lang="en-US"/>
        </a:p>
      </dgm:t>
    </dgm:pt>
    <dgm:pt modelId="{326803B9-6943-44B1-BA18-3C904290C4AB}" type="parTrans" cxnId="{D1193406-B3AC-4F9D-91D0-F04A8D6C566E}">
      <dgm:prSet/>
      <dgm:spPr/>
      <dgm:t>
        <a:bodyPr/>
        <a:lstStyle/>
        <a:p>
          <a:endParaRPr lang="en-US"/>
        </a:p>
      </dgm:t>
    </dgm:pt>
    <dgm:pt modelId="{BDCBB70B-13D8-456D-AB8C-1715913118A8}" type="sibTrans" cxnId="{D1193406-B3AC-4F9D-91D0-F04A8D6C566E}">
      <dgm:prSet/>
      <dgm:spPr/>
      <dgm:t>
        <a:bodyPr/>
        <a:lstStyle/>
        <a:p>
          <a:endParaRPr lang="en-US"/>
        </a:p>
      </dgm:t>
    </dgm:pt>
    <dgm:pt modelId="{A122183C-FC38-467A-AFD3-3EED7B63F9B7}" type="pres">
      <dgm:prSet presAssocID="{3B2700F2-A61E-43E0-888B-D8F7F95983D6}" presName="diagram" presStyleCnt="0">
        <dgm:presLayoutVars>
          <dgm:dir/>
          <dgm:resizeHandles val="exact"/>
        </dgm:presLayoutVars>
      </dgm:prSet>
      <dgm:spPr/>
    </dgm:pt>
    <dgm:pt modelId="{5D4B6821-2EFD-4088-86E2-D429B40F7826}" type="pres">
      <dgm:prSet presAssocID="{EA21F4A0-F0FD-4B68-9711-01A3E8F3DB35}" presName="node" presStyleLbl="node1" presStyleIdx="0" presStyleCnt="6">
        <dgm:presLayoutVars>
          <dgm:bulletEnabled val="1"/>
        </dgm:presLayoutVars>
      </dgm:prSet>
      <dgm:spPr/>
    </dgm:pt>
    <dgm:pt modelId="{D5C7BA02-291D-4DA7-B025-421438594D9B}" type="pres">
      <dgm:prSet presAssocID="{FE4A14F2-94D7-4F27-94C1-2B42BF04E89E}" presName="sibTrans" presStyleCnt="0"/>
      <dgm:spPr/>
    </dgm:pt>
    <dgm:pt modelId="{3390FACE-075D-46E1-A3E8-FB2FCCD62031}" type="pres">
      <dgm:prSet presAssocID="{D4BE7235-F569-41F1-8373-F2AB9CDCE141}" presName="node" presStyleLbl="node1" presStyleIdx="1" presStyleCnt="6">
        <dgm:presLayoutVars>
          <dgm:bulletEnabled val="1"/>
        </dgm:presLayoutVars>
      </dgm:prSet>
      <dgm:spPr/>
    </dgm:pt>
    <dgm:pt modelId="{0D5D93F9-4E02-414E-8F92-4D84E346778B}" type="pres">
      <dgm:prSet presAssocID="{68B75084-1844-4DAC-ACE2-49421390EBB4}" presName="sibTrans" presStyleCnt="0"/>
      <dgm:spPr/>
    </dgm:pt>
    <dgm:pt modelId="{BCF72BF6-79F6-44CE-9933-C1A7B035C22F}" type="pres">
      <dgm:prSet presAssocID="{DA4E289C-11FB-413A-9778-3E86953BC04B}" presName="node" presStyleLbl="node1" presStyleIdx="2" presStyleCnt="6">
        <dgm:presLayoutVars>
          <dgm:bulletEnabled val="1"/>
        </dgm:presLayoutVars>
      </dgm:prSet>
      <dgm:spPr/>
    </dgm:pt>
    <dgm:pt modelId="{779B068A-4662-4748-B4AF-DCEACC531B7B}" type="pres">
      <dgm:prSet presAssocID="{AB9E9699-76C3-4A2B-82D4-EA60B5F1DDC2}" presName="sibTrans" presStyleCnt="0"/>
      <dgm:spPr/>
    </dgm:pt>
    <dgm:pt modelId="{4E0984BC-7443-4274-9C0A-1433CC7FCCA7}" type="pres">
      <dgm:prSet presAssocID="{A9B4EEE3-D182-4783-A8BA-B3E422332A68}" presName="node" presStyleLbl="node1" presStyleIdx="3" presStyleCnt="6">
        <dgm:presLayoutVars>
          <dgm:bulletEnabled val="1"/>
        </dgm:presLayoutVars>
      </dgm:prSet>
      <dgm:spPr/>
    </dgm:pt>
    <dgm:pt modelId="{824177B0-7B1B-4902-BC59-57FFF02DF66B}" type="pres">
      <dgm:prSet presAssocID="{BC24D47F-9AC5-4D89-9E2A-A65E7831FB88}" presName="sibTrans" presStyleCnt="0"/>
      <dgm:spPr/>
    </dgm:pt>
    <dgm:pt modelId="{F59F3751-3734-41D9-8A96-64FBF93B0EFA}" type="pres">
      <dgm:prSet presAssocID="{96D2CDCF-D8C2-48B3-98E9-28176FC3A5C0}" presName="node" presStyleLbl="node1" presStyleIdx="4" presStyleCnt="6">
        <dgm:presLayoutVars>
          <dgm:bulletEnabled val="1"/>
        </dgm:presLayoutVars>
      </dgm:prSet>
      <dgm:spPr/>
    </dgm:pt>
    <dgm:pt modelId="{57FF5A9A-063A-4F7F-A799-8833902A18E0}" type="pres">
      <dgm:prSet presAssocID="{4E552B63-0C0C-4072-89BB-A248C23C8810}" presName="sibTrans" presStyleCnt="0"/>
      <dgm:spPr/>
    </dgm:pt>
    <dgm:pt modelId="{4E5A5B8C-680D-4624-8D87-E0E62877DA71}" type="pres">
      <dgm:prSet presAssocID="{67CB739E-4D08-48F6-B59F-C8098932A339}" presName="node" presStyleLbl="node1" presStyleIdx="5" presStyleCnt="6">
        <dgm:presLayoutVars>
          <dgm:bulletEnabled val="1"/>
        </dgm:presLayoutVars>
      </dgm:prSet>
      <dgm:spPr/>
    </dgm:pt>
  </dgm:ptLst>
  <dgm:cxnLst>
    <dgm:cxn modelId="{D1193406-B3AC-4F9D-91D0-F04A8D6C566E}" srcId="{3B2700F2-A61E-43E0-888B-D8F7F95983D6}" destId="{67CB739E-4D08-48F6-B59F-C8098932A339}" srcOrd="5" destOrd="0" parTransId="{326803B9-6943-44B1-BA18-3C904290C4AB}" sibTransId="{BDCBB70B-13D8-456D-AB8C-1715913118A8}"/>
    <dgm:cxn modelId="{5632C328-CB72-486D-BCE2-4E66797BE0DA}" type="presOf" srcId="{96D2CDCF-D8C2-48B3-98E9-28176FC3A5C0}" destId="{F59F3751-3734-41D9-8A96-64FBF93B0EFA}" srcOrd="0" destOrd="0" presId="urn:microsoft.com/office/officeart/2005/8/layout/default"/>
    <dgm:cxn modelId="{652D5437-81AC-4D5E-BBF8-B15C53D605C6}" srcId="{3B2700F2-A61E-43E0-888B-D8F7F95983D6}" destId="{EA21F4A0-F0FD-4B68-9711-01A3E8F3DB35}" srcOrd="0" destOrd="0" parTransId="{4E3FF8F0-192F-445F-8D5E-BA73237B5F79}" sibTransId="{FE4A14F2-94D7-4F27-94C1-2B42BF04E89E}"/>
    <dgm:cxn modelId="{9F2DDB63-51E8-43F8-8F7B-DE3583E1D5C0}" srcId="{3B2700F2-A61E-43E0-888B-D8F7F95983D6}" destId="{DA4E289C-11FB-413A-9778-3E86953BC04B}" srcOrd="2" destOrd="0" parTransId="{AAFC81B2-D104-46AE-818A-5B8CE19EC0F8}" sibTransId="{AB9E9699-76C3-4A2B-82D4-EA60B5F1DDC2}"/>
    <dgm:cxn modelId="{750E8145-0398-4524-909D-883E21487D69}" type="presOf" srcId="{DA4E289C-11FB-413A-9778-3E86953BC04B}" destId="{BCF72BF6-79F6-44CE-9933-C1A7B035C22F}" srcOrd="0" destOrd="0" presId="urn:microsoft.com/office/officeart/2005/8/layout/default"/>
    <dgm:cxn modelId="{885BE249-508F-41A6-AA7E-A00BD486F66E}" srcId="{3B2700F2-A61E-43E0-888B-D8F7F95983D6}" destId="{96D2CDCF-D8C2-48B3-98E9-28176FC3A5C0}" srcOrd="4" destOrd="0" parTransId="{EE9EEB51-ABA8-4414-A197-2A2CF6FA12E9}" sibTransId="{4E552B63-0C0C-4072-89BB-A248C23C8810}"/>
    <dgm:cxn modelId="{7F634E51-261E-4F09-85E2-3D3A7C0F0604}" type="presOf" srcId="{3B2700F2-A61E-43E0-888B-D8F7F95983D6}" destId="{A122183C-FC38-467A-AFD3-3EED7B63F9B7}" srcOrd="0" destOrd="0" presId="urn:microsoft.com/office/officeart/2005/8/layout/default"/>
    <dgm:cxn modelId="{D7EDB053-7F37-4327-9527-AA41B59A1DEE}" type="presOf" srcId="{67CB739E-4D08-48F6-B59F-C8098932A339}" destId="{4E5A5B8C-680D-4624-8D87-E0E62877DA71}" srcOrd="0" destOrd="0" presId="urn:microsoft.com/office/officeart/2005/8/layout/default"/>
    <dgm:cxn modelId="{02433588-5D13-4784-8DC2-599960D7D200}" type="presOf" srcId="{EA21F4A0-F0FD-4B68-9711-01A3E8F3DB35}" destId="{5D4B6821-2EFD-4088-86E2-D429B40F7826}" srcOrd="0" destOrd="0" presId="urn:microsoft.com/office/officeart/2005/8/layout/default"/>
    <dgm:cxn modelId="{8E1C3AB7-CC37-4DC1-BBCB-20A954E91F9B}" srcId="{3B2700F2-A61E-43E0-888B-D8F7F95983D6}" destId="{A9B4EEE3-D182-4783-A8BA-B3E422332A68}" srcOrd="3" destOrd="0" parTransId="{6B59F39B-E655-41E9-9AAD-1E079546B3F3}" sibTransId="{BC24D47F-9AC5-4D89-9E2A-A65E7831FB88}"/>
    <dgm:cxn modelId="{771DEDCC-190C-41C9-B262-4A6D5F79E988}" srcId="{3B2700F2-A61E-43E0-888B-D8F7F95983D6}" destId="{D4BE7235-F569-41F1-8373-F2AB9CDCE141}" srcOrd="1" destOrd="0" parTransId="{F0F2A360-DD56-409E-9CF2-F0A6806AC7DB}" sibTransId="{68B75084-1844-4DAC-ACE2-49421390EBB4}"/>
    <dgm:cxn modelId="{D5AE1CDA-6360-4611-9B07-9C8ABC767FA1}" type="presOf" srcId="{A9B4EEE3-D182-4783-A8BA-B3E422332A68}" destId="{4E0984BC-7443-4274-9C0A-1433CC7FCCA7}" srcOrd="0" destOrd="0" presId="urn:microsoft.com/office/officeart/2005/8/layout/default"/>
    <dgm:cxn modelId="{BE5B50F5-8995-416A-908D-FD5634DFFE19}" type="presOf" srcId="{D4BE7235-F569-41F1-8373-F2AB9CDCE141}" destId="{3390FACE-075D-46E1-A3E8-FB2FCCD62031}" srcOrd="0" destOrd="0" presId="urn:microsoft.com/office/officeart/2005/8/layout/default"/>
    <dgm:cxn modelId="{33B89C87-E554-4A69-AB46-4DCB68181774}" type="presParOf" srcId="{A122183C-FC38-467A-AFD3-3EED7B63F9B7}" destId="{5D4B6821-2EFD-4088-86E2-D429B40F7826}" srcOrd="0" destOrd="0" presId="urn:microsoft.com/office/officeart/2005/8/layout/default"/>
    <dgm:cxn modelId="{8D23EE88-C3F5-4998-A419-5E2B96DA1D0E}" type="presParOf" srcId="{A122183C-FC38-467A-AFD3-3EED7B63F9B7}" destId="{D5C7BA02-291D-4DA7-B025-421438594D9B}" srcOrd="1" destOrd="0" presId="urn:microsoft.com/office/officeart/2005/8/layout/default"/>
    <dgm:cxn modelId="{FE21ECEA-19E1-4A24-8F6F-388B9D2A99AF}" type="presParOf" srcId="{A122183C-FC38-467A-AFD3-3EED7B63F9B7}" destId="{3390FACE-075D-46E1-A3E8-FB2FCCD62031}" srcOrd="2" destOrd="0" presId="urn:microsoft.com/office/officeart/2005/8/layout/default"/>
    <dgm:cxn modelId="{0EB6B895-9880-4B78-97F1-A0EE51646FF9}" type="presParOf" srcId="{A122183C-FC38-467A-AFD3-3EED7B63F9B7}" destId="{0D5D93F9-4E02-414E-8F92-4D84E346778B}" srcOrd="3" destOrd="0" presId="urn:microsoft.com/office/officeart/2005/8/layout/default"/>
    <dgm:cxn modelId="{21099C63-7B81-41D6-9D6C-353787D2EE03}" type="presParOf" srcId="{A122183C-FC38-467A-AFD3-3EED7B63F9B7}" destId="{BCF72BF6-79F6-44CE-9933-C1A7B035C22F}" srcOrd="4" destOrd="0" presId="urn:microsoft.com/office/officeart/2005/8/layout/default"/>
    <dgm:cxn modelId="{061B90F2-B99B-43E1-A967-6BE4BFBFF1E2}" type="presParOf" srcId="{A122183C-FC38-467A-AFD3-3EED7B63F9B7}" destId="{779B068A-4662-4748-B4AF-DCEACC531B7B}" srcOrd="5" destOrd="0" presId="urn:microsoft.com/office/officeart/2005/8/layout/default"/>
    <dgm:cxn modelId="{93228D0C-D656-4A5F-BDE8-58626700C98A}" type="presParOf" srcId="{A122183C-FC38-467A-AFD3-3EED7B63F9B7}" destId="{4E0984BC-7443-4274-9C0A-1433CC7FCCA7}" srcOrd="6" destOrd="0" presId="urn:microsoft.com/office/officeart/2005/8/layout/default"/>
    <dgm:cxn modelId="{F6C0EA08-B1EB-45EE-9535-A7B34DBC71E7}" type="presParOf" srcId="{A122183C-FC38-467A-AFD3-3EED7B63F9B7}" destId="{824177B0-7B1B-4902-BC59-57FFF02DF66B}" srcOrd="7" destOrd="0" presId="urn:microsoft.com/office/officeart/2005/8/layout/default"/>
    <dgm:cxn modelId="{816CC3B7-0B33-45F1-99B7-C7AE163E6BBC}" type="presParOf" srcId="{A122183C-FC38-467A-AFD3-3EED7B63F9B7}" destId="{F59F3751-3734-41D9-8A96-64FBF93B0EFA}" srcOrd="8" destOrd="0" presId="urn:microsoft.com/office/officeart/2005/8/layout/default"/>
    <dgm:cxn modelId="{5C9BFE06-C864-4067-AD62-46EAC9F4225B}" type="presParOf" srcId="{A122183C-FC38-467A-AFD3-3EED7B63F9B7}" destId="{57FF5A9A-063A-4F7F-A799-8833902A18E0}" srcOrd="9" destOrd="0" presId="urn:microsoft.com/office/officeart/2005/8/layout/default"/>
    <dgm:cxn modelId="{EF19C0A6-7E99-4B24-8372-88E65757E0EA}" type="presParOf" srcId="{A122183C-FC38-467A-AFD3-3EED7B63F9B7}" destId="{4E5A5B8C-680D-4624-8D87-E0E62877DA7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2DE423-070C-4216-9A42-C4A53A09D10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C016EA8-4844-48F5-BFBD-735C16A9CF1D}">
      <dgm:prSet/>
      <dgm:spPr/>
      <dgm:t>
        <a:bodyPr/>
        <a:lstStyle/>
        <a:p>
          <a:r>
            <a:rPr lang="en-GB"/>
            <a:t>Service is the fundamental basis of exchange</a:t>
          </a:r>
          <a:endParaRPr lang="cs-CZ"/>
        </a:p>
      </dgm:t>
    </dgm:pt>
    <dgm:pt modelId="{A6D00ACA-C243-44F3-AF55-48EE42C8332E}" type="parTrans" cxnId="{37DC01BC-5D4D-4CB8-AC81-BDC2B2447DD5}">
      <dgm:prSet/>
      <dgm:spPr/>
      <dgm:t>
        <a:bodyPr/>
        <a:lstStyle/>
        <a:p>
          <a:endParaRPr lang="cs-CZ"/>
        </a:p>
      </dgm:t>
    </dgm:pt>
    <dgm:pt modelId="{C87AB58E-750F-4E7F-B358-AB9095116AE9}" type="sibTrans" cxnId="{37DC01BC-5D4D-4CB8-AC81-BDC2B2447DD5}">
      <dgm:prSet/>
      <dgm:spPr/>
      <dgm:t>
        <a:bodyPr/>
        <a:lstStyle/>
        <a:p>
          <a:endParaRPr lang="cs-CZ"/>
        </a:p>
      </dgm:t>
    </dgm:pt>
    <dgm:pt modelId="{E8D8AD39-888D-4112-9121-7FDD4F2A7594}">
      <dgm:prSet/>
      <dgm:spPr/>
      <dgm:t>
        <a:bodyPr/>
        <a:lstStyle/>
        <a:p>
          <a:r>
            <a:rPr lang="en-GB"/>
            <a:t>The customer is always a co-creator of the value</a:t>
          </a:r>
          <a:endParaRPr lang="cs-CZ"/>
        </a:p>
      </dgm:t>
    </dgm:pt>
    <dgm:pt modelId="{73055496-39EB-4D12-A13D-6B04E39EC8CD}" type="parTrans" cxnId="{7CC4F7AE-34A8-42A2-B921-163852034B17}">
      <dgm:prSet/>
      <dgm:spPr/>
      <dgm:t>
        <a:bodyPr/>
        <a:lstStyle/>
        <a:p>
          <a:endParaRPr lang="cs-CZ"/>
        </a:p>
      </dgm:t>
    </dgm:pt>
    <dgm:pt modelId="{184FD61F-48A0-4CBF-8013-0881E85C7502}" type="sibTrans" cxnId="{7CC4F7AE-34A8-42A2-B921-163852034B17}">
      <dgm:prSet/>
      <dgm:spPr/>
      <dgm:t>
        <a:bodyPr/>
        <a:lstStyle/>
        <a:p>
          <a:endParaRPr lang="cs-CZ"/>
        </a:p>
      </dgm:t>
    </dgm:pt>
    <dgm:pt modelId="{C8969FA8-BCCC-4B9A-8064-4BA1C23520F6}">
      <dgm:prSet/>
      <dgm:spPr/>
      <dgm:t>
        <a:bodyPr/>
        <a:lstStyle/>
        <a:p>
          <a:r>
            <a:rPr lang="en-GB"/>
            <a:t>All social and economical actors are the resource integrators</a:t>
          </a:r>
          <a:endParaRPr lang="cs-CZ"/>
        </a:p>
      </dgm:t>
    </dgm:pt>
    <dgm:pt modelId="{F8B951CB-9950-4645-A519-9EB759340F1B}" type="parTrans" cxnId="{0C64B660-2B26-4DBE-BD20-A894EF5D9051}">
      <dgm:prSet/>
      <dgm:spPr/>
      <dgm:t>
        <a:bodyPr/>
        <a:lstStyle/>
        <a:p>
          <a:endParaRPr lang="cs-CZ"/>
        </a:p>
      </dgm:t>
    </dgm:pt>
    <dgm:pt modelId="{B2358CC3-C9F8-4C8A-869D-BB86D3FEAB27}" type="sibTrans" cxnId="{0C64B660-2B26-4DBE-BD20-A894EF5D9051}">
      <dgm:prSet/>
      <dgm:spPr/>
      <dgm:t>
        <a:bodyPr/>
        <a:lstStyle/>
        <a:p>
          <a:endParaRPr lang="cs-CZ"/>
        </a:p>
      </dgm:t>
    </dgm:pt>
    <dgm:pt modelId="{3B63DA60-4A38-499F-A08F-0A7C1A914BFE}">
      <dgm:prSet/>
      <dgm:spPr/>
      <dgm:t>
        <a:bodyPr/>
        <a:lstStyle/>
        <a:p>
          <a:r>
            <a:rPr lang="en-GB"/>
            <a:t>Value is always uniquely and phenomenologically determined by the beneficiary</a:t>
          </a:r>
          <a:endParaRPr lang="cs-CZ"/>
        </a:p>
      </dgm:t>
    </dgm:pt>
    <dgm:pt modelId="{0D9E332D-E088-43D0-AA6E-8E2D72ED2F63}" type="parTrans" cxnId="{4B161E66-B238-4644-A028-544264AB8702}">
      <dgm:prSet/>
      <dgm:spPr/>
      <dgm:t>
        <a:bodyPr/>
        <a:lstStyle/>
        <a:p>
          <a:endParaRPr lang="cs-CZ"/>
        </a:p>
      </dgm:t>
    </dgm:pt>
    <dgm:pt modelId="{F4E4F53D-4336-44AC-999D-2CE222C610B0}" type="sibTrans" cxnId="{4B161E66-B238-4644-A028-544264AB8702}">
      <dgm:prSet/>
      <dgm:spPr/>
      <dgm:t>
        <a:bodyPr/>
        <a:lstStyle/>
        <a:p>
          <a:endParaRPr lang="cs-CZ"/>
        </a:p>
      </dgm:t>
    </dgm:pt>
    <dgm:pt modelId="{7DD33B9F-91B9-4816-9FE0-EA4015974323}" type="pres">
      <dgm:prSet presAssocID="{542DE423-070C-4216-9A42-C4A53A09D10E}" presName="linear" presStyleCnt="0">
        <dgm:presLayoutVars>
          <dgm:animLvl val="lvl"/>
          <dgm:resizeHandles val="exact"/>
        </dgm:presLayoutVars>
      </dgm:prSet>
      <dgm:spPr/>
    </dgm:pt>
    <dgm:pt modelId="{758375F8-856E-4C41-925A-B9C4D899B0CB}" type="pres">
      <dgm:prSet presAssocID="{CC016EA8-4844-48F5-BFBD-735C16A9CF1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F27ADCA-8496-4C21-A562-D0DB05F99749}" type="pres">
      <dgm:prSet presAssocID="{C87AB58E-750F-4E7F-B358-AB9095116AE9}" presName="spacer" presStyleCnt="0"/>
      <dgm:spPr/>
    </dgm:pt>
    <dgm:pt modelId="{1BD5371F-A2B3-4BC3-96F7-B96CDC3BD3AD}" type="pres">
      <dgm:prSet presAssocID="{E8D8AD39-888D-4112-9121-7FDD4F2A759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2AB259B-4322-428D-8DDF-6D06B57DBB5B}" type="pres">
      <dgm:prSet presAssocID="{184FD61F-48A0-4CBF-8013-0881E85C7502}" presName="spacer" presStyleCnt="0"/>
      <dgm:spPr/>
    </dgm:pt>
    <dgm:pt modelId="{8DA968C3-3282-409E-B29B-4B3EE9447E9A}" type="pres">
      <dgm:prSet presAssocID="{C8969FA8-BCCC-4B9A-8064-4BA1C23520F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3868555-54C8-40E4-976C-2090C67FD4DC}" type="pres">
      <dgm:prSet presAssocID="{B2358CC3-C9F8-4C8A-869D-BB86D3FEAB27}" presName="spacer" presStyleCnt="0"/>
      <dgm:spPr/>
    </dgm:pt>
    <dgm:pt modelId="{8CA5B33B-ADCA-409A-9A6A-CAB313E8912D}" type="pres">
      <dgm:prSet presAssocID="{3B63DA60-4A38-499F-A08F-0A7C1A914BF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4096A1E-77D8-4CAF-B153-265C56A93E2E}" type="presOf" srcId="{C8969FA8-BCCC-4B9A-8064-4BA1C23520F6}" destId="{8DA968C3-3282-409E-B29B-4B3EE9447E9A}" srcOrd="0" destOrd="0" presId="urn:microsoft.com/office/officeart/2005/8/layout/vList2"/>
    <dgm:cxn modelId="{C73A5329-DF78-46B8-9246-A8AD8713E8B0}" type="presOf" srcId="{3B63DA60-4A38-499F-A08F-0A7C1A914BFE}" destId="{8CA5B33B-ADCA-409A-9A6A-CAB313E8912D}" srcOrd="0" destOrd="0" presId="urn:microsoft.com/office/officeart/2005/8/layout/vList2"/>
    <dgm:cxn modelId="{0C64B660-2B26-4DBE-BD20-A894EF5D9051}" srcId="{542DE423-070C-4216-9A42-C4A53A09D10E}" destId="{C8969FA8-BCCC-4B9A-8064-4BA1C23520F6}" srcOrd="2" destOrd="0" parTransId="{F8B951CB-9950-4645-A519-9EB759340F1B}" sibTransId="{B2358CC3-C9F8-4C8A-869D-BB86D3FEAB27}"/>
    <dgm:cxn modelId="{4B161E66-B238-4644-A028-544264AB8702}" srcId="{542DE423-070C-4216-9A42-C4A53A09D10E}" destId="{3B63DA60-4A38-499F-A08F-0A7C1A914BFE}" srcOrd="3" destOrd="0" parTransId="{0D9E332D-E088-43D0-AA6E-8E2D72ED2F63}" sibTransId="{F4E4F53D-4336-44AC-999D-2CE222C610B0}"/>
    <dgm:cxn modelId="{09844C6D-DC03-4356-8C62-2A644D44B566}" type="presOf" srcId="{542DE423-070C-4216-9A42-C4A53A09D10E}" destId="{7DD33B9F-91B9-4816-9FE0-EA4015974323}" srcOrd="0" destOrd="0" presId="urn:microsoft.com/office/officeart/2005/8/layout/vList2"/>
    <dgm:cxn modelId="{7CC4F7AE-34A8-42A2-B921-163852034B17}" srcId="{542DE423-070C-4216-9A42-C4A53A09D10E}" destId="{E8D8AD39-888D-4112-9121-7FDD4F2A7594}" srcOrd="1" destOrd="0" parTransId="{73055496-39EB-4D12-A13D-6B04E39EC8CD}" sibTransId="{184FD61F-48A0-4CBF-8013-0881E85C7502}"/>
    <dgm:cxn modelId="{37DC01BC-5D4D-4CB8-AC81-BDC2B2447DD5}" srcId="{542DE423-070C-4216-9A42-C4A53A09D10E}" destId="{CC016EA8-4844-48F5-BFBD-735C16A9CF1D}" srcOrd="0" destOrd="0" parTransId="{A6D00ACA-C243-44F3-AF55-48EE42C8332E}" sibTransId="{C87AB58E-750F-4E7F-B358-AB9095116AE9}"/>
    <dgm:cxn modelId="{F336DDCA-469B-4BBC-B1B8-BCDDB4D886B8}" type="presOf" srcId="{CC016EA8-4844-48F5-BFBD-735C16A9CF1D}" destId="{758375F8-856E-4C41-925A-B9C4D899B0CB}" srcOrd="0" destOrd="0" presId="urn:microsoft.com/office/officeart/2005/8/layout/vList2"/>
    <dgm:cxn modelId="{5422B5CB-0547-45E7-91D8-9EC758A7FF4E}" type="presOf" srcId="{E8D8AD39-888D-4112-9121-7FDD4F2A7594}" destId="{1BD5371F-A2B3-4BC3-96F7-B96CDC3BD3AD}" srcOrd="0" destOrd="0" presId="urn:microsoft.com/office/officeart/2005/8/layout/vList2"/>
    <dgm:cxn modelId="{F59E5502-771A-4CAB-B209-6650B595143D}" type="presParOf" srcId="{7DD33B9F-91B9-4816-9FE0-EA4015974323}" destId="{758375F8-856E-4C41-925A-B9C4D899B0CB}" srcOrd="0" destOrd="0" presId="urn:microsoft.com/office/officeart/2005/8/layout/vList2"/>
    <dgm:cxn modelId="{644672D2-3DE1-4D9A-94EF-AE67CDC6FDF0}" type="presParOf" srcId="{7DD33B9F-91B9-4816-9FE0-EA4015974323}" destId="{5F27ADCA-8496-4C21-A562-D0DB05F99749}" srcOrd="1" destOrd="0" presId="urn:microsoft.com/office/officeart/2005/8/layout/vList2"/>
    <dgm:cxn modelId="{51032ED1-15E9-4937-A8D4-6652161F6003}" type="presParOf" srcId="{7DD33B9F-91B9-4816-9FE0-EA4015974323}" destId="{1BD5371F-A2B3-4BC3-96F7-B96CDC3BD3AD}" srcOrd="2" destOrd="0" presId="urn:microsoft.com/office/officeart/2005/8/layout/vList2"/>
    <dgm:cxn modelId="{99D90E7F-BFDE-4B0A-858F-78E2A4DC6EE2}" type="presParOf" srcId="{7DD33B9F-91B9-4816-9FE0-EA4015974323}" destId="{32AB259B-4322-428D-8DDF-6D06B57DBB5B}" srcOrd="3" destOrd="0" presId="urn:microsoft.com/office/officeart/2005/8/layout/vList2"/>
    <dgm:cxn modelId="{C4A7F5AB-D5DD-4C17-851A-CB7334860088}" type="presParOf" srcId="{7DD33B9F-91B9-4816-9FE0-EA4015974323}" destId="{8DA968C3-3282-409E-B29B-4B3EE9447E9A}" srcOrd="4" destOrd="0" presId="urn:microsoft.com/office/officeart/2005/8/layout/vList2"/>
    <dgm:cxn modelId="{26380180-66C6-4D92-B843-068DA95AF728}" type="presParOf" srcId="{7DD33B9F-91B9-4816-9FE0-EA4015974323}" destId="{43868555-54C8-40E4-976C-2090C67FD4DC}" srcOrd="5" destOrd="0" presId="urn:microsoft.com/office/officeart/2005/8/layout/vList2"/>
    <dgm:cxn modelId="{3DC301AC-E648-4E21-8DCA-8D251A961BC0}" type="presParOf" srcId="{7DD33B9F-91B9-4816-9FE0-EA4015974323}" destId="{8CA5B33B-ADCA-409A-9A6A-CAB313E8912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48D06E-20FC-4B17-9AF0-5624F7DFDF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06E067B-4649-4E9D-A8E9-9DB036BB3F34}">
      <dgm:prSet/>
      <dgm:spPr/>
      <dgm:t>
        <a:bodyPr/>
        <a:lstStyle/>
        <a:p>
          <a:r>
            <a:rPr lang="en-GB"/>
            <a:t>Indirect exchange masks the fundamental basis of exchange</a:t>
          </a:r>
          <a:endParaRPr lang="cs-CZ"/>
        </a:p>
      </dgm:t>
    </dgm:pt>
    <dgm:pt modelId="{E9A99E70-420C-4462-9A2E-DE0E7345E37F}" type="parTrans" cxnId="{128BF308-0665-4ACA-A44E-F0324C0D22E8}">
      <dgm:prSet/>
      <dgm:spPr/>
      <dgm:t>
        <a:bodyPr/>
        <a:lstStyle/>
        <a:p>
          <a:endParaRPr lang="cs-CZ"/>
        </a:p>
      </dgm:t>
    </dgm:pt>
    <dgm:pt modelId="{79C0FA8A-414F-434E-96A5-B1031853B8FD}" type="sibTrans" cxnId="{128BF308-0665-4ACA-A44E-F0324C0D22E8}">
      <dgm:prSet/>
      <dgm:spPr/>
      <dgm:t>
        <a:bodyPr/>
        <a:lstStyle/>
        <a:p>
          <a:endParaRPr lang="cs-CZ"/>
        </a:p>
      </dgm:t>
    </dgm:pt>
    <dgm:pt modelId="{BFDFBF6B-65DC-45D3-9CDD-2FE3EBEF9183}">
      <dgm:prSet/>
      <dgm:spPr/>
      <dgm:t>
        <a:bodyPr/>
        <a:lstStyle/>
        <a:p>
          <a:r>
            <a:rPr lang="en-GB"/>
            <a:t>Goods are distribution mechanism for service provision</a:t>
          </a:r>
          <a:endParaRPr lang="cs-CZ"/>
        </a:p>
      </dgm:t>
    </dgm:pt>
    <dgm:pt modelId="{69615968-2234-4E02-9355-8B3FF15CF00A}" type="parTrans" cxnId="{B8CA2781-5AD1-4BAA-B88A-B8652B6C0603}">
      <dgm:prSet/>
      <dgm:spPr/>
      <dgm:t>
        <a:bodyPr/>
        <a:lstStyle/>
        <a:p>
          <a:endParaRPr lang="cs-CZ"/>
        </a:p>
      </dgm:t>
    </dgm:pt>
    <dgm:pt modelId="{2A71D61B-503E-4899-85DC-5C086BFE95BA}" type="sibTrans" cxnId="{B8CA2781-5AD1-4BAA-B88A-B8652B6C0603}">
      <dgm:prSet/>
      <dgm:spPr/>
      <dgm:t>
        <a:bodyPr/>
        <a:lstStyle/>
        <a:p>
          <a:endParaRPr lang="cs-CZ"/>
        </a:p>
      </dgm:t>
    </dgm:pt>
    <dgm:pt modelId="{97F190EC-C77E-4449-A5DE-0E6A34CC4D9E}">
      <dgm:prSet/>
      <dgm:spPr/>
      <dgm:t>
        <a:bodyPr/>
        <a:lstStyle/>
        <a:p>
          <a:r>
            <a:rPr lang="en-GB"/>
            <a:t>Operant resources are the fundamental source of competitive advantage</a:t>
          </a:r>
          <a:endParaRPr lang="cs-CZ"/>
        </a:p>
      </dgm:t>
    </dgm:pt>
    <dgm:pt modelId="{240C6504-E2CD-46E3-A663-D294DBDEA9B6}" type="parTrans" cxnId="{46848064-1AD6-4B6E-812F-27B4EDC70D0B}">
      <dgm:prSet/>
      <dgm:spPr/>
      <dgm:t>
        <a:bodyPr/>
        <a:lstStyle/>
        <a:p>
          <a:endParaRPr lang="cs-CZ"/>
        </a:p>
      </dgm:t>
    </dgm:pt>
    <dgm:pt modelId="{E68C06F9-6E6D-4BA8-9B88-B1B13C509FD2}" type="sibTrans" cxnId="{46848064-1AD6-4B6E-812F-27B4EDC70D0B}">
      <dgm:prSet/>
      <dgm:spPr/>
      <dgm:t>
        <a:bodyPr/>
        <a:lstStyle/>
        <a:p>
          <a:endParaRPr lang="cs-CZ"/>
        </a:p>
      </dgm:t>
    </dgm:pt>
    <dgm:pt modelId="{6ACF9577-6DA3-488E-91B1-B68DA4CDAA07}">
      <dgm:prSet/>
      <dgm:spPr/>
      <dgm:t>
        <a:bodyPr/>
        <a:lstStyle/>
        <a:p>
          <a:r>
            <a:rPr lang="en-GB"/>
            <a:t>All economies are service economies</a:t>
          </a:r>
          <a:endParaRPr lang="cs-CZ"/>
        </a:p>
      </dgm:t>
    </dgm:pt>
    <dgm:pt modelId="{1394510C-36DD-405F-B48E-1FA6136A680F}" type="parTrans" cxnId="{277ABF06-A248-4544-B903-75C4DC7A5F9E}">
      <dgm:prSet/>
      <dgm:spPr/>
      <dgm:t>
        <a:bodyPr/>
        <a:lstStyle/>
        <a:p>
          <a:endParaRPr lang="cs-CZ"/>
        </a:p>
      </dgm:t>
    </dgm:pt>
    <dgm:pt modelId="{B054526D-8CF8-485F-B4BC-2E6E45A906B3}" type="sibTrans" cxnId="{277ABF06-A248-4544-B903-75C4DC7A5F9E}">
      <dgm:prSet/>
      <dgm:spPr/>
      <dgm:t>
        <a:bodyPr/>
        <a:lstStyle/>
        <a:p>
          <a:endParaRPr lang="cs-CZ"/>
        </a:p>
      </dgm:t>
    </dgm:pt>
    <dgm:pt modelId="{6A0CE284-8548-4AA0-AB96-31D97985534C}">
      <dgm:prSet/>
      <dgm:spPr/>
      <dgm:t>
        <a:bodyPr/>
        <a:lstStyle/>
        <a:p>
          <a:r>
            <a:rPr lang="en-GB"/>
            <a:t>The enterprise cannot deliver value, but only value proposition</a:t>
          </a:r>
          <a:endParaRPr lang="cs-CZ"/>
        </a:p>
      </dgm:t>
    </dgm:pt>
    <dgm:pt modelId="{B53F28A8-76DA-47BC-8431-DD10E1756E4A}" type="parTrans" cxnId="{EBFE3BC2-DA73-4608-A721-9F4CE1A41CBF}">
      <dgm:prSet/>
      <dgm:spPr/>
      <dgm:t>
        <a:bodyPr/>
        <a:lstStyle/>
        <a:p>
          <a:endParaRPr lang="cs-CZ"/>
        </a:p>
      </dgm:t>
    </dgm:pt>
    <dgm:pt modelId="{BB831067-FC95-477E-B141-924C8B70EAFF}" type="sibTrans" cxnId="{EBFE3BC2-DA73-4608-A721-9F4CE1A41CBF}">
      <dgm:prSet/>
      <dgm:spPr/>
      <dgm:t>
        <a:bodyPr/>
        <a:lstStyle/>
        <a:p>
          <a:endParaRPr lang="cs-CZ"/>
        </a:p>
      </dgm:t>
    </dgm:pt>
    <dgm:pt modelId="{BCE68AEC-F9D6-4211-B638-ACC3ABCCFAEF}">
      <dgm:prSet/>
      <dgm:spPr/>
      <dgm:t>
        <a:bodyPr/>
        <a:lstStyle/>
        <a:p>
          <a:r>
            <a:rPr lang="en-GB"/>
            <a:t>A service-centered view is inherently customer oriented and relational</a:t>
          </a:r>
          <a:endParaRPr lang="cs-CZ"/>
        </a:p>
      </dgm:t>
    </dgm:pt>
    <dgm:pt modelId="{3E0F08B1-5E0F-4F36-AA30-1CDBF935E73E}" type="parTrans" cxnId="{22FCAE78-F1AA-46EA-8DC6-CB51566992A6}">
      <dgm:prSet/>
      <dgm:spPr/>
      <dgm:t>
        <a:bodyPr/>
        <a:lstStyle/>
        <a:p>
          <a:endParaRPr lang="cs-CZ"/>
        </a:p>
      </dgm:t>
    </dgm:pt>
    <dgm:pt modelId="{BE257D76-D3BB-4147-B8F5-7A9D92317BA1}" type="sibTrans" cxnId="{22FCAE78-F1AA-46EA-8DC6-CB51566992A6}">
      <dgm:prSet/>
      <dgm:spPr/>
      <dgm:t>
        <a:bodyPr/>
        <a:lstStyle/>
        <a:p>
          <a:endParaRPr lang="cs-CZ"/>
        </a:p>
      </dgm:t>
    </dgm:pt>
    <dgm:pt modelId="{30FA0F80-F244-4416-B014-C1C51F74F81B}" type="pres">
      <dgm:prSet presAssocID="{AD48D06E-20FC-4B17-9AF0-5624F7DFDFBB}" presName="linear" presStyleCnt="0">
        <dgm:presLayoutVars>
          <dgm:animLvl val="lvl"/>
          <dgm:resizeHandles val="exact"/>
        </dgm:presLayoutVars>
      </dgm:prSet>
      <dgm:spPr/>
    </dgm:pt>
    <dgm:pt modelId="{F061196F-F069-40A1-BD54-3BC4A34CEE1B}" type="pres">
      <dgm:prSet presAssocID="{A06E067B-4649-4E9D-A8E9-9DB036BB3F3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6D0B159-E312-4508-B2DC-FC3A8A96B344}" type="pres">
      <dgm:prSet presAssocID="{79C0FA8A-414F-434E-96A5-B1031853B8FD}" presName="spacer" presStyleCnt="0"/>
      <dgm:spPr/>
    </dgm:pt>
    <dgm:pt modelId="{6B4A8B2C-BDE0-40EA-8922-9984F9061815}" type="pres">
      <dgm:prSet presAssocID="{BFDFBF6B-65DC-45D3-9CDD-2FE3EBEF918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329A50A-7BD3-48AE-9F34-A7DB880626FF}" type="pres">
      <dgm:prSet presAssocID="{2A71D61B-503E-4899-85DC-5C086BFE95BA}" presName="spacer" presStyleCnt="0"/>
      <dgm:spPr/>
    </dgm:pt>
    <dgm:pt modelId="{441E0C38-37B5-4739-A98F-F8566FC4B48F}" type="pres">
      <dgm:prSet presAssocID="{97F190EC-C77E-4449-A5DE-0E6A34CC4D9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2667FE4-5B40-43AB-9BBA-F7A70B2F8F19}" type="pres">
      <dgm:prSet presAssocID="{E68C06F9-6E6D-4BA8-9B88-B1B13C509FD2}" presName="spacer" presStyleCnt="0"/>
      <dgm:spPr/>
    </dgm:pt>
    <dgm:pt modelId="{4E18EBD9-FBD0-4EAE-A71E-6FCB9D4B63FB}" type="pres">
      <dgm:prSet presAssocID="{6ACF9577-6DA3-488E-91B1-B68DA4CDAA0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F75D11C-F473-4F67-8D0C-8231257E8B33}" type="pres">
      <dgm:prSet presAssocID="{B054526D-8CF8-485F-B4BC-2E6E45A906B3}" presName="spacer" presStyleCnt="0"/>
      <dgm:spPr/>
    </dgm:pt>
    <dgm:pt modelId="{326A5858-1B2D-4A48-9DA8-66688A26DEE7}" type="pres">
      <dgm:prSet presAssocID="{6A0CE284-8548-4AA0-AB96-31D97985534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E75D03E-AFF7-4194-93D6-E98AB2E9F1C8}" type="pres">
      <dgm:prSet presAssocID="{BB831067-FC95-477E-B141-924C8B70EAFF}" presName="spacer" presStyleCnt="0"/>
      <dgm:spPr/>
    </dgm:pt>
    <dgm:pt modelId="{4334844E-F331-46DA-B750-6E802EF8E8B6}" type="pres">
      <dgm:prSet presAssocID="{BCE68AEC-F9D6-4211-B638-ACC3ABCCFAE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E293B01-34EC-4700-A42A-C68CE2A5A457}" type="presOf" srcId="{BCE68AEC-F9D6-4211-B638-ACC3ABCCFAEF}" destId="{4334844E-F331-46DA-B750-6E802EF8E8B6}" srcOrd="0" destOrd="0" presId="urn:microsoft.com/office/officeart/2005/8/layout/vList2"/>
    <dgm:cxn modelId="{65E27C04-4373-4DC4-9220-92FD5F58DF70}" type="presOf" srcId="{6A0CE284-8548-4AA0-AB96-31D97985534C}" destId="{326A5858-1B2D-4A48-9DA8-66688A26DEE7}" srcOrd="0" destOrd="0" presId="urn:microsoft.com/office/officeart/2005/8/layout/vList2"/>
    <dgm:cxn modelId="{277ABF06-A248-4544-B903-75C4DC7A5F9E}" srcId="{AD48D06E-20FC-4B17-9AF0-5624F7DFDFBB}" destId="{6ACF9577-6DA3-488E-91B1-B68DA4CDAA07}" srcOrd="3" destOrd="0" parTransId="{1394510C-36DD-405F-B48E-1FA6136A680F}" sibTransId="{B054526D-8CF8-485F-B4BC-2E6E45A906B3}"/>
    <dgm:cxn modelId="{128BF308-0665-4ACA-A44E-F0324C0D22E8}" srcId="{AD48D06E-20FC-4B17-9AF0-5624F7DFDFBB}" destId="{A06E067B-4649-4E9D-A8E9-9DB036BB3F34}" srcOrd="0" destOrd="0" parTransId="{E9A99E70-420C-4462-9A2E-DE0E7345E37F}" sibTransId="{79C0FA8A-414F-434E-96A5-B1031853B8FD}"/>
    <dgm:cxn modelId="{90369515-9F9E-41E5-AF08-9E1876A20D34}" type="presOf" srcId="{BFDFBF6B-65DC-45D3-9CDD-2FE3EBEF9183}" destId="{6B4A8B2C-BDE0-40EA-8922-9984F9061815}" srcOrd="0" destOrd="0" presId="urn:microsoft.com/office/officeart/2005/8/layout/vList2"/>
    <dgm:cxn modelId="{F5FFC017-BEEE-44C6-8B85-0DB253BBDB7E}" type="presOf" srcId="{6ACF9577-6DA3-488E-91B1-B68DA4CDAA07}" destId="{4E18EBD9-FBD0-4EAE-A71E-6FCB9D4B63FB}" srcOrd="0" destOrd="0" presId="urn:microsoft.com/office/officeart/2005/8/layout/vList2"/>
    <dgm:cxn modelId="{46848064-1AD6-4B6E-812F-27B4EDC70D0B}" srcId="{AD48D06E-20FC-4B17-9AF0-5624F7DFDFBB}" destId="{97F190EC-C77E-4449-A5DE-0E6A34CC4D9E}" srcOrd="2" destOrd="0" parTransId="{240C6504-E2CD-46E3-A663-D294DBDEA9B6}" sibTransId="{E68C06F9-6E6D-4BA8-9B88-B1B13C509FD2}"/>
    <dgm:cxn modelId="{EC908D53-E0F9-4CEF-A79D-A8D488FF9910}" type="presOf" srcId="{A06E067B-4649-4E9D-A8E9-9DB036BB3F34}" destId="{F061196F-F069-40A1-BD54-3BC4A34CEE1B}" srcOrd="0" destOrd="0" presId="urn:microsoft.com/office/officeart/2005/8/layout/vList2"/>
    <dgm:cxn modelId="{22FCAE78-F1AA-46EA-8DC6-CB51566992A6}" srcId="{AD48D06E-20FC-4B17-9AF0-5624F7DFDFBB}" destId="{BCE68AEC-F9D6-4211-B638-ACC3ABCCFAEF}" srcOrd="5" destOrd="0" parTransId="{3E0F08B1-5E0F-4F36-AA30-1CDBF935E73E}" sibTransId="{BE257D76-D3BB-4147-B8F5-7A9D92317BA1}"/>
    <dgm:cxn modelId="{B8CA2781-5AD1-4BAA-B88A-B8652B6C0603}" srcId="{AD48D06E-20FC-4B17-9AF0-5624F7DFDFBB}" destId="{BFDFBF6B-65DC-45D3-9CDD-2FE3EBEF9183}" srcOrd="1" destOrd="0" parTransId="{69615968-2234-4E02-9355-8B3FF15CF00A}" sibTransId="{2A71D61B-503E-4899-85DC-5C086BFE95BA}"/>
    <dgm:cxn modelId="{9D2BD8C1-2F89-40C9-B637-874729F6A26B}" type="presOf" srcId="{97F190EC-C77E-4449-A5DE-0E6A34CC4D9E}" destId="{441E0C38-37B5-4739-A98F-F8566FC4B48F}" srcOrd="0" destOrd="0" presId="urn:microsoft.com/office/officeart/2005/8/layout/vList2"/>
    <dgm:cxn modelId="{EBFE3BC2-DA73-4608-A721-9F4CE1A41CBF}" srcId="{AD48D06E-20FC-4B17-9AF0-5624F7DFDFBB}" destId="{6A0CE284-8548-4AA0-AB96-31D97985534C}" srcOrd="4" destOrd="0" parTransId="{B53F28A8-76DA-47BC-8431-DD10E1756E4A}" sibTransId="{BB831067-FC95-477E-B141-924C8B70EAFF}"/>
    <dgm:cxn modelId="{FA106BCB-FC15-44AE-B0E6-DA65511E3C0C}" type="presOf" srcId="{AD48D06E-20FC-4B17-9AF0-5624F7DFDFBB}" destId="{30FA0F80-F244-4416-B014-C1C51F74F81B}" srcOrd="0" destOrd="0" presId="urn:microsoft.com/office/officeart/2005/8/layout/vList2"/>
    <dgm:cxn modelId="{281AAA74-C73E-4CE7-A840-5C9087F3E471}" type="presParOf" srcId="{30FA0F80-F244-4416-B014-C1C51F74F81B}" destId="{F061196F-F069-40A1-BD54-3BC4A34CEE1B}" srcOrd="0" destOrd="0" presId="urn:microsoft.com/office/officeart/2005/8/layout/vList2"/>
    <dgm:cxn modelId="{E0C3A91D-0238-49E6-B00B-8E165EDC375B}" type="presParOf" srcId="{30FA0F80-F244-4416-B014-C1C51F74F81B}" destId="{26D0B159-E312-4508-B2DC-FC3A8A96B344}" srcOrd="1" destOrd="0" presId="urn:microsoft.com/office/officeart/2005/8/layout/vList2"/>
    <dgm:cxn modelId="{114B2313-0A29-47C6-BFB5-E03E04E5356C}" type="presParOf" srcId="{30FA0F80-F244-4416-B014-C1C51F74F81B}" destId="{6B4A8B2C-BDE0-40EA-8922-9984F9061815}" srcOrd="2" destOrd="0" presId="urn:microsoft.com/office/officeart/2005/8/layout/vList2"/>
    <dgm:cxn modelId="{92595442-CCF9-44CE-8249-71D29EE8E97B}" type="presParOf" srcId="{30FA0F80-F244-4416-B014-C1C51F74F81B}" destId="{8329A50A-7BD3-48AE-9F34-A7DB880626FF}" srcOrd="3" destOrd="0" presId="urn:microsoft.com/office/officeart/2005/8/layout/vList2"/>
    <dgm:cxn modelId="{83EF8070-3189-443B-8F5A-DAC4FE6D4D4D}" type="presParOf" srcId="{30FA0F80-F244-4416-B014-C1C51F74F81B}" destId="{441E0C38-37B5-4739-A98F-F8566FC4B48F}" srcOrd="4" destOrd="0" presId="urn:microsoft.com/office/officeart/2005/8/layout/vList2"/>
    <dgm:cxn modelId="{1C11795B-F154-4EE4-89E2-A168F3D02A7A}" type="presParOf" srcId="{30FA0F80-F244-4416-B014-C1C51F74F81B}" destId="{32667FE4-5B40-43AB-9BBA-F7A70B2F8F19}" srcOrd="5" destOrd="0" presId="urn:microsoft.com/office/officeart/2005/8/layout/vList2"/>
    <dgm:cxn modelId="{10882145-1DE0-4095-A037-FABF2BAACFF0}" type="presParOf" srcId="{30FA0F80-F244-4416-B014-C1C51F74F81B}" destId="{4E18EBD9-FBD0-4EAE-A71E-6FCB9D4B63FB}" srcOrd="6" destOrd="0" presId="urn:microsoft.com/office/officeart/2005/8/layout/vList2"/>
    <dgm:cxn modelId="{74F17E1C-41D7-4C2A-8B93-858504F7CBE4}" type="presParOf" srcId="{30FA0F80-F244-4416-B014-C1C51F74F81B}" destId="{CF75D11C-F473-4F67-8D0C-8231257E8B33}" srcOrd="7" destOrd="0" presId="urn:microsoft.com/office/officeart/2005/8/layout/vList2"/>
    <dgm:cxn modelId="{6A1E55BB-77A2-4E3E-B72F-C2B912F84E3F}" type="presParOf" srcId="{30FA0F80-F244-4416-B014-C1C51F74F81B}" destId="{326A5858-1B2D-4A48-9DA8-66688A26DEE7}" srcOrd="8" destOrd="0" presId="urn:microsoft.com/office/officeart/2005/8/layout/vList2"/>
    <dgm:cxn modelId="{ACAC9511-AAA8-40A9-9665-FCF9F07628DA}" type="presParOf" srcId="{30FA0F80-F244-4416-B014-C1C51F74F81B}" destId="{3E75D03E-AFF7-4194-93D6-E98AB2E9F1C8}" srcOrd="9" destOrd="0" presId="urn:microsoft.com/office/officeart/2005/8/layout/vList2"/>
    <dgm:cxn modelId="{34E30EC9-F354-4665-865A-CA012E9BC06C}" type="presParOf" srcId="{30FA0F80-F244-4416-B014-C1C51F74F81B}" destId="{4334844E-F331-46DA-B750-6E802EF8E8B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F26CAD-639B-4CB5-B192-4FB71E6FB7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BB53F6F-6402-4CF9-B9EF-A91B0E3F7F65}">
      <dgm:prSet/>
      <dgm:spPr/>
      <dgm:t>
        <a:bodyPr/>
        <a:lstStyle/>
        <a:p>
          <a:r>
            <a:rPr lang="en-GB" b="0" dirty="0"/>
            <a:t>A service is an action bringing something usable. </a:t>
          </a:r>
          <a:endParaRPr lang="cs-CZ" dirty="0"/>
        </a:p>
      </dgm:t>
    </dgm:pt>
    <dgm:pt modelId="{82C7CBE2-8207-4784-966E-878F8F30DCCC}" type="parTrans" cxnId="{1FE1674B-220E-441C-B119-F71156408049}">
      <dgm:prSet/>
      <dgm:spPr/>
      <dgm:t>
        <a:bodyPr/>
        <a:lstStyle/>
        <a:p>
          <a:endParaRPr lang="cs-CZ"/>
        </a:p>
      </dgm:t>
    </dgm:pt>
    <dgm:pt modelId="{BF0F0028-12AE-49E9-B2D0-9810E8EF99F7}" type="sibTrans" cxnId="{1FE1674B-220E-441C-B119-F71156408049}">
      <dgm:prSet/>
      <dgm:spPr/>
      <dgm:t>
        <a:bodyPr/>
        <a:lstStyle/>
        <a:p>
          <a:endParaRPr lang="cs-CZ"/>
        </a:p>
      </dgm:t>
    </dgm:pt>
    <dgm:pt modelId="{6ECC247D-0576-4AB7-959C-B9FB9E75AA3C}">
      <dgm:prSet/>
      <dgm:spPr/>
      <dgm:t>
        <a:bodyPr/>
        <a:lstStyle/>
        <a:p>
          <a:r>
            <a:rPr lang="en-GB" b="0" dirty="0"/>
            <a:t>In modern age of information intangible products could be bearers of service</a:t>
          </a:r>
          <a:endParaRPr lang="cs-CZ" dirty="0"/>
        </a:p>
      </dgm:t>
    </dgm:pt>
    <dgm:pt modelId="{BD975F9B-4D8A-4387-A2DC-EF518B719DAA}" type="parTrans" cxnId="{82DA480B-6261-427E-85B7-8D4C9AC37A83}">
      <dgm:prSet/>
      <dgm:spPr/>
      <dgm:t>
        <a:bodyPr/>
        <a:lstStyle/>
        <a:p>
          <a:endParaRPr lang="cs-CZ"/>
        </a:p>
      </dgm:t>
    </dgm:pt>
    <dgm:pt modelId="{F47D9037-7FA3-4542-82A2-E362053C39A8}" type="sibTrans" cxnId="{82DA480B-6261-427E-85B7-8D4C9AC37A83}">
      <dgm:prSet/>
      <dgm:spPr/>
      <dgm:t>
        <a:bodyPr/>
        <a:lstStyle/>
        <a:p>
          <a:endParaRPr lang="cs-CZ"/>
        </a:p>
      </dgm:t>
    </dgm:pt>
    <dgm:pt modelId="{11636223-75D3-4EAE-9DCD-12101288768B}">
      <dgm:prSet/>
      <dgm:spPr/>
      <dgm:t>
        <a:bodyPr/>
        <a:lstStyle/>
        <a:p>
          <a:r>
            <a:rPr lang="en-GB" b="0" dirty="0"/>
            <a:t>A bearer of service is either an individual, or a group of individuals possibly in a way organized, or a tangible product the use of which provide a service</a:t>
          </a:r>
          <a:endParaRPr lang="cs-CZ" dirty="0"/>
        </a:p>
      </dgm:t>
    </dgm:pt>
    <dgm:pt modelId="{0CD092C4-C26C-42A3-9B79-4112CA3D54EA}" type="parTrans" cxnId="{69DE6D8F-8BBC-4CC5-B60E-B42B0153830E}">
      <dgm:prSet/>
      <dgm:spPr/>
    </dgm:pt>
    <dgm:pt modelId="{3653A316-491C-443D-97C3-585FAF994F64}" type="sibTrans" cxnId="{69DE6D8F-8BBC-4CC5-B60E-B42B0153830E}">
      <dgm:prSet/>
      <dgm:spPr/>
    </dgm:pt>
    <dgm:pt modelId="{7F74D372-61B5-4001-B75F-B63A0A5D64B7}">
      <dgm:prSet/>
      <dgm:spPr/>
      <dgm:t>
        <a:bodyPr/>
        <a:lstStyle/>
        <a:p>
          <a:r>
            <a:rPr lang="cs-CZ" dirty="0" err="1"/>
            <a:t>Services</a:t>
          </a:r>
          <a:r>
            <a:rPr lang="cs-CZ" dirty="0"/>
            <a:t> are </a:t>
          </a:r>
          <a:r>
            <a:rPr lang="cs-CZ" dirty="0" err="1"/>
            <a:t>information</a:t>
          </a:r>
          <a:r>
            <a:rPr lang="cs-CZ" dirty="0"/>
            <a:t> and </a:t>
          </a:r>
          <a:r>
            <a:rPr lang="cs-CZ" dirty="0" err="1"/>
            <a:t>knowledge</a:t>
          </a:r>
          <a:r>
            <a:rPr lang="cs-CZ" dirty="0"/>
            <a:t> </a:t>
          </a:r>
          <a:r>
            <a:rPr lang="cs-CZ" dirty="0" err="1"/>
            <a:t>intesive</a:t>
          </a:r>
          <a:endParaRPr lang="cs-CZ" dirty="0"/>
        </a:p>
      </dgm:t>
    </dgm:pt>
    <dgm:pt modelId="{6F180FD5-9643-4BBF-A317-1228B20DD4B8}" type="parTrans" cxnId="{0B0C931D-4B8C-4C75-A9E3-AC20CED6887D}">
      <dgm:prSet/>
      <dgm:spPr/>
    </dgm:pt>
    <dgm:pt modelId="{845D5ABA-B470-4D49-B708-DA1C6203EA8A}" type="sibTrans" cxnId="{0B0C931D-4B8C-4C75-A9E3-AC20CED6887D}">
      <dgm:prSet/>
      <dgm:spPr/>
    </dgm:pt>
    <dgm:pt modelId="{2A260B04-24B4-436A-BCAE-E4E1736ACFF7}">
      <dgm:prSet/>
      <dgm:spPr/>
      <dgm:t>
        <a:bodyPr/>
        <a:lstStyle/>
        <a:p>
          <a:r>
            <a:rPr lang="cs-CZ" dirty="0" err="1"/>
            <a:t>Knowledge</a:t>
          </a:r>
          <a:r>
            <a:rPr lang="cs-CZ" dirty="0"/>
            <a:t> and </a:t>
          </a:r>
          <a:r>
            <a:rPr lang="cs-CZ" dirty="0" err="1"/>
            <a:t>information</a:t>
          </a:r>
          <a:r>
            <a:rPr lang="cs-CZ" dirty="0"/>
            <a:t> are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key</a:t>
          </a:r>
          <a:r>
            <a:rPr lang="cs-CZ" dirty="0"/>
            <a:t> </a:t>
          </a:r>
          <a:r>
            <a:rPr lang="cs-CZ" dirty="0" err="1"/>
            <a:t>sources</a:t>
          </a:r>
          <a:r>
            <a:rPr lang="cs-CZ" dirty="0"/>
            <a:t>, </a:t>
          </a:r>
          <a:r>
            <a:rPr lang="cs-CZ" dirty="0" err="1"/>
            <a:t>needed</a:t>
          </a:r>
          <a:r>
            <a:rPr lang="cs-CZ" dirty="0"/>
            <a:t> </a:t>
          </a:r>
          <a:r>
            <a:rPr lang="cs-CZ" dirty="0" err="1"/>
            <a:t>for</a:t>
          </a:r>
          <a:r>
            <a:rPr lang="cs-CZ" dirty="0"/>
            <a:t> </a:t>
          </a:r>
          <a:r>
            <a:rPr lang="cs-CZ" dirty="0" err="1"/>
            <a:t>service</a:t>
          </a:r>
          <a:r>
            <a:rPr lang="cs-CZ" dirty="0"/>
            <a:t> provider and </a:t>
          </a:r>
          <a:r>
            <a:rPr lang="cs-CZ" dirty="0" err="1"/>
            <a:t>service</a:t>
          </a:r>
          <a:r>
            <a:rPr lang="cs-CZ" dirty="0"/>
            <a:t> </a:t>
          </a:r>
          <a:r>
            <a:rPr lang="cs-CZ" dirty="0" err="1"/>
            <a:t>customer</a:t>
          </a:r>
          <a:endParaRPr lang="cs-CZ" dirty="0"/>
        </a:p>
      </dgm:t>
    </dgm:pt>
    <dgm:pt modelId="{0907F266-DA94-4AC9-A371-8BEC144E076F}" type="parTrans" cxnId="{64BADD0E-F643-447C-B13E-4FD9071CF84F}">
      <dgm:prSet/>
      <dgm:spPr/>
    </dgm:pt>
    <dgm:pt modelId="{1F1AE61F-0303-49D7-9ED3-900029E50A78}" type="sibTrans" cxnId="{64BADD0E-F643-447C-B13E-4FD9071CF84F}">
      <dgm:prSet/>
      <dgm:spPr/>
    </dgm:pt>
    <dgm:pt modelId="{DE4007E5-ACB0-40D1-8624-3CAEE889C11F}" type="pres">
      <dgm:prSet presAssocID="{10F26CAD-639B-4CB5-B192-4FB71E6FB758}" presName="linear" presStyleCnt="0">
        <dgm:presLayoutVars>
          <dgm:animLvl val="lvl"/>
          <dgm:resizeHandles val="exact"/>
        </dgm:presLayoutVars>
      </dgm:prSet>
      <dgm:spPr/>
    </dgm:pt>
    <dgm:pt modelId="{658BD78B-C4A1-4561-8A5A-A13FECC60379}" type="pres">
      <dgm:prSet presAssocID="{8BB53F6F-6402-4CF9-B9EF-A91B0E3F7F6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097D7B7-D095-4662-BD62-931A32AC0A09}" type="pres">
      <dgm:prSet presAssocID="{BF0F0028-12AE-49E9-B2D0-9810E8EF99F7}" presName="spacer" presStyleCnt="0"/>
      <dgm:spPr/>
    </dgm:pt>
    <dgm:pt modelId="{02070572-4429-4B47-ACE9-1CF05B6AD9A0}" type="pres">
      <dgm:prSet presAssocID="{7F74D372-61B5-4001-B75F-B63A0A5D64B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40A1E5C-A010-47BE-9522-8AE68005289B}" type="pres">
      <dgm:prSet presAssocID="{845D5ABA-B470-4D49-B708-DA1C6203EA8A}" presName="spacer" presStyleCnt="0"/>
      <dgm:spPr/>
    </dgm:pt>
    <dgm:pt modelId="{9C7DFDF4-23C3-474F-9642-229AF9E24939}" type="pres">
      <dgm:prSet presAssocID="{11636223-75D3-4EAE-9DCD-12101288768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C20596D-0032-45A3-9A65-C113EAE00129}" type="pres">
      <dgm:prSet presAssocID="{3653A316-491C-443D-97C3-585FAF994F64}" presName="spacer" presStyleCnt="0"/>
      <dgm:spPr/>
    </dgm:pt>
    <dgm:pt modelId="{4658FD61-2269-4466-BBF0-03CC914B0FA2}" type="pres">
      <dgm:prSet presAssocID="{6ECC247D-0576-4AB7-959C-B9FB9E75AA3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ECC895F-F181-43D9-A4B9-4FB495017843}" type="pres">
      <dgm:prSet presAssocID="{F47D9037-7FA3-4542-82A2-E362053C39A8}" presName="spacer" presStyleCnt="0"/>
      <dgm:spPr/>
    </dgm:pt>
    <dgm:pt modelId="{A65007C1-2DA4-4C3E-B921-8F4F015C76F8}" type="pres">
      <dgm:prSet presAssocID="{2A260B04-24B4-436A-BCAE-E4E1736ACFF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2DA480B-6261-427E-85B7-8D4C9AC37A83}" srcId="{10F26CAD-639B-4CB5-B192-4FB71E6FB758}" destId="{6ECC247D-0576-4AB7-959C-B9FB9E75AA3C}" srcOrd="3" destOrd="0" parTransId="{BD975F9B-4D8A-4387-A2DC-EF518B719DAA}" sibTransId="{F47D9037-7FA3-4542-82A2-E362053C39A8}"/>
    <dgm:cxn modelId="{64BADD0E-F643-447C-B13E-4FD9071CF84F}" srcId="{10F26CAD-639B-4CB5-B192-4FB71E6FB758}" destId="{2A260B04-24B4-436A-BCAE-E4E1736ACFF7}" srcOrd="4" destOrd="0" parTransId="{0907F266-DA94-4AC9-A371-8BEC144E076F}" sibTransId="{1F1AE61F-0303-49D7-9ED3-900029E50A78}"/>
    <dgm:cxn modelId="{0B0C931D-4B8C-4C75-A9E3-AC20CED6887D}" srcId="{10F26CAD-639B-4CB5-B192-4FB71E6FB758}" destId="{7F74D372-61B5-4001-B75F-B63A0A5D64B7}" srcOrd="1" destOrd="0" parTransId="{6F180FD5-9643-4BBF-A317-1228B20DD4B8}" sibTransId="{845D5ABA-B470-4D49-B708-DA1C6203EA8A}"/>
    <dgm:cxn modelId="{09C0C821-BA89-4AA6-A4B8-0C02404E935D}" type="presOf" srcId="{7F74D372-61B5-4001-B75F-B63A0A5D64B7}" destId="{02070572-4429-4B47-ACE9-1CF05B6AD9A0}" srcOrd="0" destOrd="0" presId="urn:microsoft.com/office/officeart/2005/8/layout/vList2"/>
    <dgm:cxn modelId="{CE881325-73C5-4169-95D9-E8B4177B1219}" type="presOf" srcId="{11636223-75D3-4EAE-9DCD-12101288768B}" destId="{9C7DFDF4-23C3-474F-9642-229AF9E24939}" srcOrd="0" destOrd="0" presId="urn:microsoft.com/office/officeart/2005/8/layout/vList2"/>
    <dgm:cxn modelId="{B4488265-E558-4ABA-9EF2-A937BC05EC64}" type="presOf" srcId="{10F26CAD-639B-4CB5-B192-4FB71E6FB758}" destId="{DE4007E5-ACB0-40D1-8624-3CAEE889C11F}" srcOrd="0" destOrd="0" presId="urn:microsoft.com/office/officeart/2005/8/layout/vList2"/>
    <dgm:cxn modelId="{1FE1674B-220E-441C-B119-F71156408049}" srcId="{10F26CAD-639B-4CB5-B192-4FB71E6FB758}" destId="{8BB53F6F-6402-4CF9-B9EF-A91B0E3F7F65}" srcOrd="0" destOrd="0" parTransId="{82C7CBE2-8207-4784-966E-878F8F30DCCC}" sibTransId="{BF0F0028-12AE-49E9-B2D0-9810E8EF99F7}"/>
    <dgm:cxn modelId="{FA7A6674-F13A-4196-B457-F64A6B2903EC}" type="presOf" srcId="{2A260B04-24B4-436A-BCAE-E4E1736ACFF7}" destId="{A65007C1-2DA4-4C3E-B921-8F4F015C76F8}" srcOrd="0" destOrd="0" presId="urn:microsoft.com/office/officeart/2005/8/layout/vList2"/>
    <dgm:cxn modelId="{4B7E6683-0006-4527-B5C9-234734112E4C}" type="presOf" srcId="{6ECC247D-0576-4AB7-959C-B9FB9E75AA3C}" destId="{4658FD61-2269-4466-BBF0-03CC914B0FA2}" srcOrd="0" destOrd="0" presId="urn:microsoft.com/office/officeart/2005/8/layout/vList2"/>
    <dgm:cxn modelId="{69DE6D8F-8BBC-4CC5-B60E-B42B0153830E}" srcId="{10F26CAD-639B-4CB5-B192-4FB71E6FB758}" destId="{11636223-75D3-4EAE-9DCD-12101288768B}" srcOrd="2" destOrd="0" parTransId="{0CD092C4-C26C-42A3-9B79-4112CA3D54EA}" sibTransId="{3653A316-491C-443D-97C3-585FAF994F64}"/>
    <dgm:cxn modelId="{180DADEC-F5E7-4F60-AE2B-1DE403B3A153}" type="presOf" srcId="{8BB53F6F-6402-4CF9-B9EF-A91B0E3F7F65}" destId="{658BD78B-C4A1-4561-8A5A-A13FECC60379}" srcOrd="0" destOrd="0" presId="urn:microsoft.com/office/officeart/2005/8/layout/vList2"/>
    <dgm:cxn modelId="{9F51C6A4-D15A-4F1A-89FC-C2B881B8ED57}" type="presParOf" srcId="{DE4007E5-ACB0-40D1-8624-3CAEE889C11F}" destId="{658BD78B-C4A1-4561-8A5A-A13FECC60379}" srcOrd="0" destOrd="0" presId="urn:microsoft.com/office/officeart/2005/8/layout/vList2"/>
    <dgm:cxn modelId="{949B70BB-5F6E-408D-A870-B69587CA6FC2}" type="presParOf" srcId="{DE4007E5-ACB0-40D1-8624-3CAEE889C11F}" destId="{5097D7B7-D095-4662-BD62-931A32AC0A09}" srcOrd="1" destOrd="0" presId="urn:microsoft.com/office/officeart/2005/8/layout/vList2"/>
    <dgm:cxn modelId="{B20A551A-FCDB-4C61-A412-C47343303281}" type="presParOf" srcId="{DE4007E5-ACB0-40D1-8624-3CAEE889C11F}" destId="{02070572-4429-4B47-ACE9-1CF05B6AD9A0}" srcOrd="2" destOrd="0" presId="urn:microsoft.com/office/officeart/2005/8/layout/vList2"/>
    <dgm:cxn modelId="{0EF3F266-8C05-4452-8895-4F70CFBF4E6E}" type="presParOf" srcId="{DE4007E5-ACB0-40D1-8624-3CAEE889C11F}" destId="{040A1E5C-A010-47BE-9522-8AE68005289B}" srcOrd="3" destOrd="0" presId="urn:microsoft.com/office/officeart/2005/8/layout/vList2"/>
    <dgm:cxn modelId="{4D0DE9BA-25E1-45BF-833D-44C4376559DD}" type="presParOf" srcId="{DE4007E5-ACB0-40D1-8624-3CAEE889C11F}" destId="{9C7DFDF4-23C3-474F-9642-229AF9E24939}" srcOrd="4" destOrd="0" presId="urn:microsoft.com/office/officeart/2005/8/layout/vList2"/>
    <dgm:cxn modelId="{82203838-5C7F-4691-8CBF-E4E96D12BEC9}" type="presParOf" srcId="{DE4007E5-ACB0-40D1-8624-3CAEE889C11F}" destId="{AC20596D-0032-45A3-9A65-C113EAE00129}" srcOrd="5" destOrd="0" presId="urn:microsoft.com/office/officeart/2005/8/layout/vList2"/>
    <dgm:cxn modelId="{7AD9BE07-2773-400C-A832-483B7B77842F}" type="presParOf" srcId="{DE4007E5-ACB0-40D1-8624-3CAEE889C11F}" destId="{4658FD61-2269-4466-BBF0-03CC914B0FA2}" srcOrd="6" destOrd="0" presId="urn:microsoft.com/office/officeart/2005/8/layout/vList2"/>
    <dgm:cxn modelId="{66B8D1AB-FA99-480F-ADC4-2CFA3AF648F4}" type="presParOf" srcId="{DE4007E5-ACB0-40D1-8624-3CAEE889C11F}" destId="{3ECC895F-F181-43D9-A4B9-4FB495017843}" srcOrd="7" destOrd="0" presId="urn:microsoft.com/office/officeart/2005/8/layout/vList2"/>
    <dgm:cxn modelId="{8D717241-9388-4812-ACC8-EE03B0C61A28}" type="presParOf" srcId="{DE4007E5-ACB0-40D1-8624-3CAEE889C11F}" destId="{A65007C1-2DA4-4C3E-B921-8F4F015C76F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669944-7513-46E7-A5C7-859E541FB6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1834461-23E7-44AC-8B4B-C76DD2CF6617}">
      <dgm:prSet/>
      <dgm:spPr/>
      <dgm:t>
        <a:bodyPr/>
        <a:lstStyle/>
        <a:p>
          <a:r>
            <a:rPr lang="en-GB" b="0" dirty="0"/>
            <a:t>During a life-cycle of an organization or organized group or an individual these are only two important things:</a:t>
          </a:r>
          <a:endParaRPr lang="cs-CZ" dirty="0"/>
        </a:p>
      </dgm:t>
    </dgm:pt>
    <dgm:pt modelId="{B04BFA79-634B-4C5B-9D87-6EAB133E44A1}" type="parTrans" cxnId="{BBAFF937-F705-44FB-83F6-0441E6ADE4D4}">
      <dgm:prSet/>
      <dgm:spPr/>
      <dgm:t>
        <a:bodyPr/>
        <a:lstStyle/>
        <a:p>
          <a:endParaRPr lang="cs-CZ"/>
        </a:p>
      </dgm:t>
    </dgm:pt>
    <dgm:pt modelId="{2566D80A-A0A7-49E2-874B-0C33FE5D9DC1}" type="sibTrans" cxnId="{BBAFF937-F705-44FB-83F6-0441E6ADE4D4}">
      <dgm:prSet/>
      <dgm:spPr/>
      <dgm:t>
        <a:bodyPr/>
        <a:lstStyle/>
        <a:p>
          <a:endParaRPr lang="cs-CZ"/>
        </a:p>
      </dgm:t>
    </dgm:pt>
    <dgm:pt modelId="{74925F15-D452-41DB-891B-E238B8146955}">
      <dgm:prSet/>
      <dgm:spPr/>
      <dgm:t>
        <a:bodyPr/>
        <a:lstStyle/>
        <a:p>
          <a:r>
            <a:rPr lang="en-GB" b="0" dirty="0"/>
            <a:t>Services, as something useful for the receiving subject</a:t>
          </a:r>
          <a:endParaRPr lang="cs-CZ" dirty="0"/>
        </a:p>
      </dgm:t>
    </dgm:pt>
    <dgm:pt modelId="{6A307356-8757-4826-8B2B-12B4214DFDC0}" type="parTrans" cxnId="{0A8E11A4-B6B3-4DDB-B97A-1878FBFB9B31}">
      <dgm:prSet/>
      <dgm:spPr/>
      <dgm:t>
        <a:bodyPr/>
        <a:lstStyle/>
        <a:p>
          <a:endParaRPr lang="cs-CZ"/>
        </a:p>
      </dgm:t>
    </dgm:pt>
    <dgm:pt modelId="{6B2650C7-694D-478F-BBDF-682F73B43FEF}" type="sibTrans" cxnId="{0A8E11A4-B6B3-4DDB-B97A-1878FBFB9B31}">
      <dgm:prSet/>
      <dgm:spPr/>
      <dgm:t>
        <a:bodyPr/>
        <a:lstStyle/>
        <a:p>
          <a:endParaRPr lang="cs-CZ"/>
        </a:p>
      </dgm:t>
    </dgm:pt>
    <dgm:pt modelId="{DC27455F-4B4F-44C9-917E-547502ADE486}">
      <dgm:prSet/>
      <dgm:spPr/>
      <dgm:t>
        <a:bodyPr/>
        <a:lstStyle/>
        <a:p>
          <a:r>
            <a:rPr lang="en-GB" b="0" dirty="0"/>
            <a:t>Bearers of those services that can be individuals / organized groups / products</a:t>
          </a:r>
          <a:endParaRPr lang="cs-CZ" dirty="0"/>
        </a:p>
      </dgm:t>
    </dgm:pt>
    <dgm:pt modelId="{D3CD266D-9EC6-4642-8FDD-994F68DCFA6C}" type="parTrans" cxnId="{07DCB0E8-8376-4D49-BF2D-AED2FDDDACB6}">
      <dgm:prSet/>
      <dgm:spPr/>
      <dgm:t>
        <a:bodyPr/>
        <a:lstStyle/>
        <a:p>
          <a:endParaRPr lang="cs-CZ"/>
        </a:p>
      </dgm:t>
    </dgm:pt>
    <dgm:pt modelId="{815E9BC0-A36F-4552-B6E6-E08AA52B070A}" type="sibTrans" cxnId="{07DCB0E8-8376-4D49-BF2D-AED2FDDDACB6}">
      <dgm:prSet/>
      <dgm:spPr/>
      <dgm:t>
        <a:bodyPr/>
        <a:lstStyle/>
        <a:p>
          <a:endParaRPr lang="cs-CZ"/>
        </a:p>
      </dgm:t>
    </dgm:pt>
    <dgm:pt modelId="{3E58E28E-A36C-41F4-937E-5482AF775F79}">
      <dgm:prSet/>
      <dgm:spPr/>
      <dgm:t>
        <a:bodyPr/>
        <a:lstStyle/>
        <a:p>
          <a:r>
            <a:rPr lang="en-GB" b="0" dirty="0"/>
            <a:t>Service and non-service is a point of view and not essential categories of things in our world</a:t>
          </a:r>
          <a:endParaRPr lang="cs-CZ" dirty="0"/>
        </a:p>
      </dgm:t>
    </dgm:pt>
    <dgm:pt modelId="{A4EA52B2-1212-42EB-8842-68703269FDBD}" type="parTrans" cxnId="{597E1B9F-33A4-42FD-A107-3CFA06AEF469}">
      <dgm:prSet/>
      <dgm:spPr/>
      <dgm:t>
        <a:bodyPr/>
        <a:lstStyle/>
        <a:p>
          <a:endParaRPr lang="cs-CZ"/>
        </a:p>
      </dgm:t>
    </dgm:pt>
    <dgm:pt modelId="{0B71371E-D252-4863-B19F-F9124B556A5C}" type="sibTrans" cxnId="{597E1B9F-33A4-42FD-A107-3CFA06AEF469}">
      <dgm:prSet/>
      <dgm:spPr/>
      <dgm:t>
        <a:bodyPr/>
        <a:lstStyle/>
        <a:p>
          <a:endParaRPr lang="cs-CZ"/>
        </a:p>
      </dgm:t>
    </dgm:pt>
    <dgm:pt modelId="{D4BF445A-E241-4264-A6F7-C198A0FA2361}" type="pres">
      <dgm:prSet presAssocID="{C3669944-7513-46E7-A5C7-859E541FB6EE}" presName="linear" presStyleCnt="0">
        <dgm:presLayoutVars>
          <dgm:animLvl val="lvl"/>
          <dgm:resizeHandles val="exact"/>
        </dgm:presLayoutVars>
      </dgm:prSet>
      <dgm:spPr/>
    </dgm:pt>
    <dgm:pt modelId="{C17004A8-2071-47B1-9573-8310DD919472}" type="pres">
      <dgm:prSet presAssocID="{61834461-23E7-44AC-8B4B-C76DD2CF661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F71D01D-7A95-4B58-AB5F-677F1BD33D47}" type="pres">
      <dgm:prSet presAssocID="{61834461-23E7-44AC-8B4B-C76DD2CF6617}" presName="childText" presStyleLbl="revTx" presStyleIdx="0" presStyleCnt="1">
        <dgm:presLayoutVars>
          <dgm:bulletEnabled val="1"/>
        </dgm:presLayoutVars>
      </dgm:prSet>
      <dgm:spPr/>
    </dgm:pt>
    <dgm:pt modelId="{706ABCB5-D455-4FAB-BA90-B995DDEF46BE}" type="pres">
      <dgm:prSet presAssocID="{3E58E28E-A36C-41F4-937E-5482AF775F7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A294A23-2770-4596-8A90-40483AB05E2A}" type="presOf" srcId="{3E58E28E-A36C-41F4-937E-5482AF775F79}" destId="{706ABCB5-D455-4FAB-BA90-B995DDEF46BE}" srcOrd="0" destOrd="0" presId="urn:microsoft.com/office/officeart/2005/8/layout/vList2"/>
    <dgm:cxn modelId="{BBAFF937-F705-44FB-83F6-0441E6ADE4D4}" srcId="{C3669944-7513-46E7-A5C7-859E541FB6EE}" destId="{61834461-23E7-44AC-8B4B-C76DD2CF6617}" srcOrd="0" destOrd="0" parTransId="{B04BFA79-634B-4C5B-9D87-6EAB133E44A1}" sibTransId="{2566D80A-A0A7-49E2-874B-0C33FE5D9DC1}"/>
    <dgm:cxn modelId="{298CB46E-61AE-4F4B-8E0F-C1E9096CB1AC}" type="presOf" srcId="{C3669944-7513-46E7-A5C7-859E541FB6EE}" destId="{D4BF445A-E241-4264-A6F7-C198A0FA2361}" srcOrd="0" destOrd="0" presId="urn:microsoft.com/office/officeart/2005/8/layout/vList2"/>
    <dgm:cxn modelId="{597E1B9F-33A4-42FD-A107-3CFA06AEF469}" srcId="{C3669944-7513-46E7-A5C7-859E541FB6EE}" destId="{3E58E28E-A36C-41F4-937E-5482AF775F79}" srcOrd="1" destOrd="0" parTransId="{A4EA52B2-1212-42EB-8842-68703269FDBD}" sibTransId="{0B71371E-D252-4863-B19F-F9124B556A5C}"/>
    <dgm:cxn modelId="{0A8E11A4-B6B3-4DDB-B97A-1878FBFB9B31}" srcId="{61834461-23E7-44AC-8B4B-C76DD2CF6617}" destId="{74925F15-D452-41DB-891B-E238B8146955}" srcOrd="0" destOrd="0" parTransId="{6A307356-8757-4826-8B2B-12B4214DFDC0}" sibTransId="{6B2650C7-694D-478F-BBDF-682F73B43FEF}"/>
    <dgm:cxn modelId="{B1AFD6A5-F2CD-47B7-AE2F-96BEE9FCFA53}" type="presOf" srcId="{74925F15-D452-41DB-891B-E238B8146955}" destId="{9F71D01D-7A95-4B58-AB5F-677F1BD33D47}" srcOrd="0" destOrd="0" presId="urn:microsoft.com/office/officeart/2005/8/layout/vList2"/>
    <dgm:cxn modelId="{0C928EBB-749F-4223-81F1-303C90052CC5}" type="presOf" srcId="{DC27455F-4B4F-44C9-917E-547502ADE486}" destId="{9F71D01D-7A95-4B58-AB5F-677F1BD33D47}" srcOrd="0" destOrd="1" presId="urn:microsoft.com/office/officeart/2005/8/layout/vList2"/>
    <dgm:cxn modelId="{9901D5C9-2197-4D12-8418-8F22788B1D42}" type="presOf" srcId="{61834461-23E7-44AC-8B4B-C76DD2CF6617}" destId="{C17004A8-2071-47B1-9573-8310DD919472}" srcOrd="0" destOrd="0" presId="urn:microsoft.com/office/officeart/2005/8/layout/vList2"/>
    <dgm:cxn modelId="{07DCB0E8-8376-4D49-BF2D-AED2FDDDACB6}" srcId="{61834461-23E7-44AC-8B4B-C76DD2CF6617}" destId="{DC27455F-4B4F-44C9-917E-547502ADE486}" srcOrd="1" destOrd="0" parTransId="{D3CD266D-9EC6-4642-8FDD-994F68DCFA6C}" sibTransId="{815E9BC0-A36F-4552-B6E6-E08AA52B070A}"/>
    <dgm:cxn modelId="{90195F1E-7742-4C3C-9BD4-C62F4B6CFC84}" type="presParOf" srcId="{D4BF445A-E241-4264-A6F7-C198A0FA2361}" destId="{C17004A8-2071-47B1-9573-8310DD919472}" srcOrd="0" destOrd="0" presId="urn:microsoft.com/office/officeart/2005/8/layout/vList2"/>
    <dgm:cxn modelId="{4FCC2E1D-4039-4C01-8889-D2B1C693097E}" type="presParOf" srcId="{D4BF445A-E241-4264-A6F7-C198A0FA2361}" destId="{9F71D01D-7A95-4B58-AB5F-677F1BD33D47}" srcOrd="1" destOrd="0" presId="urn:microsoft.com/office/officeart/2005/8/layout/vList2"/>
    <dgm:cxn modelId="{4D86C901-D788-4413-975B-59126E9E843A}" type="presParOf" srcId="{D4BF445A-E241-4264-A6F7-C198A0FA2361}" destId="{706ABCB5-D455-4FAB-BA90-B995DDEF46B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F5EB2A-A3E9-4F0D-933F-0AF30708EDD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C43D95-0D75-49AC-B494-7A22A026FA70}">
      <dgm:prSet/>
      <dgm:spPr/>
      <dgm:t>
        <a:bodyPr/>
        <a:lstStyle/>
        <a:p>
          <a:r>
            <a:rPr lang="en-GB" b="0" dirty="0"/>
            <a:t>Service is some kind of action bringing some usefulness to receiver of this action.</a:t>
          </a:r>
          <a:endParaRPr lang="en-US" dirty="0"/>
        </a:p>
      </dgm:t>
    </dgm:pt>
    <dgm:pt modelId="{F8FAED64-726A-445F-9C6C-3E2C6EFB727E}" type="parTrans" cxnId="{50B993AF-89C5-4820-8AC8-7399F8B8A36A}">
      <dgm:prSet/>
      <dgm:spPr/>
      <dgm:t>
        <a:bodyPr/>
        <a:lstStyle/>
        <a:p>
          <a:endParaRPr lang="en-US"/>
        </a:p>
      </dgm:t>
    </dgm:pt>
    <dgm:pt modelId="{9BAE6E4C-D8F3-4FB3-938C-48F19A4D0A36}" type="sibTrans" cxnId="{50B993AF-89C5-4820-8AC8-7399F8B8A36A}">
      <dgm:prSet/>
      <dgm:spPr/>
      <dgm:t>
        <a:bodyPr/>
        <a:lstStyle/>
        <a:p>
          <a:endParaRPr lang="en-US"/>
        </a:p>
      </dgm:t>
    </dgm:pt>
    <dgm:pt modelId="{0D68D8D8-F0F0-4CAA-8A02-1437A869E746}">
      <dgm:prSet/>
      <dgm:spPr/>
      <dgm:t>
        <a:bodyPr/>
        <a:lstStyle/>
        <a:p>
          <a:r>
            <a:rPr lang="en-GB" b="0" dirty="0"/>
            <a:t>Purpose and/or goal of this action must be </a:t>
          </a:r>
          <a:r>
            <a:rPr lang="en-GB" b="1" dirty="0"/>
            <a:t>the use</a:t>
          </a:r>
          <a:r>
            <a:rPr lang="en-GB" b="0" dirty="0"/>
            <a:t> (usage) of the action results or outcomes</a:t>
          </a:r>
          <a:endParaRPr lang="en-US" dirty="0"/>
        </a:p>
      </dgm:t>
    </dgm:pt>
    <dgm:pt modelId="{98F042BE-1F39-4E76-B476-BA2342DE58A5}" type="parTrans" cxnId="{19125B6D-BE04-4D73-9F7F-8B73E6743C76}">
      <dgm:prSet/>
      <dgm:spPr/>
      <dgm:t>
        <a:bodyPr/>
        <a:lstStyle/>
        <a:p>
          <a:endParaRPr lang="en-US"/>
        </a:p>
      </dgm:t>
    </dgm:pt>
    <dgm:pt modelId="{34927072-3AAE-46E9-8323-4823509B188A}" type="sibTrans" cxnId="{19125B6D-BE04-4D73-9F7F-8B73E6743C76}">
      <dgm:prSet/>
      <dgm:spPr/>
      <dgm:t>
        <a:bodyPr/>
        <a:lstStyle/>
        <a:p>
          <a:endParaRPr lang="en-US"/>
        </a:p>
      </dgm:t>
    </dgm:pt>
    <dgm:pt modelId="{9C8C8B35-D326-4EBE-84B8-06B4DCA28A68}">
      <dgm:prSet/>
      <dgm:spPr/>
      <dgm:t>
        <a:bodyPr/>
        <a:lstStyle/>
        <a:p>
          <a:r>
            <a:rPr lang="en-GB" b="0" dirty="0"/>
            <a:t>Provided actions are strongly connected (related) to knowledge and information. </a:t>
          </a:r>
          <a:endParaRPr lang="en-US" dirty="0"/>
        </a:p>
      </dgm:t>
    </dgm:pt>
    <dgm:pt modelId="{FED70CAA-2DD1-438C-8A03-9159E98E21F2}" type="parTrans" cxnId="{529C2540-EF7A-430C-B19F-6D87F3AEDF2D}">
      <dgm:prSet/>
      <dgm:spPr/>
      <dgm:t>
        <a:bodyPr/>
        <a:lstStyle/>
        <a:p>
          <a:endParaRPr lang="en-US"/>
        </a:p>
      </dgm:t>
    </dgm:pt>
    <dgm:pt modelId="{C9C6017C-11A5-422C-BB27-D033004DF95F}" type="sibTrans" cxnId="{529C2540-EF7A-430C-B19F-6D87F3AEDF2D}">
      <dgm:prSet/>
      <dgm:spPr/>
      <dgm:t>
        <a:bodyPr/>
        <a:lstStyle/>
        <a:p>
          <a:endParaRPr lang="en-US"/>
        </a:p>
      </dgm:t>
    </dgm:pt>
    <dgm:pt modelId="{21664BB2-27C4-470D-A953-7D81A8465BC2}">
      <dgm:prSet/>
      <dgm:spPr/>
      <dgm:t>
        <a:bodyPr/>
        <a:lstStyle/>
        <a:p>
          <a:r>
            <a:rPr lang="en-GB" b="0" dirty="0"/>
            <a:t>Knowledge - information and final usefulness are positively correlated</a:t>
          </a:r>
          <a:endParaRPr lang="en-US" dirty="0"/>
        </a:p>
      </dgm:t>
    </dgm:pt>
    <dgm:pt modelId="{190038C0-8420-4405-8604-A27882C72E9B}" type="parTrans" cxnId="{3189A54C-14A4-420C-B4F4-C7F424D5E110}">
      <dgm:prSet/>
      <dgm:spPr/>
      <dgm:t>
        <a:bodyPr/>
        <a:lstStyle/>
        <a:p>
          <a:endParaRPr lang="en-US"/>
        </a:p>
      </dgm:t>
    </dgm:pt>
    <dgm:pt modelId="{E08E96D2-6F06-4A94-A237-D2C264C3FE38}" type="sibTrans" cxnId="{3189A54C-14A4-420C-B4F4-C7F424D5E110}">
      <dgm:prSet/>
      <dgm:spPr/>
      <dgm:t>
        <a:bodyPr/>
        <a:lstStyle/>
        <a:p>
          <a:endParaRPr lang="en-US"/>
        </a:p>
      </dgm:t>
    </dgm:pt>
    <dgm:pt modelId="{0ADEE976-2982-4408-B597-32C8EF437E8B}" type="pres">
      <dgm:prSet presAssocID="{F1F5EB2A-A3E9-4F0D-933F-0AF30708EDDB}" presName="root" presStyleCnt="0">
        <dgm:presLayoutVars>
          <dgm:dir/>
          <dgm:resizeHandles val="exact"/>
        </dgm:presLayoutVars>
      </dgm:prSet>
      <dgm:spPr/>
    </dgm:pt>
    <dgm:pt modelId="{BDCBE930-9D05-4D50-A7BB-91038E582F62}" type="pres">
      <dgm:prSet presAssocID="{F1F5EB2A-A3E9-4F0D-933F-0AF30708EDDB}" presName="container" presStyleCnt="0">
        <dgm:presLayoutVars>
          <dgm:dir/>
          <dgm:resizeHandles val="exact"/>
        </dgm:presLayoutVars>
      </dgm:prSet>
      <dgm:spPr/>
    </dgm:pt>
    <dgm:pt modelId="{50A99E17-8A6A-4197-86E0-B72A0D194793}" type="pres">
      <dgm:prSet presAssocID="{C5C43D95-0D75-49AC-B494-7A22A026FA70}" presName="compNode" presStyleCnt="0"/>
      <dgm:spPr/>
    </dgm:pt>
    <dgm:pt modelId="{37C26506-52CC-4899-95F3-951DE0B2DCC7}" type="pres">
      <dgm:prSet presAssocID="{C5C43D95-0D75-49AC-B494-7A22A026FA70}" presName="iconBgRect" presStyleLbl="bgShp" presStyleIdx="0" presStyleCnt="4"/>
      <dgm:spPr/>
    </dgm:pt>
    <dgm:pt modelId="{0CB654DE-9B8C-448B-A145-E2CD1E16A029}" type="pres">
      <dgm:prSet presAssocID="{C5C43D95-0D75-49AC-B494-7A22A026FA7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tulky"/>
        </a:ext>
      </dgm:extLst>
    </dgm:pt>
    <dgm:pt modelId="{C51CA585-7E5D-452E-BB3F-0860329A0F0F}" type="pres">
      <dgm:prSet presAssocID="{C5C43D95-0D75-49AC-B494-7A22A026FA70}" presName="spaceRect" presStyleCnt="0"/>
      <dgm:spPr/>
    </dgm:pt>
    <dgm:pt modelId="{8A4DA949-6E39-4724-8519-1257E35A2443}" type="pres">
      <dgm:prSet presAssocID="{C5C43D95-0D75-49AC-B494-7A22A026FA70}" presName="textRect" presStyleLbl="revTx" presStyleIdx="0" presStyleCnt="4">
        <dgm:presLayoutVars>
          <dgm:chMax val="1"/>
          <dgm:chPref val="1"/>
        </dgm:presLayoutVars>
      </dgm:prSet>
      <dgm:spPr/>
    </dgm:pt>
    <dgm:pt modelId="{DAE099FB-67B6-456D-81FB-4AD8D2C4B8F6}" type="pres">
      <dgm:prSet presAssocID="{9BAE6E4C-D8F3-4FB3-938C-48F19A4D0A36}" presName="sibTrans" presStyleLbl="sibTrans2D1" presStyleIdx="0" presStyleCnt="0"/>
      <dgm:spPr/>
    </dgm:pt>
    <dgm:pt modelId="{40FDB415-54DE-44D8-8345-211881C69107}" type="pres">
      <dgm:prSet presAssocID="{0D68D8D8-F0F0-4CAA-8A02-1437A869E746}" presName="compNode" presStyleCnt="0"/>
      <dgm:spPr/>
    </dgm:pt>
    <dgm:pt modelId="{43FFB36B-0F66-4EC2-83B7-181E8A16B3D5}" type="pres">
      <dgm:prSet presAssocID="{0D68D8D8-F0F0-4CAA-8A02-1437A869E746}" presName="iconBgRect" presStyleLbl="bgShp" presStyleIdx="1" presStyleCnt="4"/>
      <dgm:spPr/>
    </dgm:pt>
    <dgm:pt modelId="{3F23599A-7B2C-40AD-8E75-5656E7DDD84C}" type="pres">
      <dgm:prSet presAssocID="{0D68D8D8-F0F0-4CAA-8A02-1437A869E74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237F01D5-2346-496C-ACA7-0331A43ED7E4}" type="pres">
      <dgm:prSet presAssocID="{0D68D8D8-F0F0-4CAA-8A02-1437A869E746}" presName="spaceRect" presStyleCnt="0"/>
      <dgm:spPr/>
    </dgm:pt>
    <dgm:pt modelId="{AD9558D0-40ED-4897-9D74-3254771BE395}" type="pres">
      <dgm:prSet presAssocID="{0D68D8D8-F0F0-4CAA-8A02-1437A869E746}" presName="textRect" presStyleLbl="revTx" presStyleIdx="1" presStyleCnt="4">
        <dgm:presLayoutVars>
          <dgm:chMax val="1"/>
          <dgm:chPref val="1"/>
        </dgm:presLayoutVars>
      </dgm:prSet>
      <dgm:spPr/>
    </dgm:pt>
    <dgm:pt modelId="{5F277F0F-ED81-43B8-9426-09DF774254B1}" type="pres">
      <dgm:prSet presAssocID="{34927072-3AAE-46E9-8323-4823509B188A}" presName="sibTrans" presStyleLbl="sibTrans2D1" presStyleIdx="0" presStyleCnt="0"/>
      <dgm:spPr/>
    </dgm:pt>
    <dgm:pt modelId="{B964DEAB-C904-45AB-9D38-2665CC1CD568}" type="pres">
      <dgm:prSet presAssocID="{9C8C8B35-D326-4EBE-84B8-06B4DCA28A68}" presName="compNode" presStyleCnt="0"/>
      <dgm:spPr/>
    </dgm:pt>
    <dgm:pt modelId="{62DE3462-B7C2-435C-A23A-2777EA32BB1C}" type="pres">
      <dgm:prSet presAssocID="{9C8C8B35-D326-4EBE-84B8-06B4DCA28A68}" presName="iconBgRect" presStyleLbl="bgShp" presStyleIdx="2" presStyleCnt="4"/>
      <dgm:spPr/>
    </dgm:pt>
    <dgm:pt modelId="{400408E1-F50B-4626-8A0E-773068263C51}" type="pres">
      <dgm:prSet presAssocID="{9C8C8B35-D326-4EBE-84B8-06B4DCA28A6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řipojení"/>
        </a:ext>
      </dgm:extLst>
    </dgm:pt>
    <dgm:pt modelId="{5D812AE4-B9DE-4245-8B34-FF1C60D8592E}" type="pres">
      <dgm:prSet presAssocID="{9C8C8B35-D326-4EBE-84B8-06B4DCA28A68}" presName="spaceRect" presStyleCnt="0"/>
      <dgm:spPr/>
    </dgm:pt>
    <dgm:pt modelId="{DE8C881C-8775-42B4-A9E6-222CFAA9570F}" type="pres">
      <dgm:prSet presAssocID="{9C8C8B35-D326-4EBE-84B8-06B4DCA28A68}" presName="textRect" presStyleLbl="revTx" presStyleIdx="2" presStyleCnt="4">
        <dgm:presLayoutVars>
          <dgm:chMax val="1"/>
          <dgm:chPref val="1"/>
        </dgm:presLayoutVars>
      </dgm:prSet>
      <dgm:spPr/>
    </dgm:pt>
    <dgm:pt modelId="{58DB7BD4-EA6D-42B9-B68A-A558008A252A}" type="pres">
      <dgm:prSet presAssocID="{C9C6017C-11A5-422C-BB27-D033004DF95F}" presName="sibTrans" presStyleLbl="sibTrans2D1" presStyleIdx="0" presStyleCnt="0"/>
      <dgm:spPr/>
    </dgm:pt>
    <dgm:pt modelId="{3AAE793E-2CB8-41DA-8E28-060846A97CA5}" type="pres">
      <dgm:prSet presAssocID="{21664BB2-27C4-470D-A953-7D81A8465BC2}" presName="compNode" presStyleCnt="0"/>
      <dgm:spPr/>
    </dgm:pt>
    <dgm:pt modelId="{4079FEA6-B71A-459C-9178-D95EEBA6FE7B}" type="pres">
      <dgm:prSet presAssocID="{21664BB2-27C4-470D-A953-7D81A8465BC2}" presName="iconBgRect" presStyleLbl="bgShp" presStyleIdx="3" presStyleCnt="4"/>
      <dgm:spPr/>
    </dgm:pt>
    <dgm:pt modelId="{C3CFF3BF-2526-4010-870F-5A8A4F6DE427}" type="pres">
      <dgm:prSet presAssocID="{21664BB2-27C4-470D-A953-7D81A8465BC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C5AE1856-85B2-4914-A40D-A8E3CBE4A1CA}" type="pres">
      <dgm:prSet presAssocID="{21664BB2-27C4-470D-A953-7D81A8465BC2}" presName="spaceRect" presStyleCnt="0"/>
      <dgm:spPr/>
    </dgm:pt>
    <dgm:pt modelId="{E4179DB0-171A-44B4-98C7-27502160E354}" type="pres">
      <dgm:prSet presAssocID="{21664BB2-27C4-470D-A953-7D81A8465BC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751FC04-F186-4880-8394-E6F190AEFEBF}" type="presOf" srcId="{9C8C8B35-D326-4EBE-84B8-06B4DCA28A68}" destId="{DE8C881C-8775-42B4-A9E6-222CFAA9570F}" srcOrd="0" destOrd="0" presId="urn:microsoft.com/office/officeart/2018/2/layout/IconCircleList"/>
    <dgm:cxn modelId="{6442851D-866D-43FB-B23C-6ACE4C1DD85C}" type="presOf" srcId="{34927072-3AAE-46E9-8323-4823509B188A}" destId="{5F277F0F-ED81-43B8-9426-09DF774254B1}" srcOrd="0" destOrd="0" presId="urn:microsoft.com/office/officeart/2018/2/layout/IconCircleList"/>
    <dgm:cxn modelId="{529C2540-EF7A-430C-B19F-6D87F3AEDF2D}" srcId="{F1F5EB2A-A3E9-4F0D-933F-0AF30708EDDB}" destId="{9C8C8B35-D326-4EBE-84B8-06B4DCA28A68}" srcOrd="2" destOrd="0" parTransId="{FED70CAA-2DD1-438C-8A03-9159E98E21F2}" sibTransId="{C9C6017C-11A5-422C-BB27-D033004DF95F}"/>
    <dgm:cxn modelId="{3189A54C-14A4-420C-B4F4-C7F424D5E110}" srcId="{F1F5EB2A-A3E9-4F0D-933F-0AF30708EDDB}" destId="{21664BB2-27C4-470D-A953-7D81A8465BC2}" srcOrd="3" destOrd="0" parTransId="{190038C0-8420-4405-8604-A27882C72E9B}" sibTransId="{E08E96D2-6F06-4A94-A237-D2C264C3FE38}"/>
    <dgm:cxn modelId="{19125B6D-BE04-4D73-9F7F-8B73E6743C76}" srcId="{F1F5EB2A-A3E9-4F0D-933F-0AF30708EDDB}" destId="{0D68D8D8-F0F0-4CAA-8A02-1437A869E746}" srcOrd="1" destOrd="0" parTransId="{98F042BE-1F39-4E76-B476-BA2342DE58A5}" sibTransId="{34927072-3AAE-46E9-8323-4823509B188A}"/>
    <dgm:cxn modelId="{2D8EA050-3F9D-4854-A42A-F6A5CE220F8E}" type="presOf" srcId="{F1F5EB2A-A3E9-4F0D-933F-0AF30708EDDB}" destId="{0ADEE976-2982-4408-B597-32C8EF437E8B}" srcOrd="0" destOrd="0" presId="urn:microsoft.com/office/officeart/2018/2/layout/IconCircleList"/>
    <dgm:cxn modelId="{857F0176-2D92-4E8D-AC76-2BE2F54A8C91}" type="presOf" srcId="{9BAE6E4C-D8F3-4FB3-938C-48F19A4D0A36}" destId="{DAE099FB-67B6-456D-81FB-4AD8D2C4B8F6}" srcOrd="0" destOrd="0" presId="urn:microsoft.com/office/officeart/2018/2/layout/IconCircleList"/>
    <dgm:cxn modelId="{C5F1FB8D-0486-4D9F-AC52-DC0082CBCABC}" type="presOf" srcId="{C9C6017C-11A5-422C-BB27-D033004DF95F}" destId="{58DB7BD4-EA6D-42B9-B68A-A558008A252A}" srcOrd="0" destOrd="0" presId="urn:microsoft.com/office/officeart/2018/2/layout/IconCircleList"/>
    <dgm:cxn modelId="{22B0928F-1B41-4216-BACE-ACF0A752DF1D}" type="presOf" srcId="{C5C43D95-0D75-49AC-B494-7A22A026FA70}" destId="{8A4DA949-6E39-4724-8519-1257E35A2443}" srcOrd="0" destOrd="0" presId="urn:microsoft.com/office/officeart/2018/2/layout/IconCircleList"/>
    <dgm:cxn modelId="{50B993AF-89C5-4820-8AC8-7399F8B8A36A}" srcId="{F1F5EB2A-A3E9-4F0D-933F-0AF30708EDDB}" destId="{C5C43D95-0D75-49AC-B494-7A22A026FA70}" srcOrd="0" destOrd="0" parTransId="{F8FAED64-726A-445F-9C6C-3E2C6EFB727E}" sibTransId="{9BAE6E4C-D8F3-4FB3-938C-48F19A4D0A36}"/>
    <dgm:cxn modelId="{FCC3C2CA-B3E1-49FF-8360-FD60F80158A9}" type="presOf" srcId="{21664BB2-27C4-470D-A953-7D81A8465BC2}" destId="{E4179DB0-171A-44B4-98C7-27502160E354}" srcOrd="0" destOrd="0" presId="urn:microsoft.com/office/officeart/2018/2/layout/IconCircleList"/>
    <dgm:cxn modelId="{B8BCE3D8-AB72-4F9C-BC46-3C058A50EC48}" type="presOf" srcId="{0D68D8D8-F0F0-4CAA-8A02-1437A869E746}" destId="{AD9558D0-40ED-4897-9D74-3254771BE395}" srcOrd="0" destOrd="0" presId="urn:microsoft.com/office/officeart/2018/2/layout/IconCircleList"/>
    <dgm:cxn modelId="{AC787C11-0D24-4C40-9BE8-3195EA0E9D65}" type="presParOf" srcId="{0ADEE976-2982-4408-B597-32C8EF437E8B}" destId="{BDCBE930-9D05-4D50-A7BB-91038E582F62}" srcOrd="0" destOrd="0" presId="urn:microsoft.com/office/officeart/2018/2/layout/IconCircleList"/>
    <dgm:cxn modelId="{5C98E202-4860-4B9C-9372-91CD1243EC7D}" type="presParOf" srcId="{BDCBE930-9D05-4D50-A7BB-91038E582F62}" destId="{50A99E17-8A6A-4197-86E0-B72A0D194793}" srcOrd="0" destOrd="0" presId="urn:microsoft.com/office/officeart/2018/2/layout/IconCircleList"/>
    <dgm:cxn modelId="{DFB43823-73D7-45D2-B069-B0887892A495}" type="presParOf" srcId="{50A99E17-8A6A-4197-86E0-B72A0D194793}" destId="{37C26506-52CC-4899-95F3-951DE0B2DCC7}" srcOrd="0" destOrd="0" presId="urn:microsoft.com/office/officeart/2018/2/layout/IconCircleList"/>
    <dgm:cxn modelId="{AD0AE22A-62D8-40F6-8FC2-AD741FC0CD0B}" type="presParOf" srcId="{50A99E17-8A6A-4197-86E0-B72A0D194793}" destId="{0CB654DE-9B8C-448B-A145-E2CD1E16A029}" srcOrd="1" destOrd="0" presId="urn:microsoft.com/office/officeart/2018/2/layout/IconCircleList"/>
    <dgm:cxn modelId="{8AC7558C-93B1-45A9-9DD8-54921A1C1D4E}" type="presParOf" srcId="{50A99E17-8A6A-4197-86E0-B72A0D194793}" destId="{C51CA585-7E5D-452E-BB3F-0860329A0F0F}" srcOrd="2" destOrd="0" presId="urn:microsoft.com/office/officeart/2018/2/layout/IconCircleList"/>
    <dgm:cxn modelId="{4010121C-0804-42EE-B262-7396B6B64BE0}" type="presParOf" srcId="{50A99E17-8A6A-4197-86E0-B72A0D194793}" destId="{8A4DA949-6E39-4724-8519-1257E35A2443}" srcOrd="3" destOrd="0" presId="urn:microsoft.com/office/officeart/2018/2/layout/IconCircleList"/>
    <dgm:cxn modelId="{96E1868B-AFC8-4466-AD64-AE72BC786BF8}" type="presParOf" srcId="{BDCBE930-9D05-4D50-A7BB-91038E582F62}" destId="{DAE099FB-67B6-456D-81FB-4AD8D2C4B8F6}" srcOrd="1" destOrd="0" presId="urn:microsoft.com/office/officeart/2018/2/layout/IconCircleList"/>
    <dgm:cxn modelId="{84069451-9E67-4BF8-9F8F-D331447CFA53}" type="presParOf" srcId="{BDCBE930-9D05-4D50-A7BB-91038E582F62}" destId="{40FDB415-54DE-44D8-8345-211881C69107}" srcOrd="2" destOrd="0" presId="urn:microsoft.com/office/officeart/2018/2/layout/IconCircleList"/>
    <dgm:cxn modelId="{4EAA0EC9-E27C-47B7-BDC2-8DF59A0FE085}" type="presParOf" srcId="{40FDB415-54DE-44D8-8345-211881C69107}" destId="{43FFB36B-0F66-4EC2-83B7-181E8A16B3D5}" srcOrd="0" destOrd="0" presId="urn:microsoft.com/office/officeart/2018/2/layout/IconCircleList"/>
    <dgm:cxn modelId="{AF70409B-58D5-4788-A357-13DB408A4384}" type="presParOf" srcId="{40FDB415-54DE-44D8-8345-211881C69107}" destId="{3F23599A-7B2C-40AD-8E75-5656E7DDD84C}" srcOrd="1" destOrd="0" presId="urn:microsoft.com/office/officeart/2018/2/layout/IconCircleList"/>
    <dgm:cxn modelId="{DB1B0676-D91A-478B-852F-138FAF2B8D4C}" type="presParOf" srcId="{40FDB415-54DE-44D8-8345-211881C69107}" destId="{237F01D5-2346-496C-ACA7-0331A43ED7E4}" srcOrd="2" destOrd="0" presId="urn:microsoft.com/office/officeart/2018/2/layout/IconCircleList"/>
    <dgm:cxn modelId="{47C2F318-5880-4140-9178-EFA2FA7A9F72}" type="presParOf" srcId="{40FDB415-54DE-44D8-8345-211881C69107}" destId="{AD9558D0-40ED-4897-9D74-3254771BE395}" srcOrd="3" destOrd="0" presId="urn:microsoft.com/office/officeart/2018/2/layout/IconCircleList"/>
    <dgm:cxn modelId="{2D65C598-70BD-4BD4-B67A-52F3AECF1117}" type="presParOf" srcId="{BDCBE930-9D05-4D50-A7BB-91038E582F62}" destId="{5F277F0F-ED81-43B8-9426-09DF774254B1}" srcOrd="3" destOrd="0" presId="urn:microsoft.com/office/officeart/2018/2/layout/IconCircleList"/>
    <dgm:cxn modelId="{B18896BD-263C-46A1-8344-EFC197E84D71}" type="presParOf" srcId="{BDCBE930-9D05-4D50-A7BB-91038E582F62}" destId="{B964DEAB-C904-45AB-9D38-2665CC1CD568}" srcOrd="4" destOrd="0" presId="urn:microsoft.com/office/officeart/2018/2/layout/IconCircleList"/>
    <dgm:cxn modelId="{E22B9890-0BD2-406A-98BC-52B9857614D6}" type="presParOf" srcId="{B964DEAB-C904-45AB-9D38-2665CC1CD568}" destId="{62DE3462-B7C2-435C-A23A-2777EA32BB1C}" srcOrd="0" destOrd="0" presId="urn:microsoft.com/office/officeart/2018/2/layout/IconCircleList"/>
    <dgm:cxn modelId="{B49C6984-E313-419A-B0D9-D8F8503DAD60}" type="presParOf" srcId="{B964DEAB-C904-45AB-9D38-2665CC1CD568}" destId="{400408E1-F50B-4626-8A0E-773068263C51}" srcOrd="1" destOrd="0" presId="urn:microsoft.com/office/officeart/2018/2/layout/IconCircleList"/>
    <dgm:cxn modelId="{1E874526-CF46-4A94-9680-03C35E5889F2}" type="presParOf" srcId="{B964DEAB-C904-45AB-9D38-2665CC1CD568}" destId="{5D812AE4-B9DE-4245-8B34-FF1C60D8592E}" srcOrd="2" destOrd="0" presId="urn:microsoft.com/office/officeart/2018/2/layout/IconCircleList"/>
    <dgm:cxn modelId="{619A4B67-BC9E-4AF7-8661-6925C56E2968}" type="presParOf" srcId="{B964DEAB-C904-45AB-9D38-2665CC1CD568}" destId="{DE8C881C-8775-42B4-A9E6-222CFAA9570F}" srcOrd="3" destOrd="0" presId="urn:microsoft.com/office/officeart/2018/2/layout/IconCircleList"/>
    <dgm:cxn modelId="{1CC3134A-24CE-48D5-BD79-4888D0D84ED1}" type="presParOf" srcId="{BDCBE930-9D05-4D50-A7BB-91038E582F62}" destId="{58DB7BD4-EA6D-42B9-B68A-A558008A252A}" srcOrd="5" destOrd="0" presId="urn:microsoft.com/office/officeart/2018/2/layout/IconCircleList"/>
    <dgm:cxn modelId="{E29FB97F-2D81-4CC3-8814-81495CF14B39}" type="presParOf" srcId="{BDCBE930-9D05-4D50-A7BB-91038E582F62}" destId="{3AAE793E-2CB8-41DA-8E28-060846A97CA5}" srcOrd="6" destOrd="0" presId="urn:microsoft.com/office/officeart/2018/2/layout/IconCircleList"/>
    <dgm:cxn modelId="{31655A18-3446-42F2-B7CB-A86FE306601C}" type="presParOf" srcId="{3AAE793E-2CB8-41DA-8E28-060846A97CA5}" destId="{4079FEA6-B71A-459C-9178-D95EEBA6FE7B}" srcOrd="0" destOrd="0" presId="urn:microsoft.com/office/officeart/2018/2/layout/IconCircleList"/>
    <dgm:cxn modelId="{2B8A9A79-4B00-4DB4-9067-A22C9EA5A9C4}" type="presParOf" srcId="{3AAE793E-2CB8-41DA-8E28-060846A97CA5}" destId="{C3CFF3BF-2526-4010-870F-5A8A4F6DE427}" srcOrd="1" destOrd="0" presId="urn:microsoft.com/office/officeart/2018/2/layout/IconCircleList"/>
    <dgm:cxn modelId="{CC603420-9C66-4213-B024-D8CEEE5D94C8}" type="presParOf" srcId="{3AAE793E-2CB8-41DA-8E28-060846A97CA5}" destId="{C5AE1856-85B2-4914-A40D-A8E3CBE4A1CA}" srcOrd="2" destOrd="0" presId="urn:microsoft.com/office/officeart/2018/2/layout/IconCircleList"/>
    <dgm:cxn modelId="{590FFDF6-51F0-4339-AC80-29A92BAE9BB6}" type="presParOf" srcId="{3AAE793E-2CB8-41DA-8E28-060846A97CA5}" destId="{E4179DB0-171A-44B4-98C7-27502160E35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52512B-2ACC-43C1-AF0E-62C1BA3271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C0C8D1B-2D31-4912-9FF7-1A45D919E01D}">
      <dgm:prSet/>
      <dgm:spPr/>
      <dgm:t>
        <a:bodyPr/>
        <a:lstStyle/>
        <a:p>
          <a:r>
            <a:rPr lang="en-GB" b="0"/>
            <a:t>A service can be one shot or repeatable</a:t>
          </a:r>
          <a:endParaRPr lang="cs-CZ"/>
        </a:p>
      </dgm:t>
    </dgm:pt>
    <dgm:pt modelId="{D87A2295-459D-45C0-987C-6E1C06252F7E}" type="parTrans" cxnId="{E80C824B-5152-4FFF-89D8-CE6E8FF26371}">
      <dgm:prSet/>
      <dgm:spPr/>
      <dgm:t>
        <a:bodyPr/>
        <a:lstStyle/>
        <a:p>
          <a:endParaRPr lang="cs-CZ"/>
        </a:p>
      </dgm:t>
    </dgm:pt>
    <dgm:pt modelId="{EC68CB38-6DB3-46E4-A49A-CE6834C43099}" type="sibTrans" cxnId="{E80C824B-5152-4FFF-89D8-CE6E8FF26371}">
      <dgm:prSet/>
      <dgm:spPr/>
      <dgm:t>
        <a:bodyPr/>
        <a:lstStyle/>
        <a:p>
          <a:endParaRPr lang="cs-CZ"/>
        </a:p>
      </dgm:t>
    </dgm:pt>
    <dgm:pt modelId="{48D4D5AD-D138-474A-9689-ED04300FE115}">
      <dgm:prSet/>
      <dgm:spPr/>
      <dgm:t>
        <a:bodyPr/>
        <a:lstStyle/>
        <a:p>
          <a:r>
            <a:rPr lang="en-GB" b="0"/>
            <a:t>Each service is connected with shared information</a:t>
          </a:r>
          <a:endParaRPr lang="cs-CZ"/>
        </a:p>
      </dgm:t>
    </dgm:pt>
    <dgm:pt modelId="{EA403316-4115-46B7-9653-3DDFB607C69F}" type="parTrans" cxnId="{F773EF77-6444-482E-B907-7F5EBD73639C}">
      <dgm:prSet/>
      <dgm:spPr/>
      <dgm:t>
        <a:bodyPr/>
        <a:lstStyle/>
        <a:p>
          <a:endParaRPr lang="cs-CZ"/>
        </a:p>
      </dgm:t>
    </dgm:pt>
    <dgm:pt modelId="{C86FDBA5-AD3A-466C-9911-489619F9E2BB}" type="sibTrans" cxnId="{F773EF77-6444-482E-B907-7F5EBD73639C}">
      <dgm:prSet/>
      <dgm:spPr/>
      <dgm:t>
        <a:bodyPr/>
        <a:lstStyle/>
        <a:p>
          <a:endParaRPr lang="cs-CZ"/>
        </a:p>
      </dgm:t>
    </dgm:pt>
    <dgm:pt modelId="{FE81DDD1-951D-4D5C-A415-E084AC0E7C1D}">
      <dgm:prSet/>
      <dgm:spPr/>
      <dgm:t>
        <a:bodyPr/>
        <a:lstStyle/>
        <a:p>
          <a:r>
            <a:rPr lang="en-GB" b="0"/>
            <a:t>Each service is connected with shared knowledge</a:t>
          </a:r>
          <a:endParaRPr lang="cs-CZ"/>
        </a:p>
      </dgm:t>
    </dgm:pt>
    <dgm:pt modelId="{EA301645-B06F-456A-9C86-F0A86C6EA7ED}" type="parTrans" cxnId="{2FF46709-AAA0-4C22-B36C-D7AA6353C306}">
      <dgm:prSet/>
      <dgm:spPr/>
      <dgm:t>
        <a:bodyPr/>
        <a:lstStyle/>
        <a:p>
          <a:endParaRPr lang="cs-CZ"/>
        </a:p>
      </dgm:t>
    </dgm:pt>
    <dgm:pt modelId="{737670F8-C189-47F0-9323-A111586A1631}" type="sibTrans" cxnId="{2FF46709-AAA0-4C22-B36C-D7AA6353C306}">
      <dgm:prSet/>
      <dgm:spPr/>
      <dgm:t>
        <a:bodyPr/>
        <a:lstStyle/>
        <a:p>
          <a:endParaRPr lang="cs-CZ"/>
        </a:p>
      </dgm:t>
    </dgm:pt>
    <dgm:pt modelId="{37B48B6F-4566-41A8-B839-5E924EF3771E}">
      <dgm:prSet/>
      <dgm:spPr/>
      <dgm:t>
        <a:bodyPr/>
        <a:lstStyle/>
        <a:p>
          <a:r>
            <a:rPr lang="en-GB" b="0"/>
            <a:t>The key value is the performance (actions) of the services</a:t>
          </a:r>
          <a:endParaRPr lang="cs-CZ"/>
        </a:p>
      </dgm:t>
    </dgm:pt>
    <dgm:pt modelId="{C6DBC983-AEF8-4BE6-88BE-5E0DD379AFE7}" type="parTrans" cxnId="{630E67E1-7A8D-41CD-99F9-0F29B75F9432}">
      <dgm:prSet/>
      <dgm:spPr/>
      <dgm:t>
        <a:bodyPr/>
        <a:lstStyle/>
        <a:p>
          <a:endParaRPr lang="cs-CZ"/>
        </a:p>
      </dgm:t>
    </dgm:pt>
    <dgm:pt modelId="{3439C1D9-305E-409C-9B1B-C4B8A265EB93}" type="sibTrans" cxnId="{630E67E1-7A8D-41CD-99F9-0F29B75F9432}">
      <dgm:prSet/>
      <dgm:spPr/>
      <dgm:t>
        <a:bodyPr/>
        <a:lstStyle/>
        <a:p>
          <a:endParaRPr lang="cs-CZ"/>
        </a:p>
      </dgm:t>
    </dgm:pt>
    <dgm:pt modelId="{5B1CC026-3C72-4A6C-B159-1E606EBB8CDA}">
      <dgm:prSet/>
      <dgm:spPr/>
      <dgm:t>
        <a:bodyPr/>
        <a:lstStyle/>
        <a:p>
          <a:r>
            <a:rPr lang="en-GB" b="0"/>
            <a:t>Done now</a:t>
          </a:r>
          <a:endParaRPr lang="cs-CZ"/>
        </a:p>
      </dgm:t>
    </dgm:pt>
    <dgm:pt modelId="{42462D2C-5319-4DCE-9EA0-230AFDDCB3F1}" type="parTrans" cxnId="{CB694AD1-FDFB-4714-A548-47C3203D46FD}">
      <dgm:prSet/>
      <dgm:spPr/>
      <dgm:t>
        <a:bodyPr/>
        <a:lstStyle/>
        <a:p>
          <a:endParaRPr lang="cs-CZ"/>
        </a:p>
      </dgm:t>
    </dgm:pt>
    <dgm:pt modelId="{A3064B4F-516A-464B-9EBF-4BCC43B6268F}" type="sibTrans" cxnId="{CB694AD1-FDFB-4714-A548-47C3203D46FD}">
      <dgm:prSet/>
      <dgm:spPr/>
      <dgm:t>
        <a:bodyPr/>
        <a:lstStyle/>
        <a:p>
          <a:endParaRPr lang="cs-CZ"/>
        </a:p>
      </dgm:t>
    </dgm:pt>
    <dgm:pt modelId="{6CFAF9ED-496F-4ABE-86EB-8EF62180747E}">
      <dgm:prSet/>
      <dgm:spPr/>
      <dgm:t>
        <a:bodyPr/>
        <a:lstStyle/>
        <a:p>
          <a:r>
            <a:rPr lang="en-GB" b="0"/>
            <a:t>Or promised in the future</a:t>
          </a:r>
          <a:endParaRPr lang="cs-CZ"/>
        </a:p>
      </dgm:t>
    </dgm:pt>
    <dgm:pt modelId="{69EC5C3A-F35A-4115-9B8F-673C2CDD30A8}" type="parTrans" cxnId="{4A00515B-A9E0-461C-ADEC-37C8A967009F}">
      <dgm:prSet/>
      <dgm:spPr/>
      <dgm:t>
        <a:bodyPr/>
        <a:lstStyle/>
        <a:p>
          <a:endParaRPr lang="cs-CZ"/>
        </a:p>
      </dgm:t>
    </dgm:pt>
    <dgm:pt modelId="{D05B8CF0-2B79-4AF5-B610-35243886B341}" type="sibTrans" cxnId="{4A00515B-A9E0-461C-ADEC-37C8A967009F}">
      <dgm:prSet/>
      <dgm:spPr/>
      <dgm:t>
        <a:bodyPr/>
        <a:lstStyle/>
        <a:p>
          <a:endParaRPr lang="cs-CZ"/>
        </a:p>
      </dgm:t>
    </dgm:pt>
    <dgm:pt modelId="{AA284A88-2100-4F91-9332-632B11B4DB8B}" type="pres">
      <dgm:prSet presAssocID="{C652512B-2ACC-43C1-AF0E-62C1BA32715E}" presName="linear" presStyleCnt="0">
        <dgm:presLayoutVars>
          <dgm:animLvl val="lvl"/>
          <dgm:resizeHandles val="exact"/>
        </dgm:presLayoutVars>
      </dgm:prSet>
      <dgm:spPr/>
    </dgm:pt>
    <dgm:pt modelId="{3551E45B-F39C-4FB1-A8C1-8D75DA4A376A}" type="pres">
      <dgm:prSet presAssocID="{AC0C8D1B-2D31-4912-9FF7-1A45D919E01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762BA78-7C7D-4C80-81D5-6EB77D1DCDB3}" type="pres">
      <dgm:prSet presAssocID="{EC68CB38-6DB3-46E4-A49A-CE6834C43099}" presName="spacer" presStyleCnt="0"/>
      <dgm:spPr/>
    </dgm:pt>
    <dgm:pt modelId="{9CC9E0A6-EBAB-4DA6-91A8-322E7F870D2C}" type="pres">
      <dgm:prSet presAssocID="{48D4D5AD-D138-474A-9689-ED04300FE11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DA4BF53-2A61-4A9F-811C-5D6A1802AEFB}" type="pres">
      <dgm:prSet presAssocID="{C86FDBA5-AD3A-466C-9911-489619F9E2BB}" presName="spacer" presStyleCnt="0"/>
      <dgm:spPr/>
    </dgm:pt>
    <dgm:pt modelId="{571D9548-6814-45F6-8A08-8DE7CBF8E57C}" type="pres">
      <dgm:prSet presAssocID="{FE81DDD1-951D-4D5C-A415-E084AC0E7C1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CE08600-26EA-428A-B41D-23D1D47D0A0E}" type="pres">
      <dgm:prSet presAssocID="{737670F8-C189-47F0-9323-A111586A1631}" presName="spacer" presStyleCnt="0"/>
      <dgm:spPr/>
    </dgm:pt>
    <dgm:pt modelId="{EF0AE774-4C59-4856-9027-DCCB559663E6}" type="pres">
      <dgm:prSet presAssocID="{37B48B6F-4566-41A8-B839-5E924EF3771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C6DB23E-9756-4915-91F1-D3B8176AC86C}" type="pres">
      <dgm:prSet presAssocID="{37B48B6F-4566-41A8-B839-5E924EF3771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FF46709-AAA0-4C22-B36C-D7AA6353C306}" srcId="{C652512B-2ACC-43C1-AF0E-62C1BA32715E}" destId="{FE81DDD1-951D-4D5C-A415-E084AC0E7C1D}" srcOrd="2" destOrd="0" parTransId="{EA301645-B06F-456A-9C86-F0A86C6EA7ED}" sibTransId="{737670F8-C189-47F0-9323-A111586A1631}"/>
    <dgm:cxn modelId="{FE88255B-5A7C-4351-B7BB-09B8BDE965B7}" type="presOf" srcId="{AC0C8D1B-2D31-4912-9FF7-1A45D919E01D}" destId="{3551E45B-F39C-4FB1-A8C1-8D75DA4A376A}" srcOrd="0" destOrd="0" presId="urn:microsoft.com/office/officeart/2005/8/layout/vList2"/>
    <dgm:cxn modelId="{4A00515B-A9E0-461C-ADEC-37C8A967009F}" srcId="{37B48B6F-4566-41A8-B839-5E924EF3771E}" destId="{6CFAF9ED-496F-4ABE-86EB-8EF62180747E}" srcOrd="1" destOrd="0" parTransId="{69EC5C3A-F35A-4115-9B8F-673C2CDD30A8}" sibTransId="{D05B8CF0-2B79-4AF5-B610-35243886B341}"/>
    <dgm:cxn modelId="{D33AD865-5F15-49AB-A4E1-B1CF3EB5EF65}" type="presOf" srcId="{C652512B-2ACC-43C1-AF0E-62C1BA32715E}" destId="{AA284A88-2100-4F91-9332-632B11B4DB8B}" srcOrd="0" destOrd="0" presId="urn:microsoft.com/office/officeart/2005/8/layout/vList2"/>
    <dgm:cxn modelId="{D4A91A6A-6B7D-495D-BD05-51E09C72E1E0}" type="presOf" srcId="{48D4D5AD-D138-474A-9689-ED04300FE115}" destId="{9CC9E0A6-EBAB-4DA6-91A8-322E7F870D2C}" srcOrd="0" destOrd="0" presId="urn:microsoft.com/office/officeart/2005/8/layout/vList2"/>
    <dgm:cxn modelId="{E80C824B-5152-4FFF-89D8-CE6E8FF26371}" srcId="{C652512B-2ACC-43C1-AF0E-62C1BA32715E}" destId="{AC0C8D1B-2D31-4912-9FF7-1A45D919E01D}" srcOrd="0" destOrd="0" parTransId="{D87A2295-459D-45C0-987C-6E1C06252F7E}" sibTransId="{EC68CB38-6DB3-46E4-A49A-CE6834C43099}"/>
    <dgm:cxn modelId="{F773EF77-6444-482E-B907-7F5EBD73639C}" srcId="{C652512B-2ACC-43C1-AF0E-62C1BA32715E}" destId="{48D4D5AD-D138-474A-9689-ED04300FE115}" srcOrd="1" destOrd="0" parTransId="{EA403316-4115-46B7-9653-3DDFB607C69F}" sibTransId="{C86FDBA5-AD3A-466C-9911-489619F9E2BB}"/>
    <dgm:cxn modelId="{C047F68C-015F-46C8-9B43-4D14E5F06799}" type="presOf" srcId="{6CFAF9ED-496F-4ABE-86EB-8EF62180747E}" destId="{1C6DB23E-9756-4915-91F1-D3B8176AC86C}" srcOrd="0" destOrd="1" presId="urn:microsoft.com/office/officeart/2005/8/layout/vList2"/>
    <dgm:cxn modelId="{C7DADA9D-63D0-4DB8-8257-766F22078799}" type="presOf" srcId="{5B1CC026-3C72-4A6C-B159-1E606EBB8CDA}" destId="{1C6DB23E-9756-4915-91F1-D3B8176AC86C}" srcOrd="0" destOrd="0" presId="urn:microsoft.com/office/officeart/2005/8/layout/vList2"/>
    <dgm:cxn modelId="{F2E908C4-39D2-4EB8-949C-96ABE859992E}" type="presOf" srcId="{FE81DDD1-951D-4D5C-A415-E084AC0E7C1D}" destId="{571D9548-6814-45F6-8A08-8DE7CBF8E57C}" srcOrd="0" destOrd="0" presId="urn:microsoft.com/office/officeart/2005/8/layout/vList2"/>
    <dgm:cxn modelId="{CB694AD1-FDFB-4714-A548-47C3203D46FD}" srcId="{37B48B6F-4566-41A8-B839-5E924EF3771E}" destId="{5B1CC026-3C72-4A6C-B159-1E606EBB8CDA}" srcOrd="0" destOrd="0" parTransId="{42462D2C-5319-4DCE-9EA0-230AFDDCB3F1}" sibTransId="{A3064B4F-516A-464B-9EBF-4BCC43B6268F}"/>
    <dgm:cxn modelId="{197E3BDD-0B92-47D0-A4A6-83D0FF017F62}" type="presOf" srcId="{37B48B6F-4566-41A8-B839-5E924EF3771E}" destId="{EF0AE774-4C59-4856-9027-DCCB559663E6}" srcOrd="0" destOrd="0" presId="urn:microsoft.com/office/officeart/2005/8/layout/vList2"/>
    <dgm:cxn modelId="{630E67E1-7A8D-41CD-99F9-0F29B75F9432}" srcId="{C652512B-2ACC-43C1-AF0E-62C1BA32715E}" destId="{37B48B6F-4566-41A8-B839-5E924EF3771E}" srcOrd="3" destOrd="0" parTransId="{C6DBC983-AEF8-4BE6-88BE-5E0DD379AFE7}" sibTransId="{3439C1D9-305E-409C-9B1B-C4B8A265EB93}"/>
    <dgm:cxn modelId="{597D1EB5-939D-4B23-ABCB-1A6AF3273D3B}" type="presParOf" srcId="{AA284A88-2100-4F91-9332-632B11B4DB8B}" destId="{3551E45B-F39C-4FB1-A8C1-8D75DA4A376A}" srcOrd="0" destOrd="0" presId="urn:microsoft.com/office/officeart/2005/8/layout/vList2"/>
    <dgm:cxn modelId="{AE44D2DB-04E4-422D-863A-5B67F3E968B7}" type="presParOf" srcId="{AA284A88-2100-4F91-9332-632B11B4DB8B}" destId="{2762BA78-7C7D-4C80-81D5-6EB77D1DCDB3}" srcOrd="1" destOrd="0" presId="urn:microsoft.com/office/officeart/2005/8/layout/vList2"/>
    <dgm:cxn modelId="{8948EBF9-8D41-4CDD-8172-AC3FBC824F8C}" type="presParOf" srcId="{AA284A88-2100-4F91-9332-632B11B4DB8B}" destId="{9CC9E0A6-EBAB-4DA6-91A8-322E7F870D2C}" srcOrd="2" destOrd="0" presId="urn:microsoft.com/office/officeart/2005/8/layout/vList2"/>
    <dgm:cxn modelId="{FA925BC0-591B-4D7D-A9F0-DE273D83D4E3}" type="presParOf" srcId="{AA284A88-2100-4F91-9332-632B11B4DB8B}" destId="{DDA4BF53-2A61-4A9F-811C-5D6A1802AEFB}" srcOrd="3" destOrd="0" presId="urn:microsoft.com/office/officeart/2005/8/layout/vList2"/>
    <dgm:cxn modelId="{9E17C59E-5ABC-41AD-A9AF-D3BC38AAAA1B}" type="presParOf" srcId="{AA284A88-2100-4F91-9332-632B11B4DB8B}" destId="{571D9548-6814-45F6-8A08-8DE7CBF8E57C}" srcOrd="4" destOrd="0" presId="urn:microsoft.com/office/officeart/2005/8/layout/vList2"/>
    <dgm:cxn modelId="{44DB183A-2D80-49E9-BB16-ECB33D6BF91D}" type="presParOf" srcId="{AA284A88-2100-4F91-9332-632B11B4DB8B}" destId="{9CE08600-26EA-428A-B41D-23D1D47D0A0E}" srcOrd="5" destOrd="0" presId="urn:microsoft.com/office/officeart/2005/8/layout/vList2"/>
    <dgm:cxn modelId="{BA5BEF1E-BF64-4444-8DEC-994C7268CCEF}" type="presParOf" srcId="{AA284A88-2100-4F91-9332-632B11B4DB8B}" destId="{EF0AE774-4C59-4856-9027-DCCB559663E6}" srcOrd="6" destOrd="0" presId="urn:microsoft.com/office/officeart/2005/8/layout/vList2"/>
    <dgm:cxn modelId="{D211C340-EF75-4CED-909E-09B78DFFBC83}" type="presParOf" srcId="{AA284A88-2100-4F91-9332-632B11B4DB8B}" destId="{1C6DB23E-9756-4915-91F1-D3B8176AC86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5FC13F-9D06-4064-BB3D-2F3BF2D2D695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4A23D7F-F4C6-4ABE-9BAF-197D0EB65BDB}">
      <dgm:prSet/>
      <dgm:spPr/>
      <dgm:t>
        <a:bodyPr/>
        <a:lstStyle/>
        <a:p>
          <a:r>
            <a:rPr lang="en-GB" b="0" dirty="0"/>
            <a:t>Provider – somebody / something that perform the action and by this provide the service</a:t>
          </a:r>
          <a:endParaRPr lang="cs-CZ" dirty="0"/>
        </a:p>
      </dgm:t>
    </dgm:pt>
    <dgm:pt modelId="{0DF30EF1-90EE-44F9-85E1-3F0DE89C82F5}" type="parTrans" cxnId="{CF32D515-6FE4-4C3D-ACDF-A092D76321A6}">
      <dgm:prSet/>
      <dgm:spPr/>
      <dgm:t>
        <a:bodyPr/>
        <a:lstStyle/>
        <a:p>
          <a:endParaRPr lang="cs-CZ"/>
        </a:p>
      </dgm:t>
    </dgm:pt>
    <dgm:pt modelId="{6E1D8CC7-EDAB-4591-85D9-CC9E1A65EA34}" type="sibTrans" cxnId="{CF32D515-6FE4-4C3D-ACDF-A092D76321A6}">
      <dgm:prSet/>
      <dgm:spPr/>
      <dgm:t>
        <a:bodyPr/>
        <a:lstStyle/>
        <a:p>
          <a:endParaRPr lang="cs-CZ"/>
        </a:p>
      </dgm:t>
    </dgm:pt>
    <dgm:pt modelId="{5393F198-2B74-4066-AC1E-425E56533DE5}">
      <dgm:prSet/>
      <dgm:spPr/>
      <dgm:t>
        <a:bodyPr/>
        <a:lstStyle/>
        <a:p>
          <a:r>
            <a:rPr lang="en-GB" b="0"/>
            <a:t>Client – somebody / something that receives results of this action</a:t>
          </a:r>
          <a:endParaRPr lang="cs-CZ"/>
        </a:p>
      </dgm:t>
    </dgm:pt>
    <dgm:pt modelId="{C007E46F-9CCB-41C4-8758-26F003669112}" type="parTrans" cxnId="{54371BCF-44E2-43C6-8B87-BE26F1683757}">
      <dgm:prSet/>
      <dgm:spPr/>
      <dgm:t>
        <a:bodyPr/>
        <a:lstStyle/>
        <a:p>
          <a:endParaRPr lang="cs-CZ"/>
        </a:p>
      </dgm:t>
    </dgm:pt>
    <dgm:pt modelId="{A7DFE5B0-7C7A-4EB5-984E-10BCA2A7FCFA}" type="sibTrans" cxnId="{54371BCF-44E2-43C6-8B87-BE26F1683757}">
      <dgm:prSet/>
      <dgm:spPr/>
      <dgm:t>
        <a:bodyPr/>
        <a:lstStyle/>
        <a:p>
          <a:endParaRPr lang="cs-CZ"/>
        </a:p>
      </dgm:t>
    </dgm:pt>
    <dgm:pt modelId="{58F7F678-8DF4-4F87-96FD-66BFADF6FA34}" type="pres">
      <dgm:prSet presAssocID="{AA5FC13F-9D06-4064-BB3D-2F3BF2D2D695}" presName="Name0" presStyleCnt="0">
        <dgm:presLayoutVars>
          <dgm:dir/>
          <dgm:resizeHandles val="exact"/>
        </dgm:presLayoutVars>
      </dgm:prSet>
      <dgm:spPr/>
    </dgm:pt>
    <dgm:pt modelId="{43A7E414-3C4C-4245-96C5-143D50814C65}" type="pres">
      <dgm:prSet presAssocID="{64A23D7F-F4C6-4ABE-9BAF-197D0EB65BDB}" presName="composite" presStyleCnt="0"/>
      <dgm:spPr/>
    </dgm:pt>
    <dgm:pt modelId="{7C95C3E2-EECB-46B6-930E-739EC4BCF7B1}" type="pres">
      <dgm:prSet presAssocID="{64A23D7F-F4C6-4ABE-9BAF-197D0EB65BDB}" presName="rect1" presStyleLbl="trAlignAcc1" presStyleIdx="0" presStyleCnt="2">
        <dgm:presLayoutVars>
          <dgm:bulletEnabled val="1"/>
        </dgm:presLayoutVars>
      </dgm:prSet>
      <dgm:spPr/>
    </dgm:pt>
    <dgm:pt modelId="{7E475CFD-55AE-4813-99FF-0B75BAB201C3}" type="pres">
      <dgm:prSet presAssocID="{64A23D7F-F4C6-4ABE-9BAF-197D0EB65BDB}" presName="rect2" presStyleLbl="fgImgPlac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6666" b="16666"/>
          </a:stretch>
        </a:blipFill>
      </dgm:spPr>
    </dgm:pt>
    <dgm:pt modelId="{21A18511-5C19-44EF-9BE1-1E8A21BF7F88}" type="pres">
      <dgm:prSet presAssocID="{6E1D8CC7-EDAB-4591-85D9-CC9E1A65EA34}" presName="sibTrans" presStyleCnt="0"/>
      <dgm:spPr/>
    </dgm:pt>
    <dgm:pt modelId="{30F0E8FA-8931-4F82-8B03-BB2F6530B46C}" type="pres">
      <dgm:prSet presAssocID="{5393F198-2B74-4066-AC1E-425E56533DE5}" presName="composite" presStyleCnt="0"/>
      <dgm:spPr/>
    </dgm:pt>
    <dgm:pt modelId="{D7B37B82-C132-4549-832E-4A37561C5E4D}" type="pres">
      <dgm:prSet presAssocID="{5393F198-2B74-4066-AC1E-425E56533DE5}" presName="rect1" presStyleLbl="trAlignAcc1" presStyleIdx="1" presStyleCnt="2">
        <dgm:presLayoutVars>
          <dgm:bulletEnabled val="1"/>
        </dgm:presLayoutVars>
      </dgm:prSet>
      <dgm:spPr/>
    </dgm:pt>
    <dgm:pt modelId="{4630C5F9-2B4A-493A-81B8-9FB837ADDA86}" type="pres">
      <dgm:prSet presAssocID="{5393F198-2B74-4066-AC1E-425E56533DE5}" presName="rect2" presStyleLbl="fgImgPlace1" presStyleIdx="1" presStyleCnt="2" custScaleX="105971"/>
      <dgm:spPr>
        <a:blipFill dpi="0" rotWithShape="1">
          <a:blip xmlns:r="http://schemas.openxmlformats.org/officeDocument/2006/relationships" r:embed="rId2"/>
          <a:srcRect/>
          <a:stretch>
            <a:fillRect t="14677" b="14677"/>
          </a:stretch>
        </a:blipFill>
      </dgm:spPr>
    </dgm:pt>
  </dgm:ptLst>
  <dgm:cxnLst>
    <dgm:cxn modelId="{CF32D515-6FE4-4C3D-ACDF-A092D76321A6}" srcId="{AA5FC13F-9D06-4064-BB3D-2F3BF2D2D695}" destId="{64A23D7F-F4C6-4ABE-9BAF-197D0EB65BDB}" srcOrd="0" destOrd="0" parTransId="{0DF30EF1-90EE-44F9-85E1-3F0DE89C82F5}" sibTransId="{6E1D8CC7-EDAB-4591-85D9-CC9E1A65EA34}"/>
    <dgm:cxn modelId="{B8707EA8-5433-4287-880A-168D13AC9A82}" type="presOf" srcId="{5393F198-2B74-4066-AC1E-425E56533DE5}" destId="{D7B37B82-C132-4549-832E-4A37561C5E4D}" srcOrd="0" destOrd="0" presId="urn:microsoft.com/office/officeart/2008/layout/PictureStrips"/>
    <dgm:cxn modelId="{61B154AB-8384-4DB5-ADD4-DCB9F7374E27}" type="presOf" srcId="{AA5FC13F-9D06-4064-BB3D-2F3BF2D2D695}" destId="{58F7F678-8DF4-4F87-96FD-66BFADF6FA34}" srcOrd="0" destOrd="0" presId="urn:microsoft.com/office/officeart/2008/layout/PictureStrips"/>
    <dgm:cxn modelId="{54371BCF-44E2-43C6-8B87-BE26F1683757}" srcId="{AA5FC13F-9D06-4064-BB3D-2F3BF2D2D695}" destId="{5393F198-2B74-4066-AC1E-425E56533DE5}" srcOrd="1" destOrd="0" parTransId="{C007E46F-9CCB-41C4-8758-26F003669112}" sibTransId="{A7DFE5B0-7C7A-4EB5-984E-10BCA2A7FCFA}"/>
    <dgm:cxn modelId="{F30079E7-DB67-42C6-A0E8-01D39BD426D7}" type="presOf" srcId="{64A23D7F-F4C6-4ABE-9BAF-197D0EB65BDB}" destId="{7C95C3E2-EECB-46B6-930E-739EC4BCF7B1}" srcOrd="0" destOrd="0" presId="urn:microsoft.com/office/officeart/2008/layout/PictureStrips"/>
    <dgm:cxn modelId="{DC7E8683-9E84-456B-ACFB-54628B87ECE6}" type="presParOf" srcId="{58F7F678-8DF4-4F87-96FD-66BFADF6FA34}" destId="{43A7E414-3C4C-4245-96C5-143D50814C65}" srcOrd="0" destOrd="0" presId="urn:microsoft.com/office/officeart/2008/layout/PictureStrips"/>
    <dgm:cxn modelId="{920D45A0-89B5-419A-8826-FEED2D7F3E91}" type="presParOf" srcId="{43A7E414-3C4C-4245-96C5-143D50814C65}" destId="{7C95C3E2-EECB-46B6-930E-739EC4BCF7B1}" srcOrd="0" destOrd="0" presId="urn:microsoft.com/office/officeart/2008/layout/PictureStrips"/>
    <dgm:cxn modelId="{5C78FFD2-90F3-4ACD-AFC5-ECFCF9AD9E21}" type="presParOf" srcId="{43A7E414-3C4C-4245-96C5-143D50814C65}" destId="{7E475CFD-55AE-4813-99FF-0B75BAB201C3}" srcOrd="1" destOrd="0" presId="urn:microsoft.com/office/officeart/2008/layout/PictureStrips"/>
    <dgm:cxn modelId="{26936DBE-60B0-4A81-AAEC-46CB4D884EA7}" type="presParOf" srcId="{58F7F678-8DF4-4F87-96FD-66BFADF6FA34}" destId="{21A18511-5C19-44EF-9BE1-1E8A21BF7F88}" srcOrd="1" destOrd="0" presId="urn:microsoft.com/office/officeart/2008/layout/PictureStrips"/>
    <dgm:cxn modelId="{A464A4C1-6CDB-42B3-85EF-8C565F61E2F8}" type="presParOf" srcId="{58F7F678-8DF4-4F87-96FD-66BFADF6FA34}" destId="{30F0E8FA-8931-4F82-8B03-BB2F6530B46C}" srcOrd="2" destOrd="0" presId="urn:microsoft.com/office/officeart/2008/layout/PictureStrips"/>
    <dgm:cxn modelId="{BEB8A343-38B9-4DF9-8FAB-0C7C1B746CE8}" type="presParOf" srcId="{30F0E8FA-8931-4F82-8B03-BB2F6530B46C}" destId="{D7B37B82-C132-4549-832E-4A37561C5E4D}" srcOrd="0" destOrd="0" presId="urn:microsoft.com/office/officeart/2008/layout/PictureStrips"/>
    <dgm:cxn modelId="{957E6297-DDF6-4BF3-A151-3A90BB8794C6}" type="presParOf" srcId="{30F0E8FA-8931-4F82-8B03-BB2F6530B46C}" destId="{4630C5F9-2B4A-493A-81B8-9FB837ADDA8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1AC39-CFB4-452B-84B7-9B253923401F}">
      <dsp:nvSpPr>
        <dsp:cNvPr id="0" name=""/>
        <dsp:cNvSpPr/>
      </dsp:nvSpPr>
      <dsp:spPr>
        <a:xfrm>
          <a:off x="0" y="36247"/>
          <a:ext cx="823356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The </a:t>
          </a:r>
          <a:r>
            <a:rPr lang="cs-CZ" sz="1900" kern="1200" dirty="0" err="1"/>
            <a:t>focus</a:t>
          </a:r>
          <a:r>
            <a:rPr lang="en-GB" sz="1900" kern="1200" dirty="0"/>
            <a:t> is not on tangible product</a:t>
          </a:r>
          <a:endParaRPr lang="cs-CZ" sz="1900" kern="1200" dirty="0"/>
        </a:p>
      </dsp:txBody>
      <dsp:txXfrm>
        <a:off x="35268" y="71515"/>
        <a:ext cx="8163024" cy="651938"/>
      </dsp:txXfrm>
    </dsp:sp>
    <dsp:sp modelId="{815379A0-ECCE-4080-9B86-8F4094112D88}">
      <dsp:nvSpPr>
        <dsp:cNvPr id="0" name=""/>
        <dsp:cNvSpPr/>
      </dsp:nvSpPr>
      <dsp:spPr>
        <a:xfrm>
          <a:off x="0" y="758722"/>
          <a:ext cx="823356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1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/>
            <a:t>Is on services the customer can get</a:t>
          </a:r>
          <a:endParaRPr lang="cs-CZ" sz="1500" kern="1200"/>
        </a:p>
      </dsp:txBody>
      <dsp:txXfrm>
        <a:off x="0" y="758722"/>
        <a:ext cx="8233560" cy="314640"/>
      </dsp:txXfrm>
    </dsp:sp>
    <dsp:sp modelId="{6E251B20-B887-43C6-B54B-E5FA385592FB}">
      <dsp:nvSpPr>
        <dsp:cNvPr id="0" name=""/>
        <dsp:cNvSpPr/>
      </dsp:nvSpPr>
      <dsp:spPr>
        <a:xfrm>
          <a:off x="0" y="1073362"/>
          <a:ext cx="823356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No matter if the service is realized through the product or someone else to perform the service</a:t>
          </a:r>
          <a:endParaRPr lang="cs-CZ" sz="1900" kern="1200"/>
        </a:p>
      </dsp:txBody>
      <dsp:txXfrm>
        <a:off x="35268" y="1108630"/>
        <a:ext cx="8163024" cy="651938"/>
      </dsp:txXfrm>
    </dsp:sp>
    <dsp:sp modelId="{47A4FDFF-CC8A-49BC-A241-123848D3F78D}">
      <dsp:nvSpPr>
        <dsp:cNvPr id="0" name=""/>
        <dsp:cNvSpPr/>
      </dsp:nvSpPr>
      <dsp:spPr>
        <a:xfrm>
          <a:off x="0" y="1850557"/>
          <a:ext cx="823356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Ownership is not important</a:t>
          </a:r>
          <a:endParaRPr lang="cs-CZ" sz="1900" kern="1200"/>
        </a:p>
      </dsp:txBody>
      <dsp:txXfrm>
        <a:off x="35268" y="1885825"/>
        <a:ext cx="8163024" cy="651938"/>
      </dsp:txXfrm>
    </dsp:sp>
    <dsp:sp modelId="{75E54F1A-0D28-4038-B5AF-ED9D130905EF}">
      <dsp:nvSpPr>
        <dsp:cNvPr id="0" name=""/>
        <dsp:cNvSpPr/>
      </dsp:nvSpPr>
      <dsp:spPr>
        <a:xfrm>
          <a:off x="0" y="2627752"/>
          <a:ext cx="823356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The customer obtain benefits by renting to:</a:t>
          </a:r>
          <a:endParaRPr lang="cs-CZ" sz="1900" kern="1200"/>
        </a:p>
      </dsp:txBody>
      <dsp:txXfrm>
        <a:off x="35268" y="2663020"/>
        <a:ext cx="8163024" cy="651938"/>
      </dsp:txXfrm>
    </dsp:sp>
    <dsp:sp modelId="{82F18327-482C-4412-A0BF-270C89ABD370}">
      <dsp:nvSpPr>
        <dsp:cNvPr id="0" name=""/>
        <dsp:cNvSpPr/>
      </dsp:nvSpPr>
      <dsp:spPr>
        <a:xfrm>
          <a:off x="0" y="3350227"/>
          <a:ext cx="8233560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1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/>
            <a:t>use a physical object</a:t>
          </a:r>
          <a:endParaRPr lang="cs-CZ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/>
            <a:t>hire the labour and expertise</a:t>
          </a:r>
          <a:endParaRPr lang="cs-CZ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/>
            <a:t>pay for access to facilities and networks</a:t>
          </a:r>
          <a:endParaRPr lang="cs-CZ" sz="1500" kern="1200"/>
        </a:p>
      </dsp:txBody>
      <dsp:txXfrm>
        <a:off x="0" y="3350227"/>
        <a:ext cx="8233560" cy="7276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C7114-E27C-41FE-8C56-B02112F170ED}">
      <dsp:nvSpPr>
        <dsp:cNvPr id="0" name=""/>
        <dsp:cNvSpPr/>
      </dsp:nvSpPr>
      <dsp:spPr>
        <a:xfrm>
          <a:off x="0" y="18985"/>
          <a:ext cx="6624736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Where somebody / something could be</a:t>
          </a:r>
          <a:endParaRPr lang="cs-CZ" sz="1800" kern="1200" dirty="0"/>
        </a:p>
      </dsp:txBody>
      <dsp:txXfrm>
        <a:off x="20561" y="39546"/>
        <a:ext cx="6583614" cy="380078"/>
      </dsp:txXfrm>
    </dsp:sp>
    <dsp:sp modelId="{E813FEE8-4AA7-4B6D-80CB-BE13E809D70A}">
      <dsp:nvSpPr>
        <dsp:cNvPr id="0" name=""/>
        <dsp:cNvSpPr/>
      </dsp:nvSpPr>
      <dsp:spPr>
        <a:xfrm>
          <a:off x="0" y="440185"/>
          <a:ext cx="6624736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335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kern="1200"/>
            <a:t>Individuals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kern="1200"/>
            <a:t>Organized group of individuals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kern="1200"/>
            <a:t>Technology assembled and organized into value adding application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kern="1200"/>
            <a:t>Any combination of previous items</a:t>
          </a:r>
          <a:endParaRPr lang="cs-CZ" sz="1400" kern="1200"/>
        </a:p>
      </dsp:txBody>
      <dsp:txXfrm>
        <a:off x="0" y="440185"/>
        <a:ext cx="6624736" cy="9128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7C763-CCF0-4382-A2DE-5FB1BE8C1C4E}">
      <dsp:nvSpPr>
        <dsp:cNvPr id="0" name=""/>
        <dsp:cNvSpPr/>
      </dsp:nvSpPr>
      <dsp:spPr>
        <a:xfrm>
          <a:off x="0" y="58050"/>
          <a:ext cx="80649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kern="1200" dirty="0"/>
            <a:t>It could be practically anything</a:t>
          </a:r>
          <a:endParaRPr lang="cs-CZ" sz="2100" kern="1200" dirty="0"/>
        </a:p>
      </dsp:txBody>
      <dsp:txXfrm>
        <a:off x="23988" y="82038"/>
        <a:ext cx="8016924" cy="443423"/>
      </dsp:txXfrm>
    </dsp:sp>
    <dsp:sp modelId="{D9B8A14B-738B-4D2A-9733-3788A8220D5B}">
      <dsp:nvSpPr>
        <dsp:cNvPr id="0" name=""/>
        <dsp:cNvSpPr/>
      </dsp:nvSpPr>
      <dsp:spPr>
        <a:xfrm>
          <a:off x="0" y="549450"/>
          <a:ext cx="8064900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0" kern="1200"/>
            <a:t>An individual</a:t>
          </a:r>
          <a:endParaRPr lang="cs-CZ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0" kern="1200"/>
            <a:t>A group of individuals</a:t>
          </a:r>
          <a:endParaRPr lang="cs-CZ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0" kern="1200"/>
            <a:t>An organization</a:t>
          </a:r>
          <a:endParaRPr lang="cs-CZ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0" kern="1200"/>
            <a:t>Computer network</a:t>
          </a:r>
          <a:endParaRPr lang="cs-CZ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0" kern="1200"/>
            <a:t>Technology</a:t>
          </a:r>
          <a:endParaRPr lang="cs-CZ" sz="1600" kern="1200"/>
        </a:p>
      </dsp:txBody>
      <dsp:txXfrm>
        <a:off x="0" y="549450"/>
        <a:ext cx="8064900" cy="1304100"/>
      </dsp:txXfrm>
    </dsp:sp>
    <dsp:sp modelId="{619D8E8F-D6F7-445D-9F55-CA0EC22DA26E}">
      <dsp:nvSpPr>
        <dsp:cNvPr id="0" name=""/>
        <dsp:cNvSpPr/>
      </dsp:nvSpPr>
      <dsp:spPr>
        <a:xfrm>
          <a:off x="0" y="1853550"/>
          <a:ext cx="80649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kern="1200"/>
            <a:t>It is the „source of the problem“</a:t>
          </a:r>
          <a:endParaRPr lang="cs-CZ" sz="2100" kern="1200"/>
        </a:p>
      </dsp:txBody>
      <dsp:txXfrm>
        <a:off x="23988" y="1877538"/>
        <a:ext cx="8016924" cy="4434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D248F-7715-41A5-93F0-D984A99CFD5F}">
      <dsp:nvSpPr>
        <dsp:cNvPr id="0" name=""/>
        <dsp:cNvSpPr/>
      </dsp:nvSpPr>
      <dsp:spPr>
        <a:xfrm>
          <a:off x="216028" y="153479"/>
          <a:ext cx="5112559" cy="10441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27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kern="1200" dirty="0"/>
            <a:t>Target is the part of the reality to be transformed or operated for the sake of client</a:t>
          </a:r>
          <a:endParaRPr lang="cs-CZ" sz="2100" kern="1200" dirty="0"/>
        </a:p>
      </dsp:txBody>
      <dsp:txXfrm>
        <a:off x="216028" y="153479"/>
        <a:ext cx="5112559" cy="1044197"/>
      </dsp:txXfrm>
    </dsp:sp>
    <dsp:sp modelId="{DCA36A34-4A66-414C-8705-CB657BA7073F}">
      <dsp:nvSpPr>
        <dsp:cNvPr id="0" name=""/>
        <dsp:cNvSpPr/>
      </dsp:nvSpPr>
      <dsp:spPr>
        <a:xfrm>
          <a:off x="216025" y="72010"/>
          <a:ext cx="693236" cy="1096407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8386" b="1838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3383B-F03F-4A6C-9FD6-8C5C49246B5B}">
      <dsp:nvSpPr>
        <dsp:cNvPr id="0" name=""/>
        <dsp:cNvSpPr/>
      </dsp:nvSpPr>
      <dsp:spPr>
        <a:xfrm>
          <a:off x="1216" y="640571"/>
          <a:ext cx="0" cy="447167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0020F-685F-47A2-BC4B-53A9470A7899}">
      <dsp:nvSpPr>
        <dsp:cNvPr id="0" name=""/>
        <dsp:cNvSpPr/>
      </dsp:nvSpPr>
      <dsp:spPr>
        <a:xfrm>
          <a:off x="125429" y="789627"/>
          <a:ext cx="2351854" cy="2012255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220" r="722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DD587-9C56-4F7E-8213-199C0BE3A53F}">
      <dsp:nvSpPr>
        <dsp:cNvPr id="0" name=""/>
        <dsp:cNvSpPr/>
      </dsp:nvSpPr>
      <dsp:spPr>
        <a:xfrm>
          <a:off x="125429" y="2801882"/>
          <a:ext cx="2351854" cy="231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Individual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Organization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Any of previous combined with the technology and/or piece of environment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Technology that provider is responsible for</a:t>
          </a:r>
          <a:endParaRPr lang="cs-CZ" sz="1400" kern="1200"/>
        </a:p>
      </dsp:txBody>
      <dsp:txXfrm>
        <a:off x="125429" y="2801882"/>
        <a:ext cx="2351854" cy="2310367"/>
      </dsp:txXfrm>
    </dsp:sp>
    <dsp:sp modelId="{14C16F08-74A4-41B3-981C-47499F30515C}">
      <dsp:nvSpPr>
        <dsp:cNvPr id="0" name=""/>
        <dsp:cNvSpPr/>
      </dsp:nvSpPr>
      <dsp:spPr>
        <a:xfrm>
          <a:off x="1216" y="143717"/>
          <a:ext cx="2484266" cy="496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Provider</a:t>
          </a:r>
          <a:endParaRPr lang="cs-CZ" sz="2700" kern="1200"/>
        </a:p>
      </dsp:txBody>
      <dsp:txXfrm>
        <a:off x="1216" y="143717"/>
        <a:ext cx="2484266" cy="496853"/>
      </dsp:txXfrm>
    </dsp:sp>
    <dsp:sp modelId="{A61F0F27-92BC-45A7-BA0C-289D2AEF783D}">
      <dsp:nvSpPr>
        <dsp:cNvPr id="0" name=""/>
        <dsp:cNvSpPr/>
      </dsp:nvSpPr>
      <dsp:spPr>
        <a:xfrm>
          <a:off x="2874646" y="640571"/>
          <a:ext cx="0" cy="447167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26228-DE22-421D-97E5-D74B4AC5A998}">
      <dsp:nvSpPr>
        <dsp:cNvPr id="0" name=""/>
        <dsp:cNvSpPr/>
      </dsp:nvSpPr>
      <dsp:spPr>
        <a:xfrm>
          <a:off x="2998860" y="789627"/>
          <a:ext cx="2351854" cy="2012255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7220" r="722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D3E02-A9B1-4BA3-AB83-FF75330E7E04}">
      <dsp:nvSpPr>
        <dsp:cNvPr id="0" name=""/>
        <dsp:cNvSpPr/>
      </dsp:nvSpPr>
      <dsp:spPr>
        <a:xfrm>
          <a:off x="2998860" y="2801882"/>
          <a:ext cx="2351854" cy="231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Individual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Organization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Any of previous combined with the technology and/or piece of environment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Portion of reality owned by Client</a:t>
          </a:r>
          <a:endParaRPr lang="cs-CZ" sz="1400" kern="1200"/>
        </a:p>
      </dsp:txBody>
      <dsp:txXfrm>
        <a:off x="2998860" y="2801882"/>
        <a:ext cx="2351854" cy="2310367"/>
      </dsp:txXfrm>
    </dsp:sp>
    <dsp:sp modelId="{508DE287-7384-47E4-B506-C9E7B249980E}">
      <dsp:nvSpPr>
        <dsp:cNvPr id="0" name=""/>
        <dsp:cNvSpPr/>
      </dsp:nvSpPr>
      <dsp:spPr>
        <a:xfrm>
          <a:off x="2874646" y="143717"/>
          <a:ext cx="2484266" cy="496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Client</a:t>
          </a:r>
          <a:endParaRPr lang="cs-CZ" sz="2700" kern="1200"/>
        </a:p>
      </dsp:txBody>
      <dsp:txXfrm>
        <a:off x="2874646" y="143717"/>
        <a:ext cx="2484266" cy="496853"/>
      </dsp:txXfrm>
    </dsp:sp>
    <dsp:sp modelId="{5AFD8D74-BFFA-408A-893B-0359E4BAA638}">
      <dsp:nvSpPr>
        <dsp:cNvPr id="0" name=""/>
        <dsp:cNvSpPr/>
      </dsp:nvSpPr>
      <dsp:spPr>
        <a:xfrm>
          <a:off x="5748077" y="640571"/>
          <a:ext cx="0" cy="447167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090FF-F9E6-46EB-B614-A25FB228C691}">
      <dsp:nvSpPr>
        <dsp:cNvPr id="0" name=""/>
        <dsp:cNvSpPr/>
      </dsp:nvSpPr>
      <dsp:spPr>
        <a:xfrm>
          <a:off x="5872290" y="789627"/>
          <a:ext cx="2351854" cy="2012255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l="7220" r="722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1BAB7-688D-4948-93C7-AB69A17EDF74}">
      <dsp:nvSpPr>
        <dsp:cNvPr id="0" name=""/>
        <dsp:cNvSpPr/>
      </dsp:nvSpPr>
      <dsp:spPr>
        <a:xfrm>
          <a:off x="5872290" y="2801882"/>
          <a:ext cx="2351854" cy="231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The reality to be transformed or operated on by Provider for sake of Client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People, dimensions of business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Dimensions of products, technology artefacts &amp; environment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Information, codified knowledge</a:t>
          </a:r>
          <a:endParaRPr lang="cs-CZ" sz="1400" kern="1200"/>
        </a:p>
      </dsp:txBody>
      <dsp:txXfrm>
        <a:off x="5872290" y="2801882"/>
        <a:ext cx="2351854" cy="2310367"/>
      </dsp:txXfrm>
    </dsp:sp>
    <dsp:sp modelId="{1808B774-B3B6-423F-AEE5-9209048F6467}">
      <dsp:nvSpPr>
        <dsp:cNvPr id="0" name=""/>
        <dsp:cNvSpPr/>
      </dsp:nvSpPr>
      <dsp:spPr>
        <a:xfrm>
          <a:off x="5748077" y="143717"/>
          <a:ext cx="2484266" cy="496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Target</a:t>
          </a:r>
          <a:endParaRPr lang="cs-CZ" sz="2700" kern="1200"/>
        </a:p>
      </dsp:txBody>
      <dsp:txXfrm>
        <a:off x="5748077" y="143717"/>
        <a:ext cx="2484266" cy="49685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EAA8F-D936-4CC6-B529-8EEB7D7DE4B8}">
      <dsp:nvSpPr>
        <dsp:cNvPr id="0" name=""/>
        <dsp:cNvSpPr/>
      </dsp:nvSpPr>
      <dsp:spPr>
        <a:xfrm>
          <a:off x="0" y="56216"/>
          <a:ext cx="823356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Information Sharing</a:t>
          </a:r>
          <a:endParaRPr lang="cs-CZ" sz="2800" kern="1200" dirty="0"/>
        </a:p>
      </dsp:txBody>
      <dsp:txXfrm>
        <a:off x="31984" y="88200"/>
        <a:ext cx="8169592" cy="591232"/>
      </dsp:txXfrm>
    </dsp:sp>
    <dsp:sp modelId="{D5D0965F-7963-4BDA-821C-D56FC78E70FE}">
      <dsp:nvSpPr>
        <dsp:cNvPr id="0" name=""/>
        <dsp:cNvSpPr/>
      </dsp:nvSpPr>
      <dsp:spPr>
        <a:xfrm>
          <a:off x="0" y="792056"/>
          <a:ext cx="823356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Knowledge Sharing</a:t>
          </a:r>
          <a:endParaRPr lang="cs-CZ" sz="2800" kern="1200"/>
        </a:p>
      </dsp:txBody>
      <dsp:txXfrm>
        <a:off x="31984" y="824040"/>
        <a:ext cx="8169592" cy="591232"/>
      </dsp:txXfrm>
    </dsp:sp>
    <dsp:sp modelId="{701C2403-0421-4E99-B2A5-ADD76CA5DBE7}">
      <dsp:nvSpPr>
        <dsp:cNvPr id="0" name=""/>
        <dsp:cNvSpPr/>
      </dsp:nvSpPr>
      <dsp:spPr>
        <a:xfrm>
          <a:off x="0" y="1527896"/>
          <a:ext cx="823356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Negotiations</a:t>
          </a:r>
          <a:endParaRPr lang="cs-CZ" sz="2800" kern="1200"/>
        </a:p>
      </dsp:txBody>
      <dsp:txXfrm>
        <a:off x="31984" y="1559880"/>
        <a:ext cx="8169592" cy="591232"/>
      </dsp:txXfrm>
    </dsp:sp>
    <dsp:sp modelId="{33997608-AF7A-4BB5-A62B-260E43E3AD1E}">
      <dsp:nvSpPr>
        <dsp:cNvPr id="0" name=""/>
        <dsp:cNvSpPr/>
      </dsp:nvSpPr>
      <dsp:spPr>
        <a:xfrm>
          <a:off x="0" y="2263736"/>
          <a:ext cx="823356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Balancing and establishing Value Proposition</a:t>
          </a:r>
          <a:endParaRPr lang="cs-CZ" sz="2800" kern="1200"/>
        </a:p>
      </dsp:txBody>
      <dsp:txXfrm>
        <a:off x="31984" y="2295720"/>
        <a:ext cx="8169592" cy="591232"/>
      </dsp:txXfrm>
    </dsp:sp>
    <dsp:sp modelId="{13835686-E916-47DD-A1B2-15F588B8C07F}">
      <dsp:nvSpPr>
        <dsp:cNvPr id="0" name=""/>
        <dsp:cNvSpPr/>
      </dsp:nvSpPr>
      <dsp:spPr>
        <a:xfrm>
          <a:off x="0" y="2999575"/>
          <a:ext cx="823356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Repetitive reviewing of previous items</a:t>
          </a:r>
          <a:endParaRPr lang="cs-CZ" sz="2800" kern="1200" dirty="0"/>
        </a:p>
      </dsp:txBody>
      <dsp:txXfrm>
        <a:off x="31984" y="3031559"/>
        <a:ext cx="8169592" cy="5912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333C2-316A-48EB-B79E-F73E68D039B3}">
      <dsp:nvSpPr>
        <dsp:cNvPr id="0" name=""/>
        <dsp:cNvSpPr/>
      </dsp:nvSpPr>
      <dsp:spPr>
        <a:xfrm>
          <a:off x="0" y="42096"/>
          <a:ext cx="8064900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Client owns the Target</a:t>
          </a:r>
          <a:endParaRPr lang="cs-CZ" sz="2600" kern="1200"/>
        </a:p>
      </dsp:txBody>
      <dsp:txXfrm>
        <a:off x="48262" y="90358"/>
        <a:ext cx="7968376" cy="892126"/>
      </dsp:txXfrm>
    </dsp:sp>
    <dsp:sp modelId="{E05D2B78-9095-4BE9-A928-691D8E2D8383}">
      <dsp:nvSpPr>
        <dsp:cNvPr id="0" name=""/>
        <dsp:cNvSpPr/>
      </dsp:nvSpPr>
      <dsp:spPr>
        <a:xfrm>
          <a:off x="0" y="1030746"/>
          <a:ext cx="80649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Client owns rights to use and/or manipulate the Target</a:t>
          </a:r>
          <a:endParaRPr lang="cs-CZ" sz="2000" kern="1200" dirty="0"/>
        </a:p>
      </dsp:txBody>
      <dsp:txXfrm>
        <a:off x="0" y="1030746"/>
        <a:ext cx="8064900" cy="430560"/>
      </dsp:txXfrm>
    </dsp:sp>
    <dsp:sp modelId="{6C2AA9ED-C57C-4CAF-8A7A-A63840FF577E}">
      <dsp:nvSpPr>
        <dsp:cNvPr id="0" name=""/>
        <dsp:cNvSpPr/>
      </dsp:nvSpPr>
      <dsp:spPr>
        <a:xfrm>
          <a:off x="0" y="1461306"/>
          <a:ext cx="8064900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Client has (owns) problem </a:t>
          </a:r>
          <a:endParaRPr lang="cs-CZ" sz="2600" kern="1200"/>
        </a:p>
      </dsp:txBody>
      <dsp:txXfrm>
        <a:off x="48262" y="1509568"/>
        <a:ext cx="7968376" cy="892126"/>
      </dsp:txXfrm>
    </dsp:sp>
    <dsp:sp modelId="{919D93C1-20C6-4240-8147-9C131C2E5B8F}">
      <dsp:nvSpPr>
        <dsp:cNvPr id="0" name=""/>
        <dsp:cNvSpPr/>
      </dsp:nvSpPr>
      <dsp:spPr>
        <a:xfrm>
          <a:off x="0" y="2449956"/>
          <a:ext cx="8064900" cy="659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Client recognizes a problem on the Target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Client is willing to invest to the problem solution</a:t>
          </a:r>
          <a:endParaRPr lang="cs-CZ" sz="2000" kern="1200" dirty="0"/>
        </a:p>
      </dsp:txBody>
      <dsp:txXfrm>
        <a:off x="0" y="2449956"/>
        <a:ext cx="8064900" cy="659295"/>
      </dsp:txXfrm>
    </dsp:sp>
    <dsp:sp modelId="{DCC2E41D-150A-4B08-AD90-22DD79722AAA}">
      <dsp:nvSpPr>
        <dsp:cNvPr id="0" name=""/>
        <dsp:cNvSpPr/>
      </dsp:nvSpPr>
      <dsp:spPr>
        <a:xfrm>
          <a:off x="0" y="3109251"/>
          <a:ext cx="8064900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The solution involves an operating and/or transformation of the Target</a:t>
          </a:r>
          <a:endParaRPr lang="cs-CZ" sz="2600" kern="1200"/>
        </a:p>
      </dsp:txBody>
      <dsp:txXfrm>
        <a:off x="48262" y="3157513"/>
        <a:ext cx="7968376" cy="89212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E5D17-D317-403B-903F-2C401418EBFE}">
      <dsp:nvSpPr>
        <dsp:cNvPr id="0" name=""/>
        <dsp:cNvSpPr/>
      </dsp:nvSpPr>
      <dsp:spPr>
        <a:xfrm>
          <a:off x="0" y="53548"/>
          <a:ext cx="8064900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Kind of competence</a:t>
          </a:r>
          <a:endParaRPr lang="cs-CZ" sz="2000" kern="1200"/>
        </a:p>
      </dsp:txBody>
      <dsp:txXfrm>
        <a:off x="37125" y="90673"/>
        <a:ext cx="7990650" cy="686250"/>
      </dsp:txXfrm>
    </dsp:sp>
    <dsp:sp modelId="{C3EE5DDC-013B-49DC-A916-D8153931FFCA}">
      <dsp:nvSpPr>
        <dsp:cNvPr id="0" name=""/>
        <dsp:cNvSpPr/>
      </dsp:nvSpPr>
      <dsp:spPr>
        <a:xfrm>
          <a:off x="0" y="871649"/>
          <a:ext cx="8064900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Provider knows and is able to operate on the Target</a:t>
          </a:r>
          <a:endParaRPr lang="cs-CZ" sz="2000" kern="1200"/>
        </a:p>
      </dsp:txBody>
      <dsp:txXfrm>
        <a:off x="37125" y="908774"/>
        <a:ext cx="7990650" cy="686250"/>
      </dsp:txXfrm>
    </dsp:sp>
    <dsp:sp modelId="{F2A72DA8-A3EA-422B-81BB-3936380D20AE}">
      <dsp:nvSpPr>
        <dsp:cNvPr id="0" name=""/>
        <dsp:cNvSpPr/>
      </dsp:nvSpPr>
      <dsp:spPr>
        <a:xfrm>
          <a:off x="0" y="1689749"/>
          <a:ext cx="8064900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Provider knows how and is able to transform the Target</a:t>
          </a:r>
          <a:endParaRPr lang="cs-CZ" sz="2000" kern="1200"/>
        </a:p>
      </dsp:txBody>
      <dsp:txXfrm>
        <a:off x="37125" y="1726874"/>
        <a:ext cx="7990650" cy="686250"/>
      </dsp:txXfrm>
    </dsp:sp>
    <dsp:sp modelId="{2BF64CC7-C4AE-456A-9515-2521DD1513F6}">
      <dsp:nvSpPr>
        <dsp:cNvPr id="0" name=""/>
        <dsp:cNvSpPr/>
      </dsp:nvSpPr>
      <dsp:spPr>
        <a:xfrm>
          <a:off x="0" y="2507849"/>
          <a:ext cx="8064900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Provider understands the Target and is able to plan  operation on transformation of it</a:t>
          </a:r>
          <a:endParaRPr lang="cs-CZ" sz="2000" kern="1200"/>
        </a:p>
      </dsp:txBody>
      <dsp:txXfrm>
        <a:off x="37125" y="2544974"/>
        <a:ext cx="7990650" cy="686250"/>
      </dsp:txXfrm>
    </dsp:sp>
    <dsp:sp modelId="{4530A20B-E983-488E-A119-5B4E99D3CD48}">
      <dsp:nvSpPr>
        <dsp:cNvPr id="0" name=""/>
        <dsp:cNvSpPr/>
      </dsp:nvSpPr>
      <dsp:spPr>
        <a:xfrm>
          <a:off x="0" y="3325948"/>
          <a:ext cx="8064900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Provider improves in a way the Target for its better utilization by the Client (benefit for the Client)</a:t>
          </a:r>
          <a:endParaRPr lang="cs-CZ" sz="2000" kern="1200"/>
        </a:p>
      </dsp:txBody>
      <dsp:txXfrm>
        <a:off x="37125" y="3363073"/>
        <a:ext cx="7990650" cy="68625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32D32-C1AE-46D0-B7B8-F1839F236FE8}">
      <dsp:nvSpPr>
        <dsp:cNvPr id="0" name=""/>
        <dsp:cNvSpPr/>
      </dsp:nvSpPr>
      <dsp:spPr>
        <a:xfrm>
          <a:off x="897850" y="76"/>
          <a:ext cx="1959124" cy="117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Value is strongly related with the target</a:t>
          </a:r>
          <a:endParaRPr lang="cs-CZ" sz="1600" kern="1200"/>
        </a:p>
      </dsp:txBody>
      <dsp:txXfrm>
        <a:off x="897850" y="76"/>
        <a:ext cx="1959124" cy="1175474"/>
      </dsp:txXfrm>
    </dsp:sp>
    <dsp:sp modelId="{31AC5C07-DD79-487F-8FA1-6DFDD6A09B20}">
      <dsp:nvSpPr>
        <dsp:cNvPr id="0" name=""/>
        <dsp:cNvSpPr/>
      </dsp:nvSpPr>
      <dsp:spPr>
        <a:xfrm>
          <a:off x="3052887" y="76"/>
          <a:ext cx="1959124" cy="117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Value is created by both (client + provider)</a:t>
          </a:r>
          <a:endParaRPr lang="cs-CZ" sz="1600" kern="1200" dirty="0"/>
        </a:p>
      </dsp:txBody>
      <dsp:txXfrm>
        <a:off x="3052887" y="76"/>
        <a:ext cx="1959124" cy="1175474"/>
      </dsp:txXfrm>
    </dsp:sp>
    <dsp:sp modelId="{5AF62215-28F9-4FD7-824D-838267DEC656}">
      <dsp:nvSpPr>
        <dsp:cNvPr id="0" name=""/>
        <dsp:cNvSpPr/>
      </dsp:nvSpPr>
      <dsp:spPr>
        <a:xfrm>
          <a:off x="5207924" y="76"/>
          <a:ext cx="1959124" cy="117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Value is co-created</a:t>
          </a:r>
          <a:endParaRPr lang="cs-CZ" sz="1600" kern="1200"/>
        </a:p>
      </dsp:txBody>
      <dsp:txXfrm>
        <a:off x="5207924" y="76"/>
        <a:ext cx="1959124" cy="1175474"/>
      </dsp:txXfrm>
    </dsp:sp>
    <dsp:sp modelId="{7ED70BC8-8505-4020-8BDA-6C4F6FFF1CA5}">
      <dsp:nvSpPr>
        <dsp:cNvPr id="0" name=""/>
        <dsp:cNvSpPr/>
      </dsp:nvSpPr>
      <dsp:spPr>
        <a:xfrm>
          <a:off x="3052887" y="1371464"/>
          <a:ext cx="1959124" cy="117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Value can be created only if Client wants (or needs) an added value on Target</a:t>
          </a:r>
          <a:endParaRPr lang="cs-CZ" sz="1600" kern="1200"/>
        </a:p>
      </dsp:txBody>
      <dsp:txXfrm>
        <a:off x="3052887" y="1371464"/>
        <a:ext cx="1959124" cy="117547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60557-0828-4DC6-ADF4-9C218BB1FCA0}">
      <dsp:nvSpPr>
        <dsp:cNvPr id="0" name=""/>
        <dsp:cNvSpPr/>
      </dsp:nvSpPr>
      <dsp:spPr>
        <a:xfrm>
          <a:off x="4038" y="136182"/>
          <a:ext cx="1207108" cy="927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is the value?</a:t>
          </a:r>
          <a:endParaRPr lang="cs-CZ" sz="1800" kern="1200" dirty="0"/>
        </a:p>
      </dsp:txBody>
      <dsp:txXfrm>
        <a:off x="31217" y="163361"/>
        <a:ext cx="1152750" cy="873606"/>
      </dsp:txXfrm>
    </dsp:sp>
    <dsp:sp modelId="{7A431B07-EC82-4A3C-A439-0C2212EB92CD}">
      <dsp:nvSpPr>
        <dsp:cNvPr id="0" name=""/>
        <dsp:cNvSpPr/>
      </dsp:nvSpPr>
      <dsp:spPr>
        <a:xfrm>
          <a:off x="1331858" y="450483"/>
          <a:ext cx="255907" cy="299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1331858" y="510355"/>
        <a:ext cx="179135" cy="179618"/>
      </dsp:txXfrm>
    </dsp:sp>
    <dsp:sp modelId="{3219869E-8AD5-4C3B-861F-56DD4BA37E00}">
      <dsp:nvSpPr>
        <dsp:cNvPr id="0" name=""/>
        <dsp:cNvSpPr/>
      </dsp:nvSpPr>
      <dsp:spPr>
        <a:xfrm>
          <a:off x="1693990" y="136182"/>
          <a:ext cx="1207108" cy="927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Sake of client?</a:t>
          </a:r>
          <a:endParaRPr lang="cs-CZ" sz="1800" kern="1200"/>
        </a:p>
      </dsp:txBody>
      <dsp:txXfrm>
        <a:off x="1721169" y="163361"/>
        <a:ext cx="1152750" cy="873606"/>
      </dsp:txXfrm>
    </dsp:sp>
    <dsp:sp modelId="{D953ED3E-048F-47DD-9BD9-D1B4A06A0AF0}">
      <dsp:nvSpPr>
        <dsp:cNvPr id="0" name=""/>
        <dsp:cNvSpPr/>
      </dsp:nvSpPr>
      <dsp:spPr>
        <a:xfrm>
          <a:off x="3021810" y="450483"/>
          <a:ext cx="255907" cy="299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3021810" y="510355"/>
        <a:ext cx="179135" cy="179618"/>
      </dsp:txXfrm>
    </dsp:sp>
    <dsp:sp modelId="{A4330140-0EF8-4E3A-88E5-5BD67A2FDC7F}">
      <dsp:nvSpPr>
        <dsp:cNvPr id="0" name=""/>
        <dsp:cNvSpPr/>
      </dsp:nvSpPr>
      <dsp:spPr>
        <a:xfrm>
          <a:off x="3383942" y="136182"/>
          <a:ext cx="1207108" cy="927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benefit of the client</a:t>
          </a:r>
          <a:r>
            <a:rPr lang="cs-CZ" sz="1800" kern="1200" dirty="0"/>
            <a:t>!</a:t>
          </a:r>
        </a:p>
      </dsp:txBody>
      <dsp:txXfrm>
        <a:off x="3411121" y="163361"/>
        <a:ext cx="1152750" cy="87360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6D8B0-CB9A-4567-9927-4F3027F85C57}">
      <dsp:nvSpPr>
        <dsp:cNvPr id="0" name=""/>
        <dsp:cNvSpPr/>
      </dsp:nvSpPr>
      <dsp:spPr>
        <a:xfrm>
          <a:off x="0" y="343011"/>
          <a:ext cx="8064900" cy="14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437388" rIns="62592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The offer done by provider to the client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What </a:t>
          </a:r>
          <a:r>
            <a:rPr lang="cs-CZ" sz="2100" kern="1200" dirty="0" err="1"/>
            <a:t>can</a:t>
          </a:r>
          <a:r>
            <a:rPr lang="en-GB" sz="2100" kern="1200" dirty="0"/>
            <a:t> </a:t>
          </a:r>
          <a:r>
            <a:rPr lang="cs-CZ" sz="2100" kern="1200" dirty="0" err="1"/>
            <a:t>the</a:t>
          </a:r>
          <a:r>
            <a:rPr lang="cs-CZ" sz="2100" kern="1200" dirty="0"/>
            <a:t> provider </a:t>
          </a:r>
          <a:r>
            <a:rPr lang="en-GB" sz="2100" kern="1200" dirty="0"/>
            <a:t>do with the target to increase beneficiary of the client</a:t>
          </a:r>
          <a:endParaRPr lang="cs-CZ" sz="2100" kern="1200" dirty="0"/>
        </a:p>
      </dsp:txBody>
      <dsp:txXfrm>
        <a:off x="0" y="343011"/>
        <a:ext cx="8064900" cy="1488374"/>
      </dsp:txXfrm>
    </dsp:sp>
    <dsp:sp modelId="{A8989568-66CF-42B3-A541-14DA9DAD10D1}">
      <dsp:nvSpPr>
        <dsp:cNvPr id="0" name=""/>
        <dsp:cNvSpPr/>
      </dsp:nvSpPr>
      <dsp:spPr>
        <a:xfrm>
          <a:off x="403245" y="33051"/>
          <a:ext cx="564543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The most important connection</a:t>
          </a:r>
          <a:endParaRPr lang="cs-CZ" sz="2100" kern="1200" dirty="0"/>
        </a:p>
      </dsp:txBody>
      <dsp:txXfrm>
        <a:off x="433507" y="63313"/>
        <a:ext cx="5584906" cy="559396"/>
      </dsp:txXfrm>
    </dsp:sp>
    <dsp:sp modelId="{F39A0F8D-0415-4017-AFD0-16C05BB56E2C}">
      <dsp:nvSpPr>
        <dsp:cNvPr id="0" name=""/>
        <dsp:cNvSpPr/>
      </dsp:nvSpPr>
      <dsp:spPr>
        <a:xfrm>
          <a:off x="0" y="2254746"/>
          <a:ext cx="8064900" cy="185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437388" rIns="62592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Knowledge about target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Information about client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Similarities on the market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What we can do for what price</a:t>
          </a:r>
          <a:endParaRPr lang="cs-CZ" sz="2100" kern="1200" dirty="0"/>
        </a:p>
      </dsp:txBody>
      <dsp:txXfrm>
        <a:off x="0" y="2254746"/>
        <a:ext cx="8064900" cy="1852200"/>
      </dsp:txXfrm>
    </dsp:sp>
    <dsp:sp modelId="{61899522-EAA1-45EE-ACB8-F1C668F3532D}">
      <dsp:nvSpPr>
        <dsp:cNvPr id="0" name=""/>
        <dsp:cNvSpPr/>
      </dsp:nvSpPr>
      <dsp:spPr>
        <a:xfrm>
          <a:off x="403245" y="1944786"/>
          <a:ext cx="564543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Based on</a:t>
          </a:r>
          <a:endParaRPr lang="cs-CZ" sz="2100" kern="1200" dirty="0"/>
        </a:p>
      </dsp:txBody>
      <dsp:txXfrm>
        <a:off x="433507" y="1975048"/>
        <a:ext cx="558490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36990-7F2B-469F-822D-F39023114A3A}">
      <dsp:nvSpPr>
        <dsp:cNvPr id="0" name=""/>
        <dsp:cNvSpPr/>
      </dsp:nvSpPr>
      <dsp:spPr>
        <a:xfrm>
          <a:off x="0" y="8323"/>
          <a:ext cx="80649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Customers do not buy goods or services</a:t>
          </a:r>
          <a:endParaRPr lang="cs-CZ" sz="1700" kern="1200"/>
        </a:p>
      </dsp:txBody>
      <dsp:txXfrm>
        <a:off x="31556" y="39879"/>
        <a:ext cx="8001788" cy="583313"/>
      </dsp:txXfrm>
    </dsp:sp>
    <dsp:sp modelId="{6D0EA80E-691D-4CA5-9F22-F39C6A0E3418}">
      <dsp:nvSpPr>
        <dsp:cNvPr id="0" name=""/>
        <dsp:cNvSpPr/>
      </dsp:nvSpPr>
      <dsp:spPr>
        <a:xfrm>
          <a:off x="0" y="703709"/>
          <a:ext cx="80649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They buy offerings which render services that create value</a:t>
          </a:r>
          <a:endParaRPr lang="cs-CZ" sz="1700" kern="1200"/>
        </a:p>
      </dsp:txBody>
      <dsp:txXfrm>
        <a:off x="31556" y="735265"/>
        <a:ext cx="8001788" cy="583313"/>
      </dsp:txXfrm>
    </dsp:sp>
    <dsp:sp modelId="{4FC89D71-1FAA-4744-81F2-12BC038F8C1F}">
      <dsp:nvSpPr>
        <dsp:cNvPr id="0" name=""/>
        <dsp:cNvSpPr/>
      </dsp:nvSpPr>
      <dsp:spPr>
        <a:xfrm>
          <a:off x="0" y="1399094"/>
          <a:ext cx="80649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Traditional division between goods and services is outdated</a:t>
          </a:r>
          <a:endParaRPr lang="cs-CZ" sz="1700" kern="1200"/>
        </a:p>
      </dsp:txBody>
      <dsp:txXfrm>
        <a:off x="31556" y="1430650"/>
        <a:ext cx="8001788" cy="583313"/>
      </dsp:txXfrm>
    </dsp:sp>
    <dsp:sp modelId="{37F9F3B7-DA35-4E5C-9A57-4CBF383D4F63}">
      <dsp:nvSpPr>
        <dsp:cNvPr id="0" name=""/>
        <dsp:cNvSpPr/>
      </dsp:nvSpPr>
      <dsp:spPr>
        <a:xfrm>
          <a:off x="0" y="2094479"/>
          <a:ext cx="80649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Activities render services</a:t>
          </a:r>
          <a:endParaRPr lang="cs-CZ" sz="1700" kern="1200"/>
        </a:p>
      </dsp:txBody>
      <dsp:txXfrm>
        <a:off x="31556" y="2126035"/>
        <a:ext cx="8001788" cy="583313"/>
      </dsp:txXfrm>
    </dsp:sp>
    <dsp:sp modelId="{7F03DEF2-2CAB-4BEC-9C30-97C8AA8B01B8}">
      <dsp:nvSpPr>
        <dsp:cNvPr id="0" name=""/>
        <dsp:cNvSpPr/>
      </dsp:nvSpPr>
      <dsp:spPr>
        <a:xfrm>
          <a:off x="0" y="2789864"/>
          <a:ext cx="80649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Things render services</a:t>
          </a:r>
          <a:endParaRPr lang="cs-CZ" sz="1700" kern="1200"/>
        </a:p>
      </dsp:txBody>
      <dsp:txXfrm>
        <a:off x="31556" y="2821420"/>
        <a:ext cx="8001788" cy="583313"/>
      </dsp:txXfrm>
    </dsp:sp>
    <dsp:sp modelId="{5152A4E7-73A4-4998-84F0-F87DB1BCA820}">
      <dsp:nvSpPr>
        <dsp:cNvPr id="0" name=""/>
        <dsp:cNvSpPr/>
      </dsp:nvSpPr>
      <dsp:spPr>
        <a:xfrm>
          <a:off x="0" y="3485249"/>
          <a:ext cx="80649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The shift in focus to services leads to shift from producer perspective to customer perspective</a:t>
          </a:r>
          <a:endParaRPr lang="cs-CZ" sz="1700" kern="1200"/>
        </a:p>
      </dsp:txBody>
      <dsp:txXfrm>
        <a:off x="31556" y="3516805"/>
        <a:ext cx="8001788" cy="58331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C83BD-0F6D-4ABF-BCB6-68FED43FA51B}">
      <dsp:nvSpPr>
        <dsp:cNvPr id="0" name=""/>
        <dsp:cNvSpPr/>
      </dsp:nvSpPr>
      <dsp:spPr>
        <a:xfrm>
          <a:off x="0" y="39430"/>
          <a:ext cx="80649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Mentioning</a:t>
          </a:r>
          <a:endParaRPr lang="cs-CZ" sz="2700" kern="1200"/>
        </a:p>
      </dsp:txBody>
      <dsp:txXfrm>
        <a:off x="30842" y="70272"/>
        <a:ext cx="8003216" cy="570116"/>
      </dsp:txXfrm>
    </dsp:sp>
    <dsp:sp modelId="{3378B5BE-6D87-47BA-A09F-259BF75F349A}">
      <dsp:nvSpPr>
        <dsp:cNvPr id="0" name=""/>
        <dsp:cNvSpPr/>
      </dsp:nvSpPr>
      <dsp:spPr>
        <a:xfrm>
          <a:off x="0" y="671230"/>
          <a:ext cx="8064900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To think about future actions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What / how / who / where / when / why / for how much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Negotiation between client and provider</a:t>
          </a:r>
          <a:endParaRPr lang="cs-CZ" sz="2100" kern="1200" dirty="0"/>
        </a:p>
      </dsp:txBody>
      <dsp:txXfrm>
        <a:off x="0" y="671230"/>
        <a:ext cx="8064900" cy="1033964"/>
      </dsp:txXfrm>
    </dsp:sp>
    <dsp:sp modelId="{7FACE480-E37E-409D-89B8-2440AEAC3BD7}">
      <dsp:nvSpPr>
        <dsp:cNvPr id="0" name=""/>
        <dsp:cNvSpPr/>
      </dsp:nvSpPr>
      <dsp:spPr>
        <a:xfrm>
          <a:off x="0" y="1705195"/>
          <a:ext cx="80649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Using</a:t>
          </a:r>
          <a:endParaRPr lang="cs-CZ" sz="2700" kern="1200" dirty="0"/>
        </a:p>
      </dsp:txBody>
      <dsp:txXfrm>
        <a:off x="30842" y="1736037"/>
        <a:ext cx="8003216" cy="570116"/>
      </dsp:txXfrm>
    </dsp:sp>
    <dsp:sp modelId="{733F8DCA-1B54-4F51-85D3-FD7AA4E0F0C5}">
      <dsp:nvSpPr>
        <dsp:cNvPr id="0" name=""/>
        <dsp:cNvSpPr/>
      </dsp:nvSpPr>
      <dsp:spPr>
        <a:xfrm>
          <a:off x="0" y="2336995"/>
          <a:ext cx="80649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Use our capabilities to do some action to bring a value</a:t>
          </a:r>
          <a:endParaRPr lang="cs-CZ" sz="2100" kern="1200" dirty="0"/>
        </a:p>
      </dsp:txBody>
      <dsp:txXfrm>
        <a:off x="0" y="2336995"/>
        <a:ext cx="8064900" cy="447120"/>
      </dsp:txXfrm>
    </dsp:sp>
    <dsp:sp modelId="{C20CE5D0-4E22-449F-80FA-F12EF10FEE2A}">
      <dsp:nvSpPr>
        <dsp:cNvPr id="0" name=""/>
        <dsp:cNvSpPr/>
      </dsp:nvSpPr>
      <dsp:spPr>
        <a:xfrm>
          <a:off x="0" y="2784115"/>
          <a:ext cx="80649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Duality between mentioning and using</a:t>
          </a:r>
          <a:endParaRPr lang="cs-CZ" sz="2700" kern="1200" dirty="0"/>
        </a:p>
      </dsp:txBody>
      <dsp:txXfrm>
        <a:off x="30842" y="2814957"/>
        <a:ext cx="8003216" cy="570116"/>
      </dsp:txXfrm>
    </dsp:sp>
    <dsp:sp modelId="{954359EF-C2E2-4E2E-B00D-4348E1C5FD1B}">
      <dsp:nvSpPr>
        <dsp:cNvPr id="0" name=""/>
        <dsp:cNvSpPr/>
      </dsp:nvSpPr>
      <dsp:spPr>
        <a:xfrm>
          <a:off x="0" y="3415915"/>
          <a:ext cx="8064900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Each entity can mention, use or make both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Project management</a:t>
          </a:r>
          <a:endParaRPr lang="cs-CZ" sz="2100" kern="1200" dirty="0"/>
        </a:p>
      </dsp:txBody>
      <dsp:txXfrm>
        <a:off x="0" y="3415915"/>
        <a:ext cx="8064900" cy="68465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B6821-2EFD-4088-86E2-D429B40F7826}">
      <dsp:nvSpPr>
        <dsp:cNvPr id="0" name=""/>
        <dsp:cNvSpPr/>
      </dsp:nvSpPr>
      <dsp:spPr>
        <a:xfrm>
          <a:off x="0" y="341817"/>
          <a:ext cx="2520281" cy="1512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Service features and properties</a:t>
          </a:r>
          <a:endParaRPr lang="en-US" sz="2500" kern="1200"/>
        </a:p>
      </dsp:txBody>
      <dsp:txXfrm>
        <a:off x="0" y="341817"/>
        <a:ext cx="2520281" cy="1512168"/>
      </dsp:txXfrm>
    </dsp:sp>
    <dsp:sp modelId="{3390FACE-075D-46E1-A3E8-FB2FCCD62031}">
      <dsp:nvSpPr>
        <dsp:cNvPr id="0" name=""/>
        <dsp:cNvSpPr/>
      </dsp:nvSpPr>
      <dsp:spPr>
        <a:xfrm>
          <a:off x="2772309" y="341817"/>
          <a:ext cx="2520281" cy="1512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Service modelling</a:t>
          </a:r>
          <a:endParaRPr lang="en-US" sz="2500" kern="1200"/>
        </a:p>
      </dsp:txBody>
      <dsp:txXfrm>
        <a:off x="2772309" y="341817"/>
        <a:ext cx="2520281" cy="1512168"/>
      </dsp:txXfrm>
    </dsp:sp>
    <dsp:sp modelId="{BCF72BF6-79F6-44CE-9933-C1A7B035C22F}">
      <dsp:nvSpPr>
        <dsp:cNvPr id="0" name=""/>
        <dsp:cNvSpPr/>
      </dsp:nvSpPr>
      <dsp:spPr>
        <a:xfrm>
          <a:off x="5544618" y="341817"/>
          <a:ext cx="2520281" cy="1512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Service system</a:t>
          </a:r>
          <a:endParaRPr lang="en-US" sz="2500" kern="1200"/>
        </a:p>
      </dsp:txBody>
      <dsp:txXfrm>
        <a:off x="5544618" y="341817"/>
        <a:ext cx="2520281" cy="1512168"/>
      </dsp:txXfrm>
    </dsp:sp>
    <dsp:sp modelId="{4E0984BC-7443-4274-9C0A-1433CC7FCCA7}">
      <dsp:nvSpPr>
        <dsp:cNvPr id="0" name=""/>
        <dsp:cNvSpPr/>
      </dsp:nvSpPr>
      <dsp:spPr>
        <a:xfrm>
          <a:off x="0" y="2106014"/>
          <a:ext cx="2520281" cy="1512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Relations between items of service system</a:t>
          </a:r>
          <a:endParaRPr lang="en-US" sz="2500" kern="1200"/>
        </a:p>
      </dsp:txBody>
      <dsp:txXfrm>
        <a:off x="0" y="2106014"/>
        <a:ext cx="2520281" cy="1512168"/>
      </dsp:txXfrm>
    </dsp:sp>
    <dsp:sp modelId="{F59F3751-3734-41D9-8A96-64FBF93B0EFA}">
      <dsp:nvSpPr>
        <dsp:cNvPr id="0" name=""/>
        <dsp:cNvSpPr/>
      </dsp:nvSpPr>
      <dsp:spPr>
        <a:xfrm>
          <a:off x="2772309" y="2106014"/>
          <a:ext cx="2520281" cy="1512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Mention / use principle</a:t>
          </a:r>
          <a:endParaRPr lang="en-US" sz="2500" kern="1200"/>
        </a:p>
      </dsp:txBody>
      <dsp:txXfrm>
        <a:off x="2772309" y="2106014"/>
        <a:ext cx="2520281" cy="1512168"/>
      </dsp:txXfrm>
    </dsp:sp>
    <dsp:sp modelId="{4E5A5B8C-680D-4624-8D87-E0E62877DA71}">
      <dsp:nvSpPr>
        <dsp:cNvPr id="0" name=""/>
        <dsp:cNvSpPr/>
      </dsp:nvSpPr>
      <dsp:spPr>
        <a:xfrm>
          <a:off x="5544618" y="2106014"/>
          <a:ext cx="2520281" cy="1512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Examples mentioned during presentation</a:t>
          </a:r>
          <a:endParaRPr lang="en-US" sz="2500" kern="1200"/>
        </a:p>
      </dsp:txBody>
      <dsp:txXfrm>
        <a:off x="5544618" y="2106014"/>
        <a:ext cx="2520281" cy="1512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375F8-856E-4C41-925A-B9C4D899B0CB}">
      <dsp:nvSpPr>
        <dsp:cNvPr id="0" name=""/>
        <dsp:cNvSpPr/>
      </dsp:nvSpPr>
      <dsp:spPr>
        <a:xfrm>
          <a:off x="0" y="60748"/>
          <a:ext cx="8064900" cy="950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Service is the fundamental basis of exchange</a:t>
          </a:r>
          <a:endParaRPr lang="cs-CZ" sz="2500" kern="1200"/>
        </a:p>
      </dsp:txBody>
      <dsp:txXfrm>
        <a:off x="46406" y="107154"/>
        <a:ext cx="7972088" cy="857813"/>
      </dsp:txXfrm>
    </dsp:sp>
    <dsp:sp modelId="{1BD5371F-A2B3-4BC3-96F7-B96CDC3BD3AD}">
      <dsp:nvSpPr>
        <dsp:cNvPr id="0" name=""/>
        <dsp:cNvSpPr/>
      </dsp:nvSpPr>
      <dsp:spPr>
        <a:xfrm>
          <a:off x="0" y="1083373"/>
          <a:ext cx="8064900" cy="950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The customer is always a co-creator of the value</a:t>
          </a:r>
          <a:endParaRPr lang="cs-CZ" sz="2500" kern="1200"/>
        </a:p>
      </dsp:txBody>
      <dsp:txXfrm>
        <a:off x="46406" y="1129779"/>
        <a:ext cx="7972088" cy="857813"/>
      </dsp:txXfrm>
    </dsp:sp>
    <dsp:sp modelId="{8DA968C3-3282-409E-B29B-4B3EE9447E9A}">
      <dsp:nvSpPr>
        <dsp:cNvPr id="0" name=""/>
        <dsp:cNvSpPr/>
      </dsp:nvSpPr>
      <dsp:spPr>
        <a:xfrm>
          <a:off x="0" y="2105999"/>
          <a:ext cx="8064900" cy="950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All social and economical actors are the resource integrators</a:t>
          </a:r>
          <a:endParaRPr lang="cs-CZ" sz="2500" kern="1200"/>
        </a:p>
      </dsp:txBody>
      <dsp:txXfrm>
        <a:off x="46406" y="2152405"/>
        <a:ext cx="7972088" cy="857813"/>
      </dsp:txXfrm>
    </dsp:sp>
    <dsp:sp modelId="{8CA5B33B-ADCA-409A-9A6A-CAB313E8912D}">
      <dsp:nvSpPr>
        <dsp:cNvPr id="0" name=""/>
        <dsp:cNvSpPr/>
      </dsp:nvSpPr>
      <dsp:spPr>
        <a:xfrm>
          <a:off x="0" y="3128624"/>
          <a:ext cx="8064900" cy="950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Value is always uniquely and phenomenologically determined by the beneficiary</a:t>
          </a:r>
          <a:endParaRPr lang="cs-CZ" sz="2500" kern="1200"/>
        </a:p>
      </dsp:txBody>
      <dsp:txXfrm>
        <a:off x="46406" y="3175030"/>
        <a:ext cx="7972088" cy="8578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1196F-F069-40A1-BD54-3BC4A34CEE1B}">
      <dsp:nvSpPr>
        <dsp:cNvPr id="0" name=""/>
        <dsp:cNvSpPr/>
      </dsp:nvSpPr>
      <dsp:spPr>
        <a:xfrm>
          <a:off x="0" y="811020"/>
          <a:ext cx="80649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Indirect exchange masks the fundamental basis of exchange</a:t>
          </a:r>
          <a:endParaRPr lang="cs-CZ" sz="1900" kern="1200"/>
        </a:p>
      </dsp:txBody>
      <dsp:txXfrm>
        <a:off x="21704" y="832724"/>
        <a:ext cx="8021492" cy="401192"/>
      </dsp:txXfrm>
    </dsp:sp>
    <dsp:sp modelId="{6B4A8B2C-BDE0-40EA-8922-9984F9061815}">
      <dsp:nvSpPr>
        <dsp:cNvPr id="0" name=""/>
        <dsp:cNvSpPr/>
      </dsp:nvSpPr>
      <dsp:spPr>
        <a:xfrm>
          <a:off x="0" y="1310340"/>
          <a:ext cx="80649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Goods are distribution mechanism for service provision</a:t>
          </a:r>
          <a:endParaRPr lang="cs-CZ" sz="1900" kern="1200"/>
        </a:p>
      </dsp:txBody>
      <dsp:txXfrm>
        <a:off x="21704" y="1332044"/>
        <a:ext cx="8021492" cy="401192"/>
      </dsp:txXfrm>
    </dsp:sp>
    <dsp:sp modelId="{441E0C38-37B5-4739-A98F-F8566FC4B48F}">
      <dsp:nvSpPr>
        <dsp:cNvPr id="0" name=""/>
        <dsp:cNvSpPr/>
      </dsp:nvSpPr>
      <dsp:spPr>
        <a:xfrm>
          <a:off x="0" y="1809660"/>
          <a:ext cx="80649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Operant resources are the fundamental source of competitive advantage</a:t>
          </a:r>
          <a:endParaRPr lang="cs-CZ" sz="1900" kern="1200"/>
        </a:p>
      </dsp:txBody>
      <dsp:txXfrm>
        <a:off x="21704" y="1831364"/>
        <a:ext cx="8021492" cy="401192"/>
      </dsp:txXfrm>
    </dsp:sp>
    <dsp:sp modelId="{4E18EBD9-FBD0-4EAE-A71E-6FCB9D4B63FB}">
      <dsp:nvSpPr>
        <dsp:cNvPr id="0" name=""/>
        <dsp:cNvSpPr/>
      </dsp:nvSpPr>
      <dsp:spPr>
        <a:xfrm>
          <a:off x="0" y="2308980"/>
          <a:ext cx="80649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All economies are service economies</a:t>
          </a:r>
          <a:endParaRPr lang="cs-CZ" sz="1900" kern="1200"/>
        </a:p>
      </dsp:txBody>
      <dsp:txXfrm>
        <a:off x="21704" y="2330684"/>
        <a:ext cx="8021492" cy="401192"/>
      </dsp:txXfrm>
    </dsp:sp>
    <dsp:sp modelId="{326A5858-1B2D-4A48-9DA8-66688A26DEE7}">
      <dsp:nvSpPr>
        <dsp:cNvPr id="0" name=""/>
        <dsp:cNvSpPr/>
      </dsp:nvSpPr>
      <dsp:spPr>
        <a:xfrm>
          <a:off x="0" y="2808300"/>
          <a:ext cx="80649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The enterprise cannot deliver value, but only value proposition</a:t>
          </a:r>
          <a:endParaRPr lang="cs-CZ" sz="1900" kern="1200"/>
        </a:p>
      </dsp:txBody>
      <dsp:txXfrm>
        <a:off x="21704" y="2830004"/>
        <a:ext cx="8021492" cy="401192"/>
      </dsp:txXfrm>
    </dsp:sp>
    <dsp:sp modelId="{4334844E-F331-46DA-B750-6E802EF8E8B6}">
      <dsp:nvSpPr>
        <dsp:cNvPr id="0" name=""/>
        <dsp:cNvSpPr/>
      </dsp:nvSpPr>
      <dsp:spPr>
        <a:xfrm>
          <a:off x="0" y="3307620"/>
          <a:ext cx="80649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 service-centered view is inherently customer oriented and relational</a:t>
          </a:r>
          <a:endParaRPr lang="cs-CZ" sz="1900" kern="1200"/>
        </a:p>
      </dsp:txBody>
      <dsp:txXfrm>
        <a:off x="21704" y="3329324"/>
        <a:ext cx="8021492" cy="4011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BD78B-C4A1-4561-8A5A-A13FECC60379}">
      <dsp:nvSpPr>
        <dsp:cNvPr id="0" name=""/>
        <dsp:cNvSpPr/>
      </dsp:nvSpPr>
      <dsp:spPr>
        <a:xfrm>
          <a:off x="0" y="255193"/>
          <a:ext cx="8064900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A service is an action bringing something usable. </a:t>
          </a:r>
          <a:endParaRPr lang="cs-CZ" sz="1800" kern="1200" dirty="0"/>
        </a:p>
      </dsp:txBody>
      <dsp:txXfrm>
        <a:off x="33412" y="288605"/>
        <a:ext cx="7998076" cy="617626"/>
      </dsp:txXfrm>
    </dsp:sp>
    <dsp:sp modelId="{02070572-4429-4B47-ACE9-1CF05B6AD9A0}">
      <dsp:nvSpPr>
        <dsp:cNvPr id="0" name=""/>
        <dsp:cNvSpPr/>
      </dsp:nvSpPr>
      <dsp:spPr>
        <a:xfrm>
          <a:off x="0" y="991483"/>
          <a:ext cx="8064900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Services</a:t>
          </a:r>
          <a:r>
            <a:rPr lang="cs-CZ" sz="1800" kern="1200" dirty="0"/>
            <a:t> are </a:t>
          </a:r>
          <a:r>
            <a:rPr lang="cs-CZ" sz="1800" kern="1200" dirty="0" err="1"/>
            <a:t>information</a:t>
          </a:r>
          <a:r>
            <a:rPr lang="cs-CZ" sz="1800" kern="1200" dirty="0"/>
            <a:t> and </a:t>
          </a:r>
          <a:r>
            <a:rPr lang="cs-CZ" sz="1800" kern="1200" dirty="0" err="1"/>
            <a:t>knowledge</a:t>
          </a:r>
          <a:r>
            <a:rPr lang="cs-CZ" sz="1800" kern="1200" dirty="0"/>
            <a:t> </a:t>
          </a:r>
          <a:r>
            <a:rPr lang="cs-CZ" sz="1800" kern="1200" dirty="0" err="1"/>
            <a:t>intesive</a:t>
          </a:r>
          <a:endParaRPr lang="cs-CZ" sz="1800" kern="1200" dirty="0"/>
        </a:p>
      </dsp:txBody>
      <dsp:txXfrm>
        <a:off x="33412" y="1024895"/>
        <a:ext cx="7998076" cy="617626"/>
      </dsp:txXfrm>
    </dsp:sp>
    <dsp:sp modelId="{9C7DFDF4-23C3-474F-9642-229AF9E24939}">
      <dsp:nvSpPr>
        <dsp:cNvPr id="0" name=""/>
        <dsp:cNvSpPr/>
      </dsp:nvSpPr>
      <dsp:spPr>
        <a:xfrm>
          <a:off x="0" y="1727774"/>
          <a:ext cx="8064900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A bearer of service is either an individual, or a group of individuals possibly in a way organized, or a tangible product the use of which provide a service</a:t>
          </a:r>
          <a:endParaRPr lang="cs-CZ" sz="1800" kern="1200" dirty="0"/>
        </a:p>
      </dsp:txBody>
      <dsp:txXfrm>
        <a:off x="33412" y="1761186"/>
        <a:ext cx="7998076" cy="617626"/>
      </dsp:txXfrm>
    </dsp:sp>
    <dsp:sp modelId="{4658FD61-2269-4466-BBF0-03CC914B0FA2}">
      <dsp:nvSpPr>
        <dsp:cNvPr id="0" name=""/>
        <dsp:cNvSpPr/>
      </dsp:nvSpPr>
      <dsp:spPr>
        <a:xfrm>
          <a:off x="0" y="2464064"/>
          <a:ext cx="8064900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In modern age of information intangible products could be bearers of service</a:t>
          </a:r>
          <a:endParaRPr lang="cs-CZ" sz="1800" kern="1200" dirty="0"/>
        </a:p>
      </dsp:txBody>
      <dsp:txXfrm>
        <a:off x="33412" y="2497476"/>
        <a:ext cx="7998076" cy="617626"/>
      </dsp:txXfrm>
    </dsp:sp>
    <dsp:sp modelId="{A65007C1-2DA4-4C3E-B921-8F4F015C76F8}">
      <dsp:nvSpPr>
        <dsp:cNvPr id="0" name=""/>
        <dsp:cNvSpPr/>
      </dsp:nvSpPr>
      <dsp:spPr>
        <a:xfrm>
          <a:off x="0" y="3200354"/>
          <a:ext cx="8064900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Knowledge</a:t>
          </a:r>
          <a:r>
            <a:rPr lang="cs-CZ" sz="1800" kern="1200" dirty="0"/>
            <a:t> and </a:t>
          </a:r>
          <a:r>
            <a:rPr lang="cs-CZ" sz="1800" kern="1200" dirty="0" err="1"/>
            <a:t>information</a:t>
          </a:r>
          <a:r>
            <a:rPr lang="cs-CZ" sz="1800" kern="1200" dirty="0"/>
            <a:t> are </a:t>
          </a:r>
          <a:r>
            <a:rPr lang="cs-CZ" sz="1800" kern="1200" dirty="0" err="1"/>
            <a:t>the</a:t>
          </a:r>
          <a:r>
            <a:rPr lang="cs-CZ" sz="1800" kern="1200" dirty="0"/>
            <a:t> </a:t>
          </a:r>
          <a:r>
            <a:rPr lang="cs-CZ" sz="1800" kern="1200" dirty="0" err="1"/>
            <a:t>key</a:t>
          </a:r>
          <a:r>
            <a:rPr lang="cs-CZ" sz="1800" kern="1200" dirty="0"/>
            <a:t> </a:t>
          </a:r>
          <a:r>
            <a:rPr lang="cs-CZ" sz="1800" kern="1200" dirty="0" err="1"/>
            <a:t>sources</a:t>
          </a:r>
          <a:r>
            <a:rPr lang="cs-CZ" sz="1800" kern="1200" dirty="0"/>
            <a:t>, </a:t>
          </a:r>
          <a:r>
            <a:rPr lang="cs-CZ" sz="1800" kern="1200" dirty="0" err="1"/>
            <a:t>needed</a:t>
          </a:r>
          <a:r>
            <a:rPr lang="cs-CZ" sz="1800" kern="1200" dirty="0"/>
            <a:t> </a:t>
          </a:r>
          <a:r>
            <a:rPr lang="cs-CZ" sz="1800" kern="1200" dirty="0" err="1"/>
            <a:t>for</a:t>
          </a:r>
          <a:r>
            <a:rPr lang="cs-CZ" sz="1800" kern="1200" dirty="0"/>
            <a:t> </a:t>
          </a:r>
          <a:r>
            <a:rPr lang="cs-CZ" sz="1800" kern="1200" dirty="0" err="1"/>
            <a:t>service</a:t>
          </a:r>
          <a:r>
            <a:rPr lang="cs-CZ" sz="1800" kern="1200" dirty="0"/>
            <a:t> provider and </a:t>
          </a:r>
          <a:r>
            <a:rPr lang="cs-CZ" sz="1800" kern="1200" dirty="0" err="1"/>
            <a:t>service</a:t>
          </a:r>
          <a:r>
            <a:rPr lang="cs-CZ" sz="1800" kern="1200" dirty="0"/>
            <a:t> </a:t>
          </a:r>
          <a:r>
            <a:rPr lang="cs-CZ" sz="1800" kern="1200" dirty="0" err="1"/>
            <a:t>customer</a:t>
          </a:r>
          <a:endParaRPr lang="cs-CZ" sz="1800" kern="1200" dirty="0"/>
        </a:p>
      </dsp:txBody>
      <dsp:txXfrm>
        <a:off x="33412" y="3233766"/>
        <a:ext cx="7998076" cy="617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004A8-2071-47B1-9573-8310DD919472}">
      <dsp:nvSpPr>
        <dsp:cNvPr id="0" name=""/>
        <dsp:cNvSpPr/>
      </dsp:nvSpPr>
      <dsp:spPr>
        <a:xfrm>
          <a:off x="0" y="17886"/>
          <a:ext cx="8064900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0" kern="1200" dirty="0"/>
            <a:t>During a life-cycle of an organization or organized group or an individual these are only two important things:</a:t>
          </a:r>
          <a:endParaRPr lang="cs-CZ" sz="2900" kern="1200" dirty="0"/>
        </a:p>
      </dsp:txBody>
      <dsp:txXfrm>
        <a:off x="74535" y="92421"/>
        <a:ext cx="7915830" cy="1377780"/>
      </dsp:txXfrm>
    </dsp:sp>
    <dsp:sp modelId="{9F71D01D-7A95-4B58-AB5F-677F1BD33D47}">
      <dsp:nvSpPr>
        <dsp:cNvPr id="0" name=""/>
        <dsp:cNvSpPr/>
      </dsp:nvSpPr>
      <dsp:spPr>
        <a:xfrm>
          <a:off x="0" y="1544736"/>
          <a:ext cx="8064900" cy="105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b="0" kern="1200" dirty="0"/>
            <a:t>Services, as something useful for the receiving subject</a:t>
          </a:r>
          <a:endParaRPr lang="cs-CZ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b="0" kern="1200" dirty="0"/>
            <a:t>Bearers of those services that can be individuals / organized groups / products</a:t>
          </a:r>
          <a:endParaRPr lang="cs-CZ" sz="2300" kern="1200" dirty="0"/>
        </a:p>
      </dsp:txBody>
      <dsp:txXfrm>
        <a:off x="0" y="1544736"/>
        <a:ext cx="8064900" cy="1050524"/>
      </dsp:txXfrm>
    </dsp:sp>
    <dsp:sp modelId="{706ABCB5-D455-4FAB-BA90-B995DDEF46BE}">
      <dsp:nvSpPr>
        <dsp:cNvPr id="0" name=""/>
        <dsp:cNvSpPr/>
      </dsp:nvSpPr>
      <dsp:spPr>
        <a:xfrm>
          <a:off x="0" y="2595261"/>
          <a:ext cx="8064900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0" kern="1200" dirty="0"/>
            <a:t>Service and non-service is a point of view and not essential categories of things in our world</a:t>
          </a:r>
          <a:endParaRPr lang="cs-CZ" sz="2900" kern="1200" dirty="0"/>
        </a:p>
      </dsp:txBody>
      <dsp:txXfrm>
        <a:off x="74535" y="2669796"/>
        <a:ext cx="7915830" cy="1377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26506-52CC-4899-95F3-951DE0B2DCC7}">
      <dsp:nvSpPr>
        <dsp:cNvPr id="0" name=""/>
        <dsp:cNvSpPr/>
      </dsp:nvSpPr>
      <dsp:spPr>
        <a:xfrm>
          <a:off x="187142" y="699956"/>
          <a:ext cx="1018143" cy="101814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4DE-9B8C-448B-A145-E2CD1E16A029}">
      <dsp:nvSpPr>
        <dsp:cNvPr id="0" name=""/>
        <dsp:cNvSpPr/>
      </dsp:nvSpPr>
      <dsp:spPr>
        <a:xfrm>
          <a:off x="400952" y="913766"/>
          <a:ext cx="590522" cy="5905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DA949-6E39-4724-8519-1257E35A2443}">
      <dsp:nvSpPr>
        <dsp:cNvPr id="0" name=""/>
        <dsp:cNvSpPr/>
      </dsp:nvSpPr>
      <dsp:spPr>
        <a:xfrm>
          <a:off x="1423458" y="699956"/>
          <a:ext cx="2399908" cy="101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Service is some kind of action bringing some usefulness to receiver of this action.</a:t>
          </a:r>
          <a:endParaRPr lang="en-US" sz="1600" kern="1200" dirty="0"/>
        </a:p>
      </dsp:txBody>
      <dsp:txXfrm>
        <a:off x="1423458" y="699956"/>
        <a:ext cx="2399908" cy="1018143"/>
      </dsp:txXfrm>
    </dsp:sp>
    <dsp:sp modelId="{43FFB36B-0F66-4EC2-83B7-181E8A16B3D5}">
      <dsp:nvSpPr>
        <dsp:cNvPr id="0" name=""/>
        <dsp:cNvSpPr/>
      </dsp:nvSpPr>
      <dsp:spPr>
        <a:xfrm>
          <a:off x="4241532" y="699956"/>
          <a:ext cx="1018143" cy="101814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3599A-7B2C-40AD-8E75-5656E7DDD84C}">
      <dsp:nvSpPr>
        <dsp:cNvPr id="0" name=""/>
        <dsp:cNvSpPr/>
      </dsp:nvSpPr>
      <dsp:spPr>
        <a:xfrm>
          <a:off x="4455342" y="913766"/>
          <a:ext cx="590522" cy="5905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558D0-40ED-4897-9D74-3254771BE395}">
      <dsp:nvSpPr>
        <dsp:cNvPr id="0" name=""/>
        <dsp:cNvSpPr/>
      </dsp:nvSpPr>
      <dsp:spPr>
        <a:xfrm>
          <a:off x="5477849" y="699956"/>
          <a:ext cx="2399908" cy="101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Purpose and/or goal of this action must be </a:t>
          </a:r>
          <a:r>
            <a:rPr lang="en-GB" sz="1600" b="1" kern="1200" dirty="0"/>
            <a:t>the use</a:t>
          </a:r>
          <a:r>
            <a:rPr lang="en-GB" sz="1600" b="0" kern="1200" dirty="0"/>
            <a:t> (usage) of the action results or outcomes</a:t>
          </a:r>
          <a:endParaRPr lang="en-US" sz="1600" kern="1200" dirty="0"/>
        </a:p>
      </dsp:txBody>
      <dsp:txXfrm>
        <a:off x="5477849" y="699956"/>
        <a:ext cx="2399908" cy="1018143"/>
      </dsp:txXfrm>
    </dsp:sp>
    <dsp:sp modelId="{62DE3462-B7C2-435C-A23A-2777EA32BB1C}">
      <dsp:nvSpPr>
        <dsp:cNvPr id="0" name=""/>
        <dsp:cNvSpPr/>
      </dsp:nvSpPr>
      <dsp:spPr>
        <a:xfrm>
          <a:off x="187142" y="2421898"/>
          <a:ext cx="1018143" cy="101814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408E1-F50B-4626-8A0E-773068263C51}">
      <dsp:nvSpPr>
        <dsp:cNvPr id="0" name=""/>
        <dsp:cNvSpPr/>
      </dsp:nvSpPr>
      <dsp:spPr>
        <a:xfrm>
          <a:off x="400952" y="2635708"/>
          <a:ext cx="590522" cy="5905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C881C-8775-42B4-A9E6-222CFAA9570F}">
      <dsp:nvSpPr>
        <dsp:cNvPr id="0" name=""/>
        <dsp:cNvSpPr/>
      </dsp:nvSpPr>
      <dsp:spPr>
        <a:xfrm>
          <a:off x="1423458" y="2421898"/>
          <a:ext cx="2399908" cy="101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Provided actions are strongly connected (related) to knowledge and information. </a:t>
          </a:r>
          <a:endParaRPr lang="en-US" sz="1600" kern="1200" dirty="0"/>
        </a:p>
      </dsp:txBody>
      <dsp:txXfrm>
        <a:off x="1423458" y="2421898"/>
        <a:ext cx="2399908" cy="1018143"/>
      </dsp:txXfrm>
    </dsp:sp>
    <dsp:sp modelId="{4079FEA6-B71A-459C-9178-D95EEBA6FE7B}">
      <dsp:nvSpPr>
        <dsp:cNvPr id="0" name=""/>
        <dsp:cNvSpPr/>
      </dsp:nvSpPr>
      <dsp:spPr>
        <a:xfrm>
          <a:off x="4241532" y="2421898"/>
          <a:ext cx="1018143" cy="101814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FF3BF-2526-4010-870F-5A8A4F6DE427}">
      <dsp:nvSpPr>
        <dsp:cNvPr id="0" name=""/>
        <dsp:cNvSpPr/>
      </dsp:nvSpPr>
      <dsp:spPr>
        <a:xfrm>
          <a:off x="4455342" y="2635708"/>
          <a:ext cx="590522" cy="5905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79DB0-171A-44B4-98C7-27502160E354}">
      <dsp:nvSpPr>
        <dsp:cNvPr id="0" name=""/>
        <dsp:cNvSpPr/>
      </dsp:nvSpPr>
      <dsp:spPr>
        <a:xfrm>
          <a:off x="5477849" y="2421898"/>
          <a:ext cx="2399908" cy="101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Knowledge - information and final usefulness are positively correlated</a:t>
          </a:r>
          <a:endParaRPr lang="en-US" sz="1600" kern="1200" dirty="0"/>
        </a:p>
      </dsp:txBody>
      <dsp:txXfrm>
        <a:off x="5477849" y="2421898"/>
        <a:ext cx="2399908" cy="10181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1E45B-F39C-4FB1-A8C1-8D75DA4A376A}">
      <dsp:nvSpPr>
        <dsp:cNvPr id="0" name=""/>
        <dsp:cNvSpPr/>
      </dsp:nvSpPr>
      <dsp:spPr>
        <a:xfrm>
          <a:off x="0" y="532618"/>
          <a:ext cx="80649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/>
            <a:t>A service can be one shot or repeatable</a:t>
          </a:r>
          <a:endParaRPr lang="cs-CZ" sz="2400" kern="1200"/>
        </a:p>
      </dsp:txBody>
      <dsp:txXfrm>
        <a:off x="27415" y="560033"/>
        <a:ext cx="8010070" cy="506769"/>
      </dsp:txXfrm>
    </dsp:sp>
    <dsp:sp modelId="{9CC9E0A6-EBAB-4DA6-91A8-322E7F870D2C}">
      <dsp:nvSpPr>
        <dsp:cNvPr id="0" name=""/>
        <dsp:cNvSpPr/>
      </dsp:nvSpPr>
      <dsp:spPr>
        <a:xfrm>
          <a:off x="0" y="1163339"/>
          <a:ext cx="80649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/>
            <a:t>Each service is connected with shared information</a:t>
          </a:r>
          <a:endParaRPr lang="cs-CZ" sz="2400" kern="1200"/>
        </a:p>
      </dsp:txBody>
      <dsp:txXfrm>
        <a:off x="27415" y="1190754"/>
        <a:ext cx="8010070" cy="506769"/>
      </dsp:txXfrm>
    </dsp:sp>
    <dsp:sp modelId="{571D9548-6814-45F6-8A08-8DE7CBF8E57C}">
      <dsp:nvSpPr>
        <dsp:cNvPr id="0" name=""/>
        <dsp:cNvSpPr/>
      </dsp:nvSpPr>
      <dsp:spPr>
        <a:xfrm>
          <a:off x="0" y="1794059"/>
          <a:ext cx="80649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/>
            <a:t>Each service is connected with shared knowledge</a:t>
          </a:r>
          <a:endParaRPr lang="cs-CZ" sz="2400" kern="1200"/>
        </a:p>
      </dsp:txBody>
      <dsp:txXfrm>
        <a:off x="27415" y="1821474"/>
        <a:ext cx="8010070" cy="506769"/>
      </dsp:txXfrm>
    </dsp:sp>
    <dsp:sp modelId="{EF0AE774-4C59-4856-9027-DCCB559663E6}">
      <dsp:nvSpPr>
        <dsp:cNvPr id="0" name=""/>
        <dsp:cNvSpPr/>
      </dsp:nvSpPr>
      <dsp:spPr>
        <a:xfrm>
          <a:off x="0" y="2424778"/>
          <a:ext cx="80649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/>
            <a:t>The key value is the performance (actions) of the services</a:t>
          </a:r>
          <a:endParaRPr lang="cs-CZ" sz="2400" kern="1200"/>
        </a:p>
      </dsp:txBody>
      <dsp:txXfrm>
        <a:off x="27415" y="2452193"/>
        <a:ext cx="8010070" cy="506769"/>
      </dsp:txXfrm>
    </dsp:sp>
    <dsp:sp modelId="{1C6DB23E-9756-4915-91F1-D3B8176AC86C}">
      <dsp:nvSpPr>
        <dsp:cNvPr id="0" name=""/>
        <dsp:cNvSpPr/>
      </dsp:nvSpPr>
      <dsp:spPr>
        <a:xfrm>
          <a:off x="0" y="2986378"/>
          <a:ext cx="8064900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b="0" kern="1200"/>
            <a:t>Done now</a:t>
          </a:r>
          <a:endParaRPr lang="cs-CZ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b="0" kern="1200"/>
            <a:t>Or promised in the future</a:t>
          </a:r>
          <a:endParaRPr lang="cs-CZ" sz="1900" kern="1200"/>
        </a:p>
      </dsp:txBody>
      <dsp:txXfrm>
        <a:off x="0" y="2986378"/>
        <a:ext cx="8064900" cy="621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5C3E2-EECB-46B6-930E-739EC4BCF7B1}">
      <dsp:nvSpPr>
        <dsp:cNvPr id="0" name=""/>
        <dsp:cNvSpPr/>
      </dsp:nvSpPr>
      <dsp:spPr>
        <a:xfrm>
          <a:off x="158641" y="851058"/>
          <a:ext cx="3736378" cy="11676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867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 dirty="0"/>
            <a:t>Provider – somebody / something that perform the action and by this provide the service</a:t>
          </a:r>
          <a:endParaRPr lang="cs-CZ" sz="1900" kern="1200" dirty="0"/>
        </a:p>
      </dsp:txBody>
      <dsp:txXfrm>
        <a:off x="158641" y="851058"/>
        <a:ext cx="3736378" cy="1167618"/>
      </dsp:txXfrm>
    </dsp:sp>
    <dsp:sp modelId="{7E475CFD-55AE-4813-99FF-0B75BAB201C3}">
      <dsp:nvSpPr>
        <dsp:cNvPr id="0" name=""/>
        <dsp:cNvSpPr/>
      </dsp:nvSpPr>
      <dsp:spPr>
        <a:xfrm>
          <a:off x="2958" y="682402"/>
          <a:ext cx="817332" cy="1225999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6666" b="1666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37B82-C132-4549-832E-4A37561C5E4D}">
      <dsp:nvSpPr>
        <dsp:cNvPr id="0" name=""/>
        <dsp:cNvSpPr/>
      </dsp:nvSpPr>
      <dsp:spPr>
        <a:xfrm>
          <a:off x="4213471" y="833544"/>
          <a:ext cx="3848469" cy="12026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593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/>
            <a:t>Client – somebody / something that receives results of this action</a:t>
          </a:r>
          <a:endParaRPr lang="cs-CZ" sz="1900" kern="1200"/>
        </a:p>
      </dsp:txBody>
      <dsp:txXfrm>
        <a:off x="4213471" y="833544"/>
        <a:ext cx="3848469" cy="1202646"/>
      </dsp:txXfrm>
    </dsp:sp>
    <dsp:sp modelId="{4630C5F9-2B4A-493A-81B8-9FB837ADDA86}">
      <dsp:nvSpPr>
        <dsp:cNvPr id="0" name=""/>
        <dsp:cNvSpPr/>
      </dsp:nvSpPr>
      <dsp:spPr>
        <a:xfrm>
          <a:off x="4032655" y="664888"/>
          <a:ext cx="892119" cy="1262779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t="14677" b="1467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B1B85-5308-4B19-A5B9-9044849EC433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4765E-56D1-4064-B16C-AA3B379BC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58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1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5057100" y="2772000"/>
            <a:ext cx="4128787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8" y="428411"/>
            <a:ext cx="1565443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06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73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7" y="2596856"/>
            <a:ext cx="3094099" cy="3208441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66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7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82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1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6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1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3" y="169201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98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40003" y="71872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64" y="71872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70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3998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66" indent="0">
              <a:lnSpc>
                <a:spcPct val="100000"/>
              </a:lnSpc>
              <a:buNone/>
              <a:defRPr sz="12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35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76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0594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80" y="2148393"/>
            <a:ext cx="4548165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66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3" y="2253931"/>
            <a:ext cx="2525167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70571"/>
            <a:ext cx="3759084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75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9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1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5057100" y="2772000"/>
            <a:ext cx="4128787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248" y="428411"/>
            <a:ext cx="1565443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95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0DC16-3CAC-43BE-BCC3-F5E205473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7A1B8E-911D-4FB9-9B30-E523F5018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5BAB87-01A0-461B-BD4C-B8648433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1FB9-F806-5D49-A873-D96DFEE75272}" type="datetime1">
              <a:rPr lang="en-US" smtClean="0"/>
              <a:pPr/>
              <a:t>10/4/2022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489DFA-D3C8-455F-9FF1-CD16FF1B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PV215 - 1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26E0E4-DACC-489F-9883-86E45DAA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FD7-4EEE-804D-9BB9-2FE363F47D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851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6962" y="72415"/>
            <a:ext cx="7768127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PV215 - 1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C9FD7-4EEE-804D-9BB9-2FE363F47D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248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31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E676-7CD2-424F-B15F-8386611CCF2C}" type="datetime1">
              <a:rPr lang="en-US" smtClean="0"/>
              <a:pPr/>
              <a:t>10/4/2022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PV215 - 1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FD7-4EEE-804D-9BB9-2FE363F47D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46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4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8" y="428411"/>
            <a:ext cx="1565443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40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4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248" y="428411"/>
            <a:ext cx="1565443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59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5056796" y="2844000"/>
            <a:ext cx="4128845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8" y="428411"/>
            <a:ext cx="1565443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8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5056796" y="2844000"/>
            <a:ext cx="4128845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248" y="428411"/>
            <a:ext cx="1565443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78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40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5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37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685766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45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884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766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649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532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685766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18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766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649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532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057297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18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064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EA65DD1A-5F2A-4368-BDA1-833ABBA14DBA}"/>
              </a:ext>
            </a:extLst>
          </p:cNvPr>
          <p:cNvSpPr/>
          <p:nvPr/>
        </p:nvSpPr>
        <p:spPr>
          <a:xfrm>
            <a:off x="971600" y="388620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cs-CZ" sz="2400" b="1" strike="noStrike" dirty="0">
                <a:solidFill>
                  <a:srgbClr val="00287D"/>
                </a:solidFill>
                <a:latin typeface="Trebuchet MS"/>
              </a:rPr>
              <a:t>Leonard Walletzký 2020</a:t>
            </a:r>
            <a:endParaRPr lang="en-GB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DF016B4-DEA9-4025-B489-D91952F6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599514"/>
            <a:ext cx="8521200" cy="1171580"/>
          </a:xfrm>
        </p:spPr>
        <p:txBody>
          <a:bodyPr/>
          <a:lstStyle/>
          <a:p>
            <a:r>
              <a:rPr lang="en-GB" sz="3600" b="1" strike="noStrike" dirty="0">
                <a:solidFill>
                  <a:srgbClr val="00287D"/>
                </a:solidFill>
                <a:latin typeface="Trebuchet MS"/>
              </a:rPr>
              <a:t>Service System</a:t>
            </a:r>
            <a:br>
              <a:rPr lang="en-GB" dirty="0"/>
            </a:b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F617CD98-EF0F-4CBE-B3A0-157C9CD06E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b="1" strike="noStrike" dirty="0" err="1">
                <a:solidFill>
                  <a:srgbClr val="00287D"/>
                </a:solidFill>
                <a:latin typeface="Trebuchet MS"/>
              </a:rPr>
              <a:t>Introduction</a:t>
            </a:r>
            <a:r>
              <a:rPr lang="cs-CZ" sz="1800" b="1" strike="noStrike" dirty="0">
                <a:solidFill>
                  <a:srgbClr val="00287D"/>
                </a:solidFill>
                <a:latin typeface="Trebuchet MS"/>
              </a:rPr>
              <a:t> to Service Science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GB" dirty="0"/>
              <a:t>Service </a:t>
            </a:r>
            <a:r>
              <a:rPr lang="cs-CZ" dirty="0" err="1"/>
              <a:t>elements</a:t>
            </a:r>
            <a:endParaRPr lang="en-GB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328A1FC-E95F-4FF8-A776-15F3FAB586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300374"/>
              </p:ext>
            </p:extLst>
          </p:nvPr>
        </p:nvGraphicFramePr>
        <p:xfrm>
          <a:off x="611558" y="1988840"/>
          <a:ext cx="8064900" cy="270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0CE75D6-7435-418C-993B-E44F28FF03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984905"/>
              </p:ext>
            </p:extLst>
          </p:nvPr>
        </p:nvGraphicFramePr>
        <p:xfrm>
          <a:off x="1331640" y="4293096"/>
          <a:ext cx="6624736" cy="1372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4757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75CFD-55AE-4813-99FF-0B75BAB20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E475CFD-55AE-4813-99FF-0B75BAB20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E475CFD-55AE-4813-99FF-0B75BAB20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E475CFD-55AE-4813-99FF-0B75BAB20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95C3E2-EECB-46B6-930E-739EC4BCF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7C95C3E2-EECB-46B6-930E-739EC4BCF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7C95C3E2-EECB-46B6-930E-739EC4BCF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7C95C3E2-EECB-46B6-930E-739EC4BCF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30C5F9-2B4A-493A-81B8-9FB837ADD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4630C5F9-2B4A-493A-81B8-9FB837ADD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4630C5F9-2B4A-493A-81B8-9FB837ADD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4630C5F9-2B4A-493A-81B8-9FB837ADD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B37B82-C132-4549-832E-4A37561C5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D7B37B82-C132-4549-832E-4A37561C5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D7B37B82-C132-4549-832E-4A37561C5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D7B37B82-C132-4549-832E-4A37561C5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 err="1"/>
              <a:t>One</a:t>
            </a:r>
            <a:r>
              <a:rPr lang="cs-CZ" dirty="0"/>
              <a:t> more element…..</a:t>
            </a:r>
            <a:endParaRPr lang="en-GB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6862276-2485-4AB6-89C1-9EB65C437A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206669"/>
              </p:ext>
            </p:extLst>
          </p:nvPr>
        </p:nvGraphicFramePr>
        <p:xfrm>
          <a:off x="540000" y="3429000"/>
          <a:ext cx="8064900" cy="240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B5EF44B-9EF3-487D-B8B4-5C3DAA647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614747"/>
              </p:ext>
            </p:extLst>
          </p:nvPr>
        </p:nvGraphicFramePr>
        <p:xfrm>
          <a:off x="2051720" y="2132856"/>
          <a:ext cx="5544616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4133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88AEBF7-F4C9-4527-B628-4254F73BDE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06975"/>
              </p:ext>
            </p:extLst>
          </p:nvPr>
        </p:nvGraphicFramePr>
        <p:xfrm>
          <a:off x="323528" y="1118153"/>
          <a:ext cx="8233560" cy="525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841813F0-B019-4DB0-AD28-27E4B44D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83" y="666577"/>
            <a:ext cx="8064900" cy="451576"/>
          </a:xfrm>
        </p:spPr>
        <p:txBody>
          <a:bodyPr/>
          <a:lstStyle/>
          <a:p>
            <a:r>
              <a:rPr lang="cs-CZ" sz="3200" b="1" strike="noStrike" dirty="0" err="1">
                <a:solidFill>
                  <a:srgbClr val="00287D"/>
                </a:solidFill>
                <a:latin typeface="Trebuchet MS"/>
              </a:rPr>
              <a:t>The</a:t>
            </a:r>
            <a:r>
              <a:rPr lang="cs-CZ" sz="3200" b="1" strike="noStrike" dirty="0">
                <a:solidFill>
                  <a:srgbClr val="00287D"/>
                </a:solidFill>
                <a:latin typeface="Trebuchet MS"/>
              </a:rPr>
              <a:t> </a:t>
            </a:r>
            <a:r>
              <a:rPr lang="cs-CZ" sz="3200" b="1" strike="noStrike" dirty="0" err="1">
                <a:solidFill>
                  <a:srgbClr val="00287D"/>
                </a:solidFill>
                <a:latin typeface="Trebuchet MS"/>
              </a:rPr>
              <a:t>elements</a:t>
            </a:r>
            <a:r>
              <a:rPr lang="cs-CZ" sz="3200" b="1" strike="noStrike" dirty="0">
                <a:solidFill>
                  <a:srgbClr val="00287D"/>
                </a:solidFill>
                <a:latin typeface="Trebuchet MS"/>
              </a:rPr>
              <a:t> </a:t>
            </a:r>
            <a:r>
              <a:rPr lang="cs-CZ" sz="3200" b="1" strike="noStrike" dirty="0" err="1">
                <a:solidFill>
                  <a:srgbClr val="00287D"/>
                </a:solidFill>
                <a:latin typeface="Trebuchet MS"/>
              </a:rPr>
              <a:t>of</a:t>
            </a:r>
            <a:r>
              <a:rPr lang="cs-CZ" sz="3200" b="1" strike="noStrike" dirty="0">
                <a:solidFill>
                  <a:srgbClr val="00287D"/>
                </a:solidFill>
                <a:latin typeface="Trebuchet MS"/>
              </a:rPr>
              <a:t> s</a:t>
            </a:r>
            <a:r>
              <a:rPr lang="en-GB" sz="3200" b="1" strike="noStrike" dirty="0" err="1">
                <a:solidFill>
                  <a:srgbClr val="00287D"/>
                </a:solidFill>
                <a:latin typeface="Trebuchet MS"/>
              </a:rPr>
              <a:t>ervice</a:t>
            </a:r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 system</a:t>
            </a:r>
            <a:br>
              <a:rPr lang="en-GB" dirty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B0020F-685F-47A2-BC4B-53A9470A7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BB0020F-685F-47A2-BC4B-53A9470A7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73383B-F03F-4A6C-9FD6-8C5C49246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1E73383B-F03F-4A6C-9FD6-8C5C49246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16F08-74A4-41B3-981C-47499F305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14C16F08-74A4-41B3-981C-47499F305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3DD587-9C56-4F7E-8213-199C0BE3A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2E3DD587-9C56-4F7E-8213-199C0BE3A5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F0F27-92BC-45A7-BA0C-289D2AEF7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A61F0F27-92BC-45A7-BA0C-289D2AEF7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B26228-DE22-421D-97E5-D74B4AC5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87B26228-DE22-421D-97E5-D74B4AC5A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8DE287-7384-47E4-B506-C9E7B2499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508DE287-7384-47E4-B506-C9E7B2499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CD3E02-A9B1-4BA3-AB83-FF75330E7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09CD3E02-A9B1-4BA3-AB83-FF75330E7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FD8D74-BFFA-408A-893B-0359E4BAA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AFD8D74-BFFA-408A-893B-0359E4BAA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7090FF-F9E6-46EB-B614-A25FB228C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67090FF-F9E6-46EB-B614-A25FB228C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08B774-B3B6-423F-AEE5-9209048F6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1808B774-B3B6-423F-AEE5-9209048F6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E1BAB7-688D-4948-93C7-AB69A17ED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0E1BAB7-688D-4948-93C7-AB69A17EDF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5"/>
          <p:cNvSpPr/>
          <p:nvPr/>
        </p:nvSpPr>
        <p:spPr>
          <a:xfrm>
            <a:off x="3204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93" name="CustomShape 6"/>
          <p:cNvSpPr/>
          <p:nvPr/>
        </p:nvSpPr>
        <p:spPr>
          <a:xfrm>
            <a:off x="2411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94" name="CustomShape 7"/>
          <p:cNvSpPr/>
          <p:nvPr/>
        </p:nvSpPr>
        <p:spPr>
          <a:xfrm flipV="1">
            <a:off x="5508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95" name="CustomShape 8"/>
          <p:cNvSpPr/>
          <p:nvPr/>
        </p:nvSpPr>
        <p:spPr>
          <a:xfrm>
            <a:off x="7046640" y="3523680"/>
            <a:ext cx="1701360" cy="863280"/>
          </a:xfrm>
          <a:prstGeom prst="borderCallout1">
            <a:avLst>
              <a:gd name="adj1" fmla="val 18750"/>
              <a:gd name="adj2" fmla="val -8333"/>
              <a:gd name="adj3" fmla="val 103948"/>
              <a:gd name="adj4" fmla="val -47745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ownership</a:t>
            </a:r>
            <a:endParaRPr lang="en-GB" dirty="0"/>
          </a:p>
        </p:txBody>
      </p:sp>
      <p:sp>
        <p:nvSpPr>
          <p:cNvPr id="96" name="CustomShape 9"/>
          <p:cNvSpPr/>
          <p:nvPr/>
        </p:nvSpPr>
        <p:spPr>
          <a:xfrm>
            <a:off x="3864960" y="1196640"/>
            <a:ext cx="1786320" cy="863280"/>
          </a:xfrm>
          <a:prstGeom prst="borderCallout1">
            <a:avLst>
              <a:gd name="adj1" fmla="val 116020"/>
              <a:gd name="adj2" fmla="val 48108"/>
              <a:gd name="adj3" fmla="val 174496"/>
              <a:gd name="adj4" fmla="val 41259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relationship</a:t>
            </a:r>
            <a:endParaRPr lang="en-GB" dirty="0"/>
          </a:p>
        </p:txBody>
      </p:sp>
      <p:sp>
        <p:nvSpPr>
          <p:cNvPr id="97" name="CustomShape 10"/>
          <p:cNvSpPr/>
          <p:nvPr/>
        </p:nvSpPr>
        <p:spPr>
          <a:xfrm>
            <a:off x="755640" y="3675960"/>
            <a:ext cx="1833480" cy="863280"/>
          </a:xfrm>
          <a:prstGeom prst="borderCallout1">
            <a:avLst>
              <a:gd name="adj1" fmla="val 15543"/>
              <a:gd name="adj2" fmla="val 104550"/>
              <a:gd name="adj3" fmla="val 123188"/>
              <a:gd name="adj4" fmla="val 143752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responsibility</a:t>
            </a:r>
            <a:endParaRPr lang="en-GB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70D1B37-CD27-4DE7-B1E2-1E588C2860DA}"/>
              </a:ext>
            </a:extLst>
          </p:cNvPr>
          <p:cNvSpPr/>
          <p:nvPr/>
        </p:nvSpPr>
        <p:spPr>
          <a:xfrm>
            <a:off x="1187859" y="909865"/>
            <a:ext cx="2351854" cy="20122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414D70-0776-4372-A570-E7EF311F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1772"/>
            <a:ext cx="8064900" cy="451576"/>
          </a:xfrm>
        </p:spPr>
        <p:txBody>
          <a:bodyPr/>
          <a:lstStyle/>
          <a:p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Service system</a:t>
            </a:r>
            <a:br>
              <a:rPr lang="en-GB" dirty="0"/>
            </a:br>
            <a:endParaRPr lang="cs-CZ" dirty="0"/>
          </a:p>
        </p:txBody>
      </p:sp>
      <p:sp>
        <p:nvSpPr>
          <p:cNvPr id="89" name="CustomShape 2"/>
          <p:cNvSpPr/>
          <p:nvPr/>
        </p:nvSpPr>
        <p:spPr>
          <a:xfrm>
            <a:off x="1404290" y="2633287"/>
            <a:ext cx="1583280" cy="2923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chemeClr val="bg1"/>
                </a:solidFill>
                <a:latin typeface="Tahoma"/>
                <a:ea typeface="DejaVu Sans"/>
              </a:rPr>
              <a:t>Provider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DF5F63A-3307-402B-B90D-98E0DD38DFF1}"/>
              </a:ext>
            </a:extLst>
          </p:cNvPr>
          <p:cNvSpPr/>
          <p:nvPr/>
        </p:nvSpPr>
        <p:spPr>
          <a:xfrm>
            <a:off x="6227640" y="1285271"/>
            <a:ext cx="1833481" cy="1636849"/>
          </a:xfrm>
          <a:prstGeom prst="rect">
            <a:avLst/>
          </a:prstGeom>
          <a:blipFill dpi="0" rotWithShape="1">
            <a:blip r:embed="rId3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0" name="CustomShape 3"/>
          <p:cNvSpPr/>
          <p:nvPr/>
        </p:nvSpPr>
        <p:spPr>
          <a:xfrm>
            <a:off x="6280687" y="2626796"/>
            <a:ext cx="1583280" cy="247680"/>
          </a:xfrm>
          <a:prstGeom prst="rect">
            <a:avLst/>
          </a:prstGeom>
          <a:solidFill>
            <a:schemeClr val="tx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000" strike="noStrike" dirty="0">
                <a:solidFill>
                  <a:schemeClr val="bg1"/>
                </a:solidFill>
                <a:latin typeface="Tahoma"/>
                <a:ea typeface="DejaVu Sans"/>
              </a:rPr>
              <a:t>Client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F24A5261-6727-4385-AD7E-3176860A5925}"/>
              </a:ext>
            </a:extLst>
          </p:cNvPr>
          <p:cNvSpPr/>
          <p:nvPr/>
        </p:nvSpPr>
        <p:spPr>
          <a:xfrm>
            <a:off x="3915076" y="4578386"/>
            <a:ext cx="1583281" cy="1455407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1" name="CustomShape 4"/>
          <p:cNvSpPr/>
          <p:nvPr/>
        </p:nvSpPr>
        <p:spPr>
          <a:xfrm>
            <a:off x="3924000" y="5793840"/>
            <a:ext cx="1583280" cy="226800"/>
          </a:xfrm>
          <a:prstGeom prst="rect">
            <a:avLst/>
          </a:prstGeom>
          <a:solidFill>
            <a:schemeClr val="tx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strike="noStrike" dirty="0">
                <a:solidFill>
                  <a:schemeClr val="bg1"/>
                </a:solidFill>
                <a:latin typeface="Tahoma"/>
                <a:ea typeface="DejaVu Sans"/>
              </a:rPr>
              <a:t>Target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95E3AA5-3540-E514-5CDA-29D5920DF1B1}"/>
              </a:ext>
            </a:extLst>
          </p:cNvPr>
          <p:cNvSpPr txBox="1"/>
          <p:nvPr/>
        </p:nvSpPr>
        <p:spPr>
          <a:xfrm>
            <a:off x="251520" y="6093296"/>
            <a:ext cx="48965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900" dirty="0" err="1">
                <a:latin typeface="+mn-lt"/>
              </a:rPr>
              <a:t>Based</a:t>
            </a:r>
            <a:r>
              <a:rPr lang="cs-CZ" sz="900" dirty="0">
                <a:latin typeface="+mn-lt"/>
              </a:rPr>
              <a:t> on Paul P. </a:t>
            </a:r>
            <a:r>
              <a:rPr lang="cs-CZ" sz="900" dirty="0" err="1">
                <a:latin typeface="+mn-lt"/>
              </a:rPr>
              <a:t>Maglio</a:t>
            </a:r>
            <a:r>
              <a:rPr lang="cs-CZ" sz="900" dirty="0">
                <a:latin typeface="+mn-lt"/>
              </a:rPr>
              <a:t>, </a:t>
            </a:r>
            <a:r>
              <a:rPr lang="cs-CZ" sz="900" dirty="0" err="1">
                <a:latin typeface="+mn-lt"/>
              </a:rPr>
              <a:t>Savitha</a:t>
            </a:r>
            <a:r>
              <a:rPr lang="cs-CZ" sz="900" dirty="0">
                <a:latin typeface="+mn-lt"/>
              </a:rPr>
              <a:t> </a:t>
            </a:r>
            <a:r>
              <a:rPr lang="cs-CZ" sz="900" dirty="0" err="1">
                <a:latin typeface="+mn-lt"/>
              </a:rPr>
              <a:t>Srinivasan</a:t>
            </a:r>
            <a:r>
              <a:rPr lang="cs-CZ" sz="900" dirty="0">
                <a:latin typeface="+mn-lt"/>
              </a:rPr>
              <a:t>, </a:t>
            </a:r>
            <a:r>
              <a:rPr lang="cs-CZ" sz="900" dirty="0" err="1">
                <a:latin typeface="+mn-lt"/>
              </a:rPr>
              <a:t>Jeffrey</a:t>
            </a:r>
            <a:r>
              <a:rPr lang="cs-CZ" sz="900" dirty="0">
                <a:latin typeface="+mn-lt"/>
              </a:rPr>
              <a:t> T. </a:t>
            </a:r>
            <a:r>
              <a:rPr lang="cs-CZ" sz="900" dirty="0" err="1">
                <a:latin typeface="+mn-lt"/>
              </a:rPr>
              <a:t>Kreulen</a:t>
            </a:r>
            <a:r>
              <a:rPr lang="cs-CZ" sz="900" dirty="0">
                <a:latin typeface="+mn-lt"/>
              </a:rPr>
              <a:t>, and Jim Spohrer. 2006. Service </a:t>
            </a:r>
            <a:r>
              <a:rPr lang="cs-CZ" sz="900" dirty="0" err="1">
                <a:latin typeface="+mn-lt"/>
              </a:rPr>
              <a:t>systems</a:t>
            </a:r>
            <a:r>
              <a:rPr lang="cs-CZ" sz="900" dirty="0">
                <a:latin typeface="+mn-lt"/>
              </a:rPr>
              <a:t>, </a:t>
            </a:r>
            <a:r>
              <a:rPr lang="cs-CZ" sz="900" dirty="0" err="1">
                <a:latin typeface="+mn-lt"/>
              </a:rPr>
              <a:t>service</a:t>
            </a:r>
            <a:r>
              <a:rPr lang="cs-CZ" sz="900" dirty="0">
                <a:latin typeface="+mn-lt"/>
              </a:rPr>
              <a:t> </a:t>
            </a:r>
            <a:r>
              <a:rPr lang="cs-CZ" sz="900" dirty="0" err="1">
                <a:latin typeface="+mn-lt"/>
              </a:rPr>
              <a:t>scientists</a:t>
            </a:r>
            <a:r>
              <a:rPr lang="cs-CZ" sz="900" dirty="0">
                <a:latin typeface="+mn-lt"/>
              </a:rPr>
              <a:t>, SSME, and </a:t>
            </a:r>
            <a:r>
              <a:rPr lang="cs-CZ" sz="900" dirty="0" err="1">
                <a:latin typeface="+mn-lt"/>
              </a:rPr>
              <a:t>innovation</a:t>
            </a:r>
            <a:r>
              <a:rPr lang="cs-CZ" sz="900" dirty="0">
                <a:latin typeface="+mn-lt"/>
              </a:rPr>
              <a:t>. </a:t>
            </a:r>
            <a:r>
              <a:rPr lang="cs-CZ" sz="900" dirty="0" err="1">
                <a:latin typeface="+mn-lt"/>
              </a:rPr>
              <a:t>Commun</a:t>
            </a:r>
            <a:r>
              <a:rPr lang="cs-CZ" sz="900" dirty="0">
                <a:latin typeface="+mn-lt"/>
              </a:rPr>
              <a:t>. ACM 49, 7 (July 2006), 81–85. https://doi.org/10.1145/1139922.1139955</a:t>
            </a:r>
          </a:p>
        </p:txBody>
      </p:sp>
    </p:spTree>
    <p:extLst>
      <p:ext uri="{BB962C8B-B14F-4D97-AF65-F5344CB8AC3E}">
        <p14:creationId xmlns:p14="http://schemas.microsoft.com/office/powerpoint/2010/main" val="39636551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720720" y="1125360"/>
            <a:ext cx="782712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6FB159D-BEAA-47C7-BFE4-AA9DA70C8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752651"/>
              </p:ext>
            </p:extLst>
          </p:nvPr>
        </p:nvGraphicFramePr>
        <p:xfrm>
          <a:off x="406046" y="1772280"/>
          <a:ext cx="8233560" cy="371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FEBCCA3E-4F42-40D6-B586-B34660DE3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Client – Provider Relationship	</a:t>
            </a:r>
            <a:br>
              <a:rPr lang="en-GB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045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AEAA8F-D936-4CC6-B529-8EEB7D7DE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FAEAA8F-D936-4CC6-B529-8EEB7D7DE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D0965F-7963-4BDA-821C-D56FC78E7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5D0965F-7963-4BDA-821C-D56FC78E7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C2403-0421-4E99-B2A5-ADD76CA5D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701C2403-0421-4E99-B2A5-ADD76CA5D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997608-AF7A-4BB5-A62B-260E43E3A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33997608-AF7A-4BB5-A62B-260E43E3A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835686-E916-47DD-A1B2-15F588B8C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3835686-E916-47DD-A1B2-15F588B8C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Client – Target connection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4521CC9-1DED-4EE1-9567-97B614FD2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1380734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60806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0333C2-316A-48EB-B79E-F73E68D03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00333C2-316A-48EB-B79E-F73E68D03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5D2B78-9095-4BE9-A928-691D8E2D8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05D2B78-9095-4BE9-A928-691D8E2D8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2AA9ED-C57C-4CAF-8A7A-A63840FF5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6C2AA9ED-C57C-4CAF-8A7A-A63840FF5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9D93C1-20C6-4240-8147-9C131C2E5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919D93C1-20C6-4240-8147-9C131C2E5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C2E41D-150A-4B08-AD90-22DD79722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DCC2E41D-150A-4B08-AD90-22DD79722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Provider – Target </a:t>
            </a:r>
            <a:r>
              <a:rPr lang="cs-CZ" sz="3000" b="1" strike="noStrike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Connection</a:t>
            </a:r>
            <a:endParaRPr lang="cs-CZ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0617B2C-C075-4A96-85A7-2AE4B96674E1}"/>
              </a:ext>
            </a:extLst>
          </p:cNvPr>
          <p:cNvGraphicFramePr/>
          <p:nvPr/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13651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1E5D17-D317-403B-903F-2C401418E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C1E5D17-D317-403B-903F-2C401418E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EE5DDC-013B-49DC-A916-D8153931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3EE5DDC-013B-49DC-A916-D8153931F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A72DA8-A3EA-422B-81BB-3936380D2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2A72DA8-A3EA-422B-81BB-3936380D2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F64CC7-C4AE-456A-9515-2521DD151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2BF64CC7-C4AE-456A-9515-2521DD151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30A20B-E983-488E-A119-5B4E99D3C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4530A20B-E983-488E-A119-5B4E99D3C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Value creation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72539CB-CBD0-4488-8B9A-FDF4D02927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0599899"/>
              </p:ext>
            </p:extLst>
          </p:nvPr>
        </p:nvGraphicFramePr>
        <p:xfrm>
          <a:off x="540000" y="3284984"/>
          <a:ext cx="8064900" cy="2547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79EA800-36A5-4AE5-9011-B573E358D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361488"/>
              </p:ext>
            </p:extLst>
          </p:nvPr>
        </p:nvGraphicFramePr>
        <p:xfrm>
          <a:off x="2274455" y="1556792"/>
          <a:ext cx="459509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460557-0828-4DC6-ADF4-9C218BB1F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6460557-0828-4DC6-ADF4-9C218BB1F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431B07-EC82-4A3C-A439-0C2212EB9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A431B07-EC82-4A3C-A439-0C2212EB9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19869E-8AD5-4C3B-861F-56DD4BA37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219869E-8AD5-4C3B-861F-56DD4BA37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53ED3E-048F-47DD-9BD9-D1B4A06A0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953ED3E-048F-47DD-9BD9-D1B4A06A0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330140-0EF8-4E3A-88E5-5BD67A2FD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4330140-0EF8-4E3A-88E5-5BD67A2FD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132D32-C1AE-46D0-B7B8-F1839F236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07132D32-C1AE-46D0-B7B8-F1839F236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AC5C07-DD79-487F-8FA1-6DFDD6A09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1AC5C07-DD79-487F-8FA1-6DFDD6A09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F62215-28F9-4FD7-824D-838267DEC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AF62215-28F9-4FD7-824D-838267DEC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D70BC8-8505-4020-8BDA-6C4F6FFF1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7ED70BC8-8505-4020-8BDA-6C4F6FFF1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Value proposition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11BB595-B2FE-44FD-A6DF-33AB4A122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5706711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989568-66CF-42B3-A541-14DA9DAD1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8989568-66CF-42B3-A541-14DA9DAD1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76D8B0-CB9A-4567-9927-4F3027F85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4576D8B0-CB9A-4567-9927-4F3027F85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99522-EAA1-45EE-ACB8-F1C668F35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61899522-EAA1-45EE-ACB8-F1C668F35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9A0F8D-0415-4017-AFD0-16C05BB56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F39A0F8D-0415-4017-AFD0-16C05BB56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5"/>
          <p:cNvSpPr/>
          <p:nvPr/>
        </p:nvSpPr>
        <p:spPr>
          <a:xfrm>
            <a:off x="3204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07" name="CustomShape 6"/>
          <p:cNvSpPr/>
          <p:nvPr/>
        </p:nvSpPr>
        <p:spPr>
          <a:xfrm>
            <a:off x="2411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08" name="CustomShape 7"/>
          <p:cNvSpPr/>
          <p:nvPr/>
        </p:nvSpPr>
        <p:spPr>
          <a:xfrm flipV="1">
            <a:off x="5508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09" name="CustomShape 8"/>
          <p:cNvSpPr/>
          <p:nvPr/>
        </p:nvSpPr>
        <p:spPr>
          <a:xfrm>
            <a:off x="7046640" y="3523680"/>
            <a:ext cx="1989360" cy="1417488"/>
          </a:xfrm>
          <a:prstGeom prst="borderCallout1">
            <a:avLst>
              <a:gd name="adj1" fmla="val 18750"/>
              <a:gd name="adj2" fmla="val -8333"/>
              <a:gd name="adj3" fmla="val 101554"/>
              <a:gd name="adj4" fmla="val -57496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ownership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C is owner of T or 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C needs an added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on T</a:t>
            </a:r>
            <a:endParaRPr lang="cs-CZ" sz="1400" strike="noStrike" dirty="0">
              <a:solidFill>
                <a:srgbClr val="000000"/>
              </a:solidFill>
              <a:latin typeface="Tahoma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cs-CZ" sz="1400" dirty="0">
                <a:solidFill>
                  <a:srgbClr val="000000"/>
                </a:solidFill>
                <a:latin typeface="Tahoma"/>
              </a:rPr>
              <a:t>C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must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use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the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target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br>
              <a:rPr lang="cs-CZ" sz="1400" dirty="0">
                <a:solidFill>
                  <a:srgbClr val="000000"/>
                </a:solidFill>
                <a:latin typeface="Tahoma"/>
              </a:rPr>
            </a:br>
            <a:r>
              <a:rPr lang="cs-CZ" sz="1400" dirty="0">
                <a:solidFill>
                  <a:srgbClr val="000000"/>
                </a:solidFill>
                <a:latin typeface="Tahoma"/>
              </a:rPr>
              <a:t>to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get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the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value</a:t>
            </a:r>
            <a:endParaRPr lang="en-GB" dirty="0"/>
          </a:p>
        </p:txBody>
      </p:sp>
      <p:sp>
        <p:nvSpPr>
          <p:cNvPr id="110" name="CustomShape 9"/>
          <p:cNvSpPr/>
          <p:nvPr/>
        </p:nvSpPr>
        <p:spPr>
          <a:xfrm>
            <a:off x="3864960" y="1196640"/>
            <a:ext cx="1786320" cy="863280"/>
          </a:xfrm>
          <a:prstGeom prst="borderCallout1">
            <a:avLst>
              <a:gd name="adj1" fmla="val 116020"/>
              <a:gd name="adj2" fmla="val 48108"/>
              <a:gd name="adj3" fmla="val 174496"/>
              <a:gd name="adj4" fmla="val 41259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relationship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co-creation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proposition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information sharing</a:t>
            </a:r>
            <a:endParaRPr lang="en-GB" dirty="0"/>
          </a:p>
        </p:txBody>
      </p:sp>
      <p:sp>
        <p:nvSpPr>
          <p:cNvPr id="111" name="CustomShape 10"/>
          <p:cNvSpPr/>
          <p:nvPr/>
        </p:nvSpPr>
        <p:spPr>
          <a:xfrm>
            <a:off x="755640" y="3675960"/>
            <a:ext cx="1833480" cy="1265208"/>
          </a:xfrm>
          <a:prstGeom prst="borderCallout1">
            <a:avLst>
              <a:gd name="adj1" fmla="val 15543"/>
              <a:gd name="adj2" fmla="val 104550"/>
              <a:gd name="adj3" fmla="val 123188"/>
              <a:gd name="adj4" fmla="val 143752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responsibility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P is responsible for 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the actions with T</a:t>
            </a:r>
            <a:endParaRPr lang="cs-CZ" sz="1400" strike="noStrike" dirty="0">
              <a:solidFill>
                <a:srgbClr val="000000"/>
              </a:solidFill>
              <a:latin typeface="Tahoma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cs-CZ" sz="1400" dirty="0">
                <a:solidFill>
                  <a:srgbClr val="000000"/>
                </a:solidFill>
                <a:latin typeface="Tahoma"/>
              </a:rPr>
              <a:t>P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transforms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target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to</a:t>
            </a:r>
            <a:br>
              <a:rPr lang="cs-CZ" sz="1400" dirty="0">
                <a:solidFill>
                  <a:srgbClr val="000000"/>
                </a:solidFill>
                <a:latin typeface="Tahoma"/>
              </a:rPr>
            </a:b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bring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the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value</a:t>
            </a:r>
            <a:endParaRPr lang="cs-CZ" sz="14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B0082BC-B41D-4083-8E05-BF1F0B10DAEB}"/>
              </a:ext>
            </a:extLst>
          </p:cNvPr>
          <p:cNvSpPr/>
          <p:nvPr/>
        </p:nvSpPr>
        <p:spPr>
          <a:xfrm>
            <a:off x="1187859" y="909865"/>
            <a:ext cx="2351854" cy="20122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ustomShape 2">
            <a:extLst>
              <a:ext uri="{FF2B5EF4-FFF2-40B4-BE49-F238E27FC236}">
                <a16:creationId xmlns:a16="http://schemas.microsoft.com/office/drawing/2014/main" id="{736CAE99-92D7-4008-8AD7-C3D44100AB62}"/>
              </a:ext>
            </a:extLst>
          </p:cNvPr>
          <p:cNvSpPr/>
          <p:nvPr/>
        </p:nvSpPr>
        <p:spPr>
          <a:xfrm>
            <a:off x="1404290" y="2633287"/>
            <a:ext cx="1583280" cy="29232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Provider</a:t>
            </a:r>
            <a:endParaRPr lang="en-GB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F4BDEFFC-7E0F-40D9-8EF6-CB8A83A8D936}"/>
              </a:ext>
            </a:extLst>
          </p:cNvPr>
          <p:cNvSpPr/>
          <p:nvPr/>
        </p:nvSpPr>
        <p:spPr>
          <a:xfrm>
            <a:off x="6227640" y="1285271"/>
            <a:ext cx="1833481" cy="1636849"/>
          </a:xfrm>
          <a:prstGeom prst="rect">
            <a:avLst/>
          </a:prstGeom>
          <a:blipFill dpi="0" rotWithShape="1">
            <a:blip r:embed="rId3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EC64A3ED-BA66-4FD2-AF63-585D14066AFD}"/>
              </a:ext>
            </a:extLst>
          </p:cNvPr>
          <p:cNvSpPr/>
          <p:nvPr/>
        </p:nvSpPr>
        <p:spPr>
          <a:xfrm>
            <a:off x="6280687" y="2626796"/>
            <a:ext cx="1583280" cy="24768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000" strike="noStrike" dirty="0">
                <a:solidFill>
                  <a:srgbClr val="000000"/>
                </a:solidFill>
                <a:latin typeface="Tahoma"/>
                <a:ea typeface="DejaVu Sans"/>
              </a:rPr>
              <a:t>Client</a:t>
            </a:r>
            <a:endParaRPr lang="en-GB" sz="2000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918AF33-5A01-4203-8C56-0FDBA048CFF5}"/>
              </a:ext>
            </a:extLst>
          </p:cNvPr>
          <p:cNvSpPr/>
          <p:nvPr/>
        </p:nvSpPr>
        <p:spPr>
          <a:xfrm>
            <a:off x="3915076" y="4578386"/>
            <a:ext cx="1583281" cy="1455407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CustomShape 4">
            <a:extLst>
              <a:ext uri="{FF2B5EF4-FFF2-40B4-BE49-F238E27FC236}">
                <a16:creationId xmlns:a16="http://schemas.microsoft.com/office/drawing/2014/main" id="{E5D7113D-516B-461B-9347-E028117F23CE}"/>
              </a:ext>
            </a:extLst>
          </p:cNvPr>
          <p:cNvSpPr/>
          <p:nvPr/>
        </p:nvSpPr>
        <p:spPr>
          <a:xfrm>
            <a:off x="3924000" y="5793840"/>
            <a:ext cx="1583280" cy="2268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strike="noStrike" dirty="0">
                <a:solidFill>
                  <a:srgbClr val="000000"/>
                </a:solidFill>
                <a:latin typeface="Tahoma"/>
                <a:ea typeface="DejaVu Sans"/>
              </a:rPr>
              <a:t>Target</a:t>
            </a:r>
            <a:endParaRPr lang="en-GB" sz="1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F57A28-7A02-4AC0-9635-01269731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24663"/>
            <a:ext cx="8064900" cy="451576"/>
          </a:xfrm>
        </p:spPr>
        <p:txBody>
          <a:bodyPr/>
          <a:lstStyle/>
          <a:p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Value proposition</a:t>
            </a:r>
            <a:br>
              <a:rPr lang="en-GB" dirty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FA9030B-47F7-41C8-8743-37D46EADCF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903429"/>
              </p:ext>
            </p:extLst>
          </p:nvPr>
        </p:nvGraphicFramePr>
        <p:xfrm>
          <a:off x="720720" y="2017800"/>
          <a:ext cx="8233560" cy="411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4">
            <a:extLst>
              <a:ext uri="{FF2B5EF4-FFF2-40B4-BE49-F238E27FC236}">
                <a16:creationId xmlns:a16="http://schemas.microsoft.com/office/drawing/2014/main" id="{8D98E322-3C5F-4C17-91FE-5DBE00C8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Service dominant logic</a:t>
            </a:r>
            <a:br>
              <a:rPr lang="en-GB" dirty="0"/>
            </a:b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Mentioning and Using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5566CB-3ED9-45E9-BB99-10836EC21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69001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AC83BD-0F6D-4ABF-BCB6-68FED43FA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DAC83BD-0F6D-4ABF-BCB6-68FED43FA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8B5BE-6D87-47BA-A09F-259BF75F3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378B5BE-6D87-47BA-A09F-259BF75F3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ACE480-E37E-409D-89B8-2440AEAC3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7FACE480-E37E-409D-89B8-2440AEAC3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3F8DCA-1B54-4F51-85D3-FD7AA4E0F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733F8DCA-1B54-4F51-85D3-FD7AA4E0F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0CE5D0-4E22-449F-80FA-F12EF10FE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C20CE5D0-4E22-449F-80FA-F12EF10FE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4359EF-C2E2-4E2E-B00D-4348E1C5F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954359EF-C2E2-4E2E-B00D-4348E1C5FD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2"/>
          <p:cNvSpPr/>
          <p:nvPr/>
        </p:nvSpPr>
        <p:spPr>
          <a:xfrm>
            <a:off x="4068000" y="2732040"/>
            <a:ext cx="136728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Mention</a:t>
            </a:r>
            <a:endParaRPr lang="en-GB" dirty="0"/>
          </a:p>
        </p:txBody>
      </p:sp>
      <p:sp>
        <p:nvSpPr>
          <p:cNvPr id="116" name="CustomShape 3"/>
          <p:cNvSpPr/>
          <p:nvPr/>
        </p:nvSpPr>
        <p:spPr>
          <a:xfrm rot="3444000">
            <a:off x="2456426" y="3645863"/>
            <a:ext cx="188892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Mention/Use</a:t>
            </a:r>
            <a:endParaRPr lang="en-GB" dirty="0"/>
          </a:p>
        </p:txBody>
      </p:sp>
      <p:sp>
        <p:nvSpPr>
          <p:cNvPr id="117" name="CustomShape 4"/>
          <p:cNvSpPr/>
          <p:nvPr/>
        </p:nvSpPr>
        <p:spPr>
          <a:xfrm rot="18117000">
            <a:off x="5147280" y="3955680"/>
            <a:ext cx="136728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Use</a:t>
            </a:r>
            <a:endParaRPr lang="en-GB" dirty="0"/>
          </a:p>
        </p:txBody>
      </p:sp>
      <p:sp>
        <p:nvSpPr>
          <p:cNvPr id="121" name="CustomShape 8"/>
          <p:cNvSpPr/>
          <p:nvPr/>
        </p:nvSpPr>
        <p:spPr>
          <a:xfrm>
            <a:off x="3204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22" name="CustomShape 9"/>
          <p:cNvSpPr/>
          <p:nvPr/>
        </p:nvSpPr>
        <p:spPr>
          <a:xfrm>
            <a:off x="2411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23" name="CustomShape 10"/>
          <p:cNvSpPr/>
          <p:nvPr/>
        </p:nvSpPr>
        <p:spPr>
          <a:xfrm flipV="1">
            <a:off x="5508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24" name="CustomShape 11"/>
          <p:cNvSpPr/>
          <p:nvPr/>
        </p:nvSpPr>
        <p:spPr>
          <a:xfrm>
            <a:off x="7046640" y="3523680"/>
            <a:ext cx="1989360" cy="863280"/>
          </a:xfrm>
          <a:prstGeom prst="borderCallout1">
            <a:avLst>
              <a:gd name="adj1" fmla="val 18750"/>
              <a:gd name="adj2" fmla="val -8333"/>
              <a:gd name="adj3" fmla="val 117844"/>
              <a:gd name="adj4" fmla="val -44960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ownership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C is owner of T or 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C needs an added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on T</a:t>
            </a:r>
            <a:endParaRPr lang="en-GB" dirty="0"/>
          </a:p>
        </p:txBody>
      </p:sp>
      <p:sp>
        <p:nvSpPr>
          <p:cNvPr id="125" name="CustomShape 12"/>
          <p:cNvSpPr/>
          <p:nvPr/>
        </p:nvSpPr>
        <p:spPr>
          <a:xfrm>
            <a:off x="3864960" y="1196640"/>
            <a:ext cx="1786320" cy="863280"/>
          </a:xfrm>
          <a:prstGeom prst="borderCallout1">
            <a:avLst>
              <a:gd name="adj1" fmla="val 116020"/>
              <a:gd name="adj2" fmla="val 48108"/>
              <a:gd name="adj3" fmla="val 174496"/>
              <a:gd name="adj4" fmla="val 41259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relationship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co-creation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proposition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information sharing</a:t>
            </a:r>
            <a:endParaRPr lang="en-GB" dirty="0"/>
          </a:p>
        </p:txBody>
      </p:sp>
      <p:sp>
        <p:nvSpPr>
          <p:cNvPr id="126" name="CustomShape 13"/>
          <p:cNvSpPr/>
          <p:nvPr/>
        </p:nvSpPr>
        <p:spPr>
          <a:xfrm>
            <a:off x="755640" y="3675960"/>
            <a:ext cx="1833480" cy="863280"/>
          </a:xfrm>
          <a:prstGeom prst="borderCallout1">
            <a:avLst>
              <a:gd name="adj1" fmla="val 15543"/>
              <a:gd name="adj2" fmla="val 104550"/>
              <a:gd name="adj3" fmla="val 123188"/>
              <a:gd name="adj4" fmla="val 143752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responsibility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P is responsible for 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the actions with T</a:t>
            </a:r>
            <a:endParaRPr lang="en-GB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17F2235-5B9B-45D2-8C6B-644A7F3249BC}"/>
              </a:ext>
            </a:extLst>
          </p:cNvPr>
          <p:cNvSpPr/>
          <p:nvPr/>
        </p:nvSpPr>
        <p:spPr>
          <a:xfrm>
            <a:off x="1187859" y="909865"/>
            <a:ext cx="2351854" cy="20122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CustomShape 2">
            <a:extLst>
              <a:ext uri="{FF2B5EF4-FFF2-40B4-BE49-F238E27FC236}">
                <a16:creationId xmlns:a16="http://schemas.microsoft.com/office/drawing/2014/main" id="{A8B1606A-D60D-4A49-9A8E-AD520A47F8F2}"/>
              </a:ext>
            </a:extLst>
          </p:cNvPr>
          <p:cNvSpPr/>
          <p:nvPr/>
        </p:nvSpPr>
        <p:spPr>
          <a:xfrm>
            <a:off x="1404290" y="2633287"/>
            <a:ext cx="1583280" cy="29232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Provider</a:t>
            </a:r>
            <a:endParaRPr lang="en-GB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6D154F93-4AD0-4B55-AF40-ECA0F8434F8E}"/>
              </a:ext>
            </a:extLst>
          </p:cNvPr>
          <p:cNvSpPr/>
          <p:nvPr/>
        </p:nvSpPr>
        <p:spPr>
          <a:xfrm>
            <a:off x="6227640" y="1285271"/>
            <a:ext cx="1833481" cy="1636849"/>
          </a:xfrm>
          <a:prstGeom prst="rect">
            <a:avLst/>
          </a:prstGeom>
          <a:blipFill dpi="0" rotWithShape="1">
            <a:blip r:embed="rId3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ustomShape 3">
            <a:extLst>
              <a:ext uri="{FF2B5EF4-FFF2-40B4-BE49-F238E27FC236}">
                <a16:creationId xmlns:a16="http://schemas.microsoft.com/office/drawing/2014/main" id="{CF604081-14F9-4318-8613-D352A31E91BD}"/>
              </a:ext>
            </a:extLst>
          </p:cNvPr>
          <p:cNvSpPr/>
          <p:nvPr/>
        </p:nvSpPr>
        <p:spPr>
          <a:xfrm>
            <a:off x="6280687" y="2626796"/>
            <a:ext cx="1583280" cy="24768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000" strike="noStrike" dirty="0">
                <a:solidFill>
                  <a:srgbClr val="000000"/>
                </a:solidFill>
                <a:latin typeface="Tahoma"/>
                <a:ea typeface="DejaVu Sans"/>
              </a:rPr>
              <a:t>Client</a:t>
            </a:r>
            <a:endParaRPr lang="en-GB" sz="20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A0E1D3C-D64B-45BE-A438-F1CA26E420E9}"/>
              </a:ext>
            </a:extLst>
          </p:cNvPr>
          <p:cNvSpPr/>
          <p:nvPr/>
        </p:nvSpPr>
        <p:spPr>
          <a:xfrm>
            <a:off x="3915076" y="4578386"/>
            <a:ext cx="1583281" cy="1455407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CustomShape 4">
            <a:extLst>
              <a:ext uri="{FF2B5EF4-FFF2-40B4-BE49-F238E27FC236}">
                <a16:creationId xmlns:a16="http://schemas.microsoft.com/office/drawing/2014/main" id="{AC927D41-0317-4746-90E5-6690FAC119CC}"/>
              </a:ext>
            </a:extLst>
          </p:cNvPr>
          <p:cNvSpPr/>
          <p:nvPr/>
        </p:nvSpPr>
        <p:spPr>
          <a:xfrm>
            <a:off x="3924000" y="5793840"/>
            <a:ext cx="1583280" cy="2268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strike="noStrike" dirty="0">
                <a:solidFill>
                  <a:srgbClr val="000000"/>
                </a:solidFill>
                <a:latin typeface="Tahoma"/>
                <a:ea typeface="DejaVu Sans"/>
              </a:rPr>
              <a:t>Target</a:t>
            </a:r>
            <a:endParaRPr lang="en-GB" sz="1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3E98EC-AD5C-490A-8D33-396232DC4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487497"/>
            <a:ext cx="8064900" cy="451576"/>
          </a:xfrm>
        </p:spPr>
        <p:txBody>
          <a:bodyPr/>
          <a:lstStyle/>
          <a:p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Mention - Use</a:t>
            </a:r>
            <a:br>
              <a:rPr lang="en-GB" dirty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2"/>
          <p:cNvSpPr/>
          <p:nvPr/>
        </p:nvSpPr>
        <p:spPr>
          <a:xfrm>
            <a:off x="4068000" y="2732040"/>
            <a:ext cx="136728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Mention</a:t>
            </a:r>
            <a:endParaRPr lang="en-GB" dirty="0"/>
          </a:p>
        </p:txBody>
      </p:sp>
      <p:sp>
        <p:nvSpPr>
          <p:cNvPr id="116" name="CustomShape 3"/>
          <p:cNvSpPr/>
          <p:nvPr/>
        </p:nvSpPr>
        <p:spPr>
          <a:xfrm rot="3444000">
            <a:off x="2456426" y="3645863"/>
            <a:ext cx="188892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Mention/Use</a:t>
            </a:r>
            <a:endParaRPr lang="en-GB" dirty="0"/>
          </a:p>
        </p:txBody>
      </p:sp>
      <p:sp>
        <p:nvSpPr>
          <p:cNvPr id="117" name="CustomShape 4"/>
          <p:cNvSpPr/>
          <p:nvPr/>
        </p:nvSpPr>
        <p:spPr>
          <a:xfrm rot="18117000">
            <a:off x="5147280" y="3955680"/>
            <a:ext cx="136728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Use</a:t>
            </a:r>
            <a:endParaRPr lang="en-GB" dirty="0"/>
          </a:p>
        </p:txBody>
      </p:sp>
      <p:sp>
        <p:nvSpPr>
          <p:cNvPr id="121" name="CustomShape 8"/>
          <p:cNvSpPr/>
          <p:nvPr/>
        </p:nvSpPr>
        <p:spPr>
          <a:xfrm>
            <a:off x="3204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22" name="CustomShape 9"/>
          <p:cNvSpPr/>
          <p:nvPr/>
        </p:nvSpPr>
        <p:spPr>
          <a:xfrm>
            <a:off x="2411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23" name="CustomShape 10"/>
          <p:cNvSpPr/>
          <p:nvPr/>
        </p:nvSpPr>
        <p:spPr>
          <a:xfrm flipV="1">
            <a:off x="5508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17F2235-5B9B-45D2-8C6B-644A7F3249BC}"/>
              </a:ext>
            </a:extLst>
          </p:cNvPr>
          <p:cNvSpPr/>
          <p:nvPr/>
        </p:nvSpPr>
        <p:spPr>
          <a:xfrm>
            <a:off x="1187859" y="909865"/>
            <a:ext cx="2351854" cy="20122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CustomShape 2">
            <a:extLst>
              <a:ext uri="{FF2B5EF4-FFF2-40B4-BE49-F238E27FC236}">
                <a16:creationId xmlns:a16="http://schemas.microsoft.com/office/drawing/2014/main" id="{A8B1606A-D60D-4A49-9A8E-AD520A47F8F2}"/>
              </a:ext>
            </a:extLst>
          </p:cNvPr>
          <p:cNvSpPr/>
          <p:nvPr/>
        </p:nvSpPr>
        <p:spPr>
          <a:xfrm>
            <a:off x="1404290" y="2633287"/>
            <a:ext cx="1583280" cy="29232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Provider</a:t>
            </a:r>
            <a:endParaRPr lang="en-GB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6D154F93-4AD0-4B55-AF40-ECA0F8434F8E}"/>
              </a:ext>
            </a:extLst>
          </p:cNvPr>
          <p:cNvSpPr/>
          <p:nvPr/>
        </p:nvSpPr>
        <p:spPr>
          <a:xfrm>
            <a:off x="6227640" y="1285271"/>
            <a:ext cx="1833481" cy="1636849"/>
          </a:xfrm>
          <a:prstGeom prst="rect">
            <a:avLst/>
          </a:prstGeom>
          <a:blipFill dpi="0" rotWithShape="1">
            <a:blip r:embed="rId3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ustomShape 3">
            <a:extLst>
              <a:ext uri="{FF2B5EF4-FFF2-40B4-BE49-F238E27FC236}">
                <a16:creationId xmlns:a16="http://schemas.microsoft.com/office/drawing/2014/main" id="{CF604081-14F9-4318-8613-D352A31E91BD}"/>
              </a:ext>
            </a:extLst>
          </p:cNvPr>
          <p:cNvSpPr/>
          <p:nvPr/>
        </p:nvSpPr>
        <p:spPr>
          <a:xfrm>
            <a:off x="6280687" y="2626796"/>
            <a:ext cx="1583280" cy="24768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000" strike="noStrike" dirty="0">
                <a:solidFill>
                  <a:srgbClr val="000000"/>
                </a:solidFill>
                <a:latin typeface="Tahoma"/>
                <a:ea typeface="DejaVu Sans"/>
              </a:rPr>
              <a:t>Client</a:t>
            </a:r>
            <a:endParaRPr lang="en-GB" sz="20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A0E1D3C-D64B-45BE-A438-F1CA26E420E9}"/>
              </a:ext>
            </a:extLst>
          </p:cNvPr>
          <p:cNvSpPr/>
          <p:nvPr/>
        </p:nvSpPr>
        <p:spPr>
          <a:xfrm>
            <a:off x="3915076" y="4578386"/>
            <a:ext cx="1583281" cy="1455407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CustomShape 4">
            <a:extLst>
              <a:ext uri="{FF2B5EF4-FFF2-40B4-BE49-F238E27FC236}">
                <a16:creationId xmlns:a16="http://schemas.microsoft.com/office/drawing/2014/main" id="{AC927D41-0317-4746-90E5-6690FAC119CC}"/>
              </a:ext>
            </a:extLst>
          </p:cNvPr>
          <p:cNvSpPr/>
          <p:nvPr/>
        </p:nvSpPr>
        <p:spPr>
          <a:xfrm>
            <a:off x="3924000" y="5793840"/>
            <a:ext cx="1583280" cy="2268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strike="noStrike" dirty="0">
                <a:solidFill>
                  <a:srgbClr val="000000"/>
                </a:solidFill>
                <a:latin typeface="Tahoma"/>
                <a:ea typeface="DejaVu Sans"/>
              </a:rPr>
              <a:t>Target</a:t>
            </a:r>
            <a:endParaRPr lang="en-GB" sz="1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3E98EC-AD5C-490A-8D33-396232DC4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487497"/>
            <a:ext cx="8064900" cy="451576"/>
          </a:xfrm>
        </p:spPr>
        <p:txBody>
          <a:bodyPr/>
          <a:lstStyle/>
          <a:p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Mention - Use</a:t>
            </a:r>
            <a:br>
              <a:rPr lang="en-GB" dirty="0"/>
            </a:br>
            <a:endParaRPr lang="cs-CZ" dirty="0"/>
          </a:p>
        </p:txBody>
      </p:sp>
      <p:sp>
        <p:nvSpPr>
          <p:cNvPr id="3" name="Šipka: zahnutá nahoru 2">
            <a:extLst>
              <a:ext uri="{FF2B5EF4-FFF2-40B4-BE49-F238E27FC236}">
                <a16:creationId xmlns:a16="http://schemas.microsoft.com/office/drawing/2014/main" id="{531B74B0-603A-41A3-9500-016100887F2C}"/>
              </a:ext>
            </a:extLst>
          </p:cNvPr>
          <p:cNvSpPr/>
          <p:nvPr/>
        </p:nvSpPr>
        <p:spPr bwMode="auto">
          <a:xfrm>
            <a:off x="3275856" y="4692047"/>
            <a:ext cx="3096344" cy="1633693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Myšlenková bublina: obláček 3">
            <a:extLst>
              <a:ext uri="{FF2B5EF4-FFF2-40B4-BE49-F238E27FC236}">
                <a16:creationId xmlns:a16="http://schemas.microsoft.com/office/drawing/2014/main" id="{402DAEF4-2C81-4A0F-BBCC-E6BBE7AC674F}"/>
              </a:ext>
            </a:extLst>
          </p:cNvPr>
          <p:cNvSpPr/>
          <p:nvPr/>
        </p:nvSpPr>
        <p:spPr bwMode="auto">
          <a:xfrm>
            <a:off x="6137577" y="3093064"/>
            <a:ext cx="3006423" cy="2280152"/>
          </a:xfrm>
          <a:prstGeom prst="cloudCallout">
            <a:avLst>
              <a:gd name="adj1" fmla="val -60593"/>
              <a:gd name="adj2" fmla="val 75723"/>
            </a:avLst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err="1">
                <a:latin typeface="+mn-lt"/>
              </a:rPr>
              <a:t>Client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gets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the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value</a:t>
            </a:r>
            <a:r>
              <a:rPr lang="cs-CZ" sz="1800" dirty="0">
                <a:latin typeface="+mn-lt"/>
              </a:rPr>
              <a:t> </a:t>
            </a:r>
            <a:br>
              <a:rPr lang="cs-CZ" sz="1800" dirty="0">
                <a:latin typeface="+mn-lt"/>
              </a:rPr>
            </a:br>
            <a:r>
              <a:rPr lang="cs-CZ" sz="1800" dirty="0" err="1">
                <a:latin typeface="+mn-lt"/>
              </a:rPr>
              <a:t>through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usage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of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target</a:t>
            </a:r>
            <a:br>
              <a:rPr lang="cs-CZ" sz="1800" dirty="0">
                <a:latin typeface="+mn-lt"/>
              </a:rPr>
            </a:b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(</a:t>
            </a:r>
            <a:r>
              <a:rPr lang="cs-CZ" sz="1800" dirty="0" err="1">
                <a:latin typeface="+mn-lt"/>
              </a:rPr>
              <a:t>value</a:t>
            </a:r>
            <a:r>
              <a:rPr lang="cs-CZ" sz="1800" dirty="0">
                <a:latin typeface="+mn-lt"/>
              </a:rPr>
              <a:t> in use)</a:t>
            </a:r>
            <a:endParaRPr kumimoji="0" lang="cs-CZ" sz="1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7" name="Šipka: zahnutá doleva 6">
            <a:extLst>
              <a:ext uri="{FF2B5EF4-FFF2-40B4-BE49-F238E27FC236}">
                <a16:creationId xmlns:a16="http://schemas.microsoft.com/office/drawing/2014/main" id="{B2D08D8E-B2F4-4482-A56C-CA4C622A2DC3}"/>
              </a:ext>
            </a:extLst>
          </p:cNvPr>
          <p:cNvSpPr/>
          <p:nvPr/>
        </p:nvSpPr>
        <p:spPr bwMode="auto">
          <a:xfrm rot="3452567">
            <a:off x="4206312" y="2899647"/>
            <a:ext cx="532316" cy="1752605"/>
          </a:xfrm>
          <a:prstGeom prst="curvedLeftArrow">
            <a:avLst>
              <a:gd name="adj1" fmla="val 17096"/>
              <a:gd name="adj2" fmla="val 51487"/>
              <a:gd name="adj3" fmla="val 34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Myšlenková bublina: obláček 22">
            <a:extLst>
              <a:ext uri="{FF2B5EF4-FFF2-40B4-BE49-F238E27FC236}">
                <a16:creationId xmlns:a16="http://schemas.microsoft.com/office/drawing/2014/main" id="{12910F8A-68C1-4496-B6A1-C9D6640E1E8F}"/>
              </a:ext>
            </a:extLst>
          </p:cNvPr>
          <p:cNvSpPr/>
          <p:nvPr/>
        </p:nvSpPr>
        <p:spPr bwMode="auto">
          <a:xfrm>
            <a:off x="4489161" y="370925"/>
            <a:ext cx="3466980" cy="2280152"/>
          </a:xfrm>
          <a:prstGeom prst="cloudCallout">
            <a:avLst>
              <a:gd name="adj1" fmla="val -60593"/>
              <a:gd name="adj2" fmla="val 75723"/>
            </a:avLst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>
                <a:latin typeface="+mn-lt"/>
              </a:rPr>
              <a:t>Provider </a:t>
            </a:r>
            <a:r>
              <a:rPr lang="cs-CZ" sz="1800" dirty="0" err="1">
                <a:latin typeface="+mn-lt"/>
              </a:rPr>
              <a:t>plans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the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actions</a:t>
            </a: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on </a:t>
            </a:r>
            <a:r>
              <a:rPr lang="cs-CZ" sz="1800" dirty="0" err="1">
                <a:latin typeface="+mn-lt"/>
              </a:rPr>
              <a:t>target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based</a:t>
            </a:r>
            <a:r>
              <a:rPr lang="cs-CZ" sz="1800" dirty="0">
                <a:latin typeface="+mn-lt"/>
              </a:rPr>
              <a:t> on </a:t>
            </a:r>
            <a:br>
              <a:rPr lang="cs-CZ" sz="1800" dirty="0">
                <a:latin typeface="+mn-lt"/>
              </a:rPr>
            </a:br>
            <a:r>
              <a:rPr lang="cs-CZ" sz="1800" dirty="0" err="1">
                <a:latin typeface="+mn-lt"/>
              </a:rPr>
              <a:t>the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communication</a:t>
            </a:r>
            <a:br>
              <a:rPr lang="cs-CZ" sz="1800" dirty="0">
                <a:latin typeface="+mn-lt"/>
              </a:rPr>
            </a:br>
            <a:r>
              <a:rPr lang="cs-CZ" sz="1800" dirty="0" err="1">
                <a:latin typeface="+mn-lt"/>
              </a:rPr>
              <a:t>with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client</a:t>
            </a:r>
            <a:br>
              <a:rPr lang="cs-CZ" sz="1800" dirty="0">
                <a:latin typeface="+mn-lt"/>
              </a:rPr>
            </a:br>
            <a:endParaRPr kumimoji="0" lang="cs-CZ" sz="1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06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7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6962" y="72415"/>
            <a:ext cx="7768127" cy="1143000"/>
          </a:xfrm>
        </p:spPr>
        <p:txBody>
          <a:bodyPr anchor="t">
            <a:normAutofit/>
          </a:bodyPr>
          <a:lstStyle/>
          <a:p>
            <a:r>
              <a:rPr lang="en-GB" dirty="0"/>
              <a:t>Conclusion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33BE3C99-2E8F-44F9-BD13-6F5F63D94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127111"/>
              </p:ext>
            </p:extLst>
          </p:nvPr>
        </p:nvGraphicFramePr>
        <p:xfrm>
          <a:off x="539100" y="1872000"/>
          <a:ext cx="80649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20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4B6821-2EFD-4088-86E2-D429B40F7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D4B6821-2EFD-4088-86E2-D429B40F78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90FACE-075D-46E1-A3E8-FB2FCCD62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390FACE-075D-46E1-A3E8-FB2FCCD62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F72BF6-79F6-44CE-9933-C1A7B035C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BCF72BF6-79F6-44CE-9933-C1A7B035C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0984BC-7443-4274-9C0A-1433CC7FC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4E0984BC-7443-4274-9C0A-1433CC7FC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9F3751-3734-41D9-8A96-64FBF93B0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F59F3751-3734-41D9-8A96-64FBF93B0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5A5B8C-680D-4624-8D87-E0E62877D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4E5A5B8C-680D-4624-8D87-E0E62877D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Service dominant logic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36E0F9C-9226-4E73-B605-745D98834963}"/>
              </a:ext>
            </a:extLst>
          </p:cNvPr>
          <p:cNvGraphicFramePr/>
          <p:nvPr/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Basic Service Economy Paradigms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A474AAA-FDCE-4810-AD37-32445C790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952089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8375F8-856E-4C41-925A-B9C4D899B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58375F8-856E-4C41-925A-B9C4D899B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D5371F-A2B3-4BC3-96F7-B96CDC3B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1BD5371F-A2B3-4BC3-96F7-B96CDC3B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968C3-3282-409E-B29B-4B3EE9447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8DA968C3-3282-409E-B29B-4B3EE9447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A5B33B-ADCA-409A-9A6A-CAB313E89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8CA5B33B-ADCA-409A-9A6A-CAB313E89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Advanced SDL Paradigms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BBB9CCC-5BD4-4871-84A9-BFC31A1925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754941"/>
              </p:ext>
            </p:extLst>
          </p:nvPr>
        </p:nvGraphicFramePr>
        <p:xfrm>
          <a:off x="540000" y="1268760"/>
          <a:ext cx="8064900" cy="456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61196F-F069-40A1-BD54-3BC4A34CE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061196F-F069-40A1-BD54-3BC4A34CE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4A8B2C-BDE0-40EA-8922-9984F9061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6B4A8B2C-BDE0-40EA-8922-9984F9061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1E0C38-37B5-4739-A98F-F8566FC4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441E0C38-37B5-4739-A98F-F8566FC4B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18EBD9-FBD0-4EAE-A71E-6FCB9D4B6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4E18EBD9-FBD0-4EAE-A71E-6FCB9D4B6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6A5858-1B2D-4A48-9DA8-66688A26D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326A5858-1B2D-4A48-9DA8-66688A26DE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34844E-F331-46DA-B750-6E802EF8E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4334844E-F331-46DA-B750-6E802EF8E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GB" dirty="0"/>
              <a:t>Basic conclusions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B251B32-C76A-4428-97C1-8AF6A1BB6E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658549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408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GB" dirty="0"/>
              <a:t>and assumptions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56A27E5-3B28-4C2C-9FE3-D364C8AE09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72921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652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 err="1"/>
              <a:t>Why</a:t>
            </a:r>
            <a:r>
              <a:rPr lang="cs-CZ" dirty="0"/>
              <a:t> do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</a:t>
            </a:r>
            <a:r>
              <a:rPr lang="en-GB" dirty="0" err="1"/>
              <a:t>ervice</a:t>
            </a:r>
            <a:r>
              <a:rPr lang="en-GB" dirty="0"/>
              <a:t> modelling</a:t>
            </a:r>
            <a:r>
              <a:rPr lang="cs-CZ" dirty="0"/>
              <a:t>?</a:t>
            </a:r>
            <a:endParaRPr lang="en-GB" dirty="0"/>
          </a:p>
        </p:txBody>
      </p:sp>
      <p:graphicFrame>
        <p:nvGraphicFramePr>
          <p:cNvPr id="5" name="Zástupný symbol pro obsah 1">
            <a:extLst>
              <a:ext uri="{FF2B5EF4-FFF2-40B4-BE49-F238E27FC236}">
                <a16:creationId xmlns:a16="http://schemas.microsoft.com/office/drawing/2014/main" id="{65D71BEB-75B5-4E1C-B332-582547BAE6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124940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6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B654DE-9B8C-448B-A145-E2CD1E16A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CB654DE-9B8C-448B-A145-E2CD1E16A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C26506-52CC-4899-95F3-951DE0B2D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37C26506-52CC-4899-95F3-951DE0B2DC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4DA949-6E39-4724-8519-1257E35A2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8A4DA949-6E39-4724-8519-1257E35A24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FFB36B-0F66-4EC2-83B7-181E8A16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43FFB36B-0F66-4EC2-83B7-181E8A16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23599A-7B2C-40AD-8E75-5656E7DDD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3F23599A-7B2C-40AD-8E75-5656E7DDD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558D0-40ED-4897-9D74-3254771BE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AD9558D0-40ED-4897-9D74-3254771BE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0408E1-F50B-4626-8A0E-773068263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400408E1-F50B-4626-8A0E-773068263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DE3462-B7C2-435C-A23A-2777EA32B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62DE3462-B7C2-435C-A23A-2777EA32BB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8C881C-8775-42B4-A9E6-222CFAA95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DE8C881C-8775-42B4-A9E6-222CFAA957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CFF3BF-2526-4010-870F-5A8A4F6DE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C3CFF3BF-2526-4010-870F-5A8A4F6DE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79FEA6-B71A-459C-9178-D95EEBA6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4079FEA6-B71A-459C-9178-D95EEBA6F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179DB0-171A-44B4-98C7-27502160E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E4179DB0-171A-44B4-98C7-27502160E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 err="1"/>
              <a:t>What</a:t>
            </a:r>
            <a:r>
              <a:rPr lang="en-GB" dirty="0"/>
              <a:t> features</a:t>
            </a:r>
            <a:r>
              <a:rPr lang="cs-CZ" dirty="0"/>
              <a:t> do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include</a:t>
            </a:r>
            <a:r>
              <a:rPr lang="cs-CZ" dirty="0"/>
              <a:t>?</a:t>
            </a:r>
            <a:endParaRPr lang="en-GB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48D5023-B1FB-4CC8-9704-DE082334AE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562774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3342791"/>
      </p:ext>
    </p:extLst>
  </p:cSld>
  <p:clrMapOvr>
    <a:masterClrMapping/>
  </p:clrMapOvr>
</p:sld>
</file>

<file path=ppt/theme/theme1.xml><?xml version="1.0" encoding="utf-8"?>
<a:theme xmlns:a="http://schemas.openxmlformats.org/drawingml/2006/main" name="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SLab" id="{62A1DE5B-5DD5-45A8-B7E3-46C89D80726A}" vid="{D2F2ED78-E11C-4B28-93C4-4DF1867F107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SeSLab</Template>
  <TotalTime>2721</TotalTime>
  <Words>1178</Words>
  <Application>Microsoft Office PowerPoint</Application>
  <PresentationFormat>Předvádění na obrazovce (4:3)</PresentationFormat>
  <Paragraphs>192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Tahoma</vt:lpstr>
      <vt:lpstr>Trebuchet MS</vt:lpstr>
      <vt:lpstr>Wingdings</vt:lpstr>
      <vt:lpstr>SeSLab</vt:lpstr>
      <vt:lpstr>Service System </vt:lpstr>
      <vt:lpstr>Service dominant logic </vt:lpstr>
      <vt:lpstr>Prezentace aplikace PowerPoint</vt:lpstr>
      <vt:lpstr>Prezentace aplikace PowerPoint</vt:lpstr>
      <vt:lpstr>Prezentace aplikace PowerPoint</vt:lpstr>
      <vt:lpstr>Basic conclusions</vt:lpstr>
      <vt:lpstr>and assumptions</vt:lpstr>
      <vt:lpstr>Why do we need the service modelling?</vt:lpstr>
      <vt:lpstr>What features do we need to include?</vt:lpstr>
      <vt:lpstr>Service elements</vt:lpstr>
      <vt:lpstr>One more element…..</vt:lpstr>
      <vt:lpstr>The elements of service system </vt:lpstr>
      <vt:lpstr>Service system </vt:lpstr>
      <vt:lpstr>Client – Provider Relationship  </vt:lpstr>
      <vt:lpstr>Prezentace aplikace PowerPoint</vt:lpstr>
      <vt:lpstr>Prezentace aplikace PowerPoint</vt:lpstr>
      <vt:lpstr>Prezentace aplikace PowerPoint</vt:lpstr>
      <vt:lpstr>Prezentace aplikace PowerPoint</vt:lpstr>
      <vt:lpstr>Value proposition </vt:lpstr>
      <vt:lpstr>Prezentace aplikace PowerPoint</vt:lpstr>
      <vt:lpstr>Mention - Use </vt:lpstr>
      <vt:lpstr>Mention - Use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qwalletz</dc:creator>
  <cp:lastModifiedBy>Leonard Walletzky</cp:lastModifiedBy>
  <cp:revision>23</cp:revision>
  <cp:lastPrinted>2014-10-01T18:37:18Z</cp:lastPrinted>
  <dcterms:modified xsi:type="dcterms:W3CDTF">2022-10-04T11:46:21Z</dcterms:modified>
</cp:coreProperties>
</file>