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6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9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0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1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5"/>
  </p:notesMasterIdLst>
  <p:handoutMasterIdLst>
    <p:handoutMasterId r:id="rId36"/>
  </p:handoutMasterIdLst>
  <p:sldIdLst>
    <p:sldId id="256" r:id="rId2"/>
    <p:sldId id="261" r:id="rId3"/>
    <p:sldId id="287" r:id="rId4"/>
    <p:sldId id="288" r:id="rId5"/>
    <p:sldId id="289" r:id="rId6"/>
    <p:sldId id="267" r:id="rId7"/>
    <p:sldId id="300" r:id="rId8"/>
    <p:sldId id="301" r:id="rId9"/>
    <p:sldId id="302" r:id="rId10"/>
    <p:sldId id="303" r:id="rId11"/>
    <p:sldId id="257" r:id="rId12"/>
    <p:sldId id="290" r:id="rId13"/>
    <p:sldId id="259" r:id="rId14"/>
    <p:sldId id="291" r:id="rId15"/>
    <p:sldId id="264" r:id="rId16"/>
    <p:sldId id="265" r:id="rId17"/>
    <p:sldId id="266" r:id="rId18"/>
    <p:sldId id="292" r:id="rId19"/>
    <p:sldId id="293" r:id="rId20"/>
    <p:sldId id="268" r:id="rId21"/>
    <p:sldId id="269" r:id="rId22"/>
    <p:sldId id="294" r:id="rId23"/>
    <p:sldId id="270" r:id="rId24"/>
    <p:sldId id="271" r:id="rId25"/>
    <p:sldId id="272" r:id="rId26"/>
    <p:sldId id="273" r:id="rId27"/>
    <p:sldId id="295" r:id="rId28"/>
    <p:sldId id="274" r:id="rId29"/>
    <p:sldId id="296" r:id="rId30"/>
    <p:sldId id="297" r:id="rId31"/>
    <p:sldId id="299" r:id="rId32"/>
    <p:sldId id="275" r:id="rId33"/>
    <p:sldId id="276" r:id="rId34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18C423-1468-4DBC-B891-B6F83C0BC361}" v="33" dt="2024-10-17T09:00:21.3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ard Walletzký" userId="5c6479d8-24c8-4ca4-a5c7-fde0682a328a" providerId="ADAL" clId="{E718C423-1468-4DBC-B891-B6F83C0BC361}"/>
    <pc:docChg chg="custSel addSld delSld modSld">
      <pc:chgData name="Leonard Walletzký" userId="5c6479d8-24c8-4ca4-a5c7-fde0682a328a" providerId="ADAL" clId="{E718C423-1468-4DBC-B891-B6F83C0BC361}" dt="2024-10-17T09:00:33.292" v="43" actId="20577"/>
      <pc:docMkLst>
        <pc:docMk/>
      </pc:docMkLst>
      <pc:sldChg chg="modSp mod">
        <pc:chgData name="Leonard Walletzký" userId="5c6479d8-24c8-4ca4-a5c7-fde0682a328a" providerId="ADAL" clId="{E718C423-1468-4DBC-B891-B6F83C0BC361}" dt="2024-10-17T09:00:33.292" v="43" actId="20577"/>
        <pc:sldMkLst>
          <pc:docMk/>
          <pc:sldMk cId="1840238286" sldId="256"/>
        </pc:sldMkLst>
        <pc:spChg chg="mod">
          <ac:chgData name="Leonard Walletzký" userId="5c6479d8-24c8-4ca4-a5c7-fde0682a328a" providerId="ADAL" clId="{E718C423-1468-4DBC-B891-B6F83C0BC361}" dt="2024-10-17T09:00:33.292" v="43" actId="20577"/>
          <ac:spMkLst>
            <pc:docMk/>
            <pc:sldMk cId="1840238286" sldId="256"/>
            <ac:spMk id="3" creationId="{00000000-0000-0000-0000-000000000000}"/>
          </ac:spMkLst>
        </pc:spChg>
      </pc:sldChg>
      <pc:sldChg chg="addSp delSp modSp add mod modClrScheme chgLayout">
        <pc:chgData name="Leonard Walletzký" userId="5c6479d8-24c8-4ca4-a5c7-fde0682a328a" providerId="ADAL" clId="{E718C423-1468-4DBC-B891-B6F83C0BC361}" dt="2024-10-17T08:54:27.067" v="12" actId="700"/>
        <pc:sldMkLst>
          <pc:docMk/>
          <pc:sldMk cId="1924354060" sldId="267"/>
        </pc:sldMkLst>
        <pc:spChg chg="mod ord">
          <ac:chgData name="Leonard Walletzký" userId="5c6479d8-24c8-4ca4-a5c7-fde0682a328a" providerId="ADAL" clId="{E718C423-1468-4DBC-B891-B6F83C0BC361}" dt="2024-10-17T08:54:27.067" v="12" actId="700"/>
          <ac:spMkLst>
            <pc:docMk/>
            <pc:sldMk cId="1924354060" sldId="267"/>
            <ac:spMk id="2" creationId="{00000000-0000-0000-0000-000000000000}"/>
          </ac:spMkLst>
        </pc:spChg>
        <pc:spChg chg="del">
          <ac:chgData name="Leonard Walletzký" userId="5c6479d8-24c8-4ca4-a5c7-fde0682a328a" providerId="ADAL" clId="{E718C423-1468-4DBC-B891-B6F83C0BC361}" dt="2024-10-17T08:53:25.959" v="3" actId="12084"/>
          <ac:spMkLst>
            <pc:docMk/>
            <pc:sldMk cId="1924354060" sldId="267"/>
            <ac:spMk id="3" creationId="{00000000-0000-0000-0000-000000000000}"/>
          </ac:spMkLst>
        </pc:spChg>
        <pc:graphicFrameChg chg="add mod ord">
          <ac:chgData name="Leonard Walletzký" userId="5c6479d8-24c8-4ca4-a5c7-fde0682a328a" providerId="ADAL" clId="{E718C423-1468-4DBC-B891-B6F83C0BC361}" dt="2024-10-17T08:54:27.067" v="12" actId="700"/>
          <ac:graphicFrameMkLst>
            <pc:docMk/>
            <pc:sldMk cId="1924354060" sldId="267"/>
            <ac:graphicFrameMk id="4" creationId="{7B5969CE-32D7-0C2E-1BDF-F9E5095515CD}"/>
          </ac:graphicFrameMkLst>
        </pc:graphicFrameChg>
      </pc:sldChg>
      <pc:sldChg chg="modSp">
        <pc:chgData name="Leonard Walletzký" userId="5c6479d8-24c8-4ca4-a5c7-fde0682a328a" providerId="ADAL" clId="{E718C423-1468-4DBC-B891-B6F83C0BC361}" dt="2024-10-17T09:00:21.340" v="39" actId="20577"/>
        <pc:sldMkLst>
          <pc:docMk/>
          <pc:sldMk cId="4120744853" sldId="276"/>
        </pc:sldMkLst>
        <pc:graphicFrameChg chg="mod">
          <ac:chgData name="Leonard Walletzký" userId="5c6479d8-24c8-4ca4-a5c7-fde0682a328a" providerId="ADAL" clId="{E718C423-1468-4DBC-B891-B6F83C0BC361}" dt="2024-10-17T09:00:21.340" v="39" actId="20577"/>
          <ac:graphicFrameMkLst>
            <pc:docMk/>
            <pc:sldMk cId="4120744853" sldId="276"/>
            <ac:graphicFrameMk id="2" creationId="{18999353-1FAC-4798-8D18-D43D79EADA37}"/>
          </ac:graphicFrameMkLst>
        </pc:graphicFrameChg>
      </pc:sldChg>
      <pc:sldChg chg="del">
        <pc:chgData name="Leonard Walletzký" userId="5c6479d8-24c8-4ca4-a5c7-fde0682a328a" providerId="ADAL" clId="{E718C423-1468-4DBC-B891-B6F83C0BC361}" dt="2024-10-17T08:55:37.698" v="19" actId="47"/>
        <pc:sldMkLst>
          <pc:docMk/>
          <pc:sldMk cId="3963655126" sldId="286"/>
        </pc:sldMkLst>
      </pc:sldChg>
      <pc:sldChg chg="del">
        <pc:chgData name="Leonard Walletzký" userId="5c6479d8-24c8-4ca4-a5c7-fde0682a328a" providerId="ADAL" clId="{E718C423-1468-4DBC-B891-B6F83C0BC361}" dt="2024-10-17T08:51:19.366" v="0" actId="47"/>
        <pc:sldMkLst>
          <pc:docMk/>
          <pc:sldMk cId="1635473702" sldId="298"/>
        </pc:sldMkLst>
      </pc:sldChg>
      <pc:sldChg chg="addSp delSp modSp add mod modClrScheme chgLayout">
        <pc:chgData name="Leonard Walletzký" userId="5c6479d8-24c8-4ca4-a5c7-fde0682a328a" providerId="ADAL" clId="{E718C423-1468-4DBC-B891-B6F83C0BC361}" dt="2024-10-17T08:54:27.067" v="12" actId="700"/>
        <pc:sldMkLst>
          <pc:docMk/>
          <pc:sldMk cId="2372398668" sldId="300"/>
        </pc:sldMkLst>
        <pc:spChg chg="mod ord">
          <ac:chgData name="Leonard Walletzký" userId="5c6479d8-24c8-4ca4-a5c7-fde0682a328a" providerId="ADAL" clId="{E718C423-1468-4DBC-B891-B6F83C0BC361}" dt="2024-10-17T08:54:27.067" v="12" actId="700"/>
          <ac:spMkLst>
            <pc:docMk/>
            <pc:sldMk cId="2372398668" sldId="300"/>
            <ac:spMk id="2" creationId="{00000000-0000-0000-0000-000000000000}"/>
          </ac:spMkLst>
        </pc:spChg>
        <pc:spChg chg="del">
          <ac:chgData name="Leonard Walletzký" userId="5c6479d8-24c8-4ca4-a5c7-fde0682a328a" providerId="ADAL" clId="{E718C423-1468-4DBC-B891-B6F83C0BC361}" dt="2024-10-17T08:53:55.104" v="10" actId="12084"/>
          <ac:spMkLst>
            <pc:docMk/>
            <pc:sldMk cId="2372398668" sldId="300"/>
            <ac:spMk id="3" creationId="{00000000-0000-0000-0000-000000000000}"/>
          </ac:spMkLst>
        </pc:spChg>
        <pc:graphicFrameChg chg="add mod ord">
          <ac:chgData name="Leonard Walletzký" userId="5c6479d8-24c8-4ca4-a5c7-fde0682a328a" providerId="ADAL" clId="{E718C423-1468-4DBC-B891-B6F83C0BC361}" dt="2024-10-17T08:54:27.067" v="12" actId="700"/>
          <ac:graphicFrameMkLst>
            <pc:docMk/>
            <pc:sldMk cId="2372398668" sldId="300"/>
            <ac:graphicFrameMk id="4" creationId="{47A2AB96-B6DD-D00C-3420-8F9D39B25B8C}"/>
          </ac:graphicFrameMkLst>
        </pc:graphicFrameChg>
      </pc:sldChg>
      <pc:sldChg chg="addSp delSp modSp add mod modClrScheme chgLayout">
        <pc:chgData name="Leonard Walletzký" userId="5c6479d8-24c8-4ca4-a5c7-fde0682a328a" providerId="ADAL" clId="{E718C423-1468-4DBC-B891-B6F83C0BC361}" dt="2024-10-17T08:54:40.340" v="13" actId="12084"/>
        <pc:sldMkLst>
          <pc:docMk/>
          <pc:sldMk cId="36359504" sldId="301"/>
        </pc:sldMkLst>
        <pc:spChg chg="mod ord">
          <ac:chgData name="Leonard Walletzký" userId="5c6479d8-24c8-4ca4-a5c7-fde0682a328a" providerId="ADAL" clId="{E718C423-1468-4DBC-B891-B6F83C0BC361}" dt="2024-10-17T08:54:27.067" v="12" actId="700"/>
          <ac:spMkLst>
            <pc:docMk/>
            <pc:sldMk cId="36359504" sldId="301"/>
            <ac:spMk id="2" creationId="{00000000-0000-0000-0000-000000000000}"/>
          </ac:spMkLst>
        </pc:spChg>
        <pc:spChg chg="del mod ord">
          <ac:chgData name="Leonard Walletzký" userId="5c6479d8-24c8-4ca4-a5c7-fde0682a328a" providerId="ADAL" clId="{E718C423-1468-4DBC-B891-B6F83C0BC361}" dt="2024-10-17T08:54:40.340" v="13" actId="12084"/>
          <ac:spMkLst>
            <pc:docMk/>
            <pc:sldMk cId="36359504" sldId="301"/>
            <ac:spMk id="3" creationId="{00000000-0000-0000-0000-000000000000}"/>
          </ac:spMkLst>
        </pc:spChg>
        <pc:graphicFrameChg chg="add mod">
          <ac:chgData name="Leonard Walletzký" userId="5c6479d8-24c8-4ca4-a5c7-fde0682a328a" providerId="ADAL" clId="{E718C423-1468-4DBC-B891-B6F83C0BC361}" dt="2024-10-17T08:54:40.340" v="13" actId="12084"/>
          <ac:graphicFrameMkLst>
            <pc:docMk/>
            <pc:sldMk cId="36359504" sldId="301"/>
            <ac:graphicFrameMk id="4" creationId="{CC27FB05-2AE3-2FBA-F139-DC8F9EBEC56C}"/>
          </ac:graphicFrameMkLst>
        </pc:graphicFrameChg>
      </pc:sldChg>
      <pc:sldChg chg="modSp add mod modClrScheme chgLayout">
        <pc:chgData name="Leonard Walletzký" userId="5c6479d8-24c8-4ca4-a5c7-fde0682a328a" providerId="ADAL" clId="{E718C423-1468-4DBC-B891-B6F83C0BC361}" dt="2024-10-17T08:54:49.807" v="15" actId="1076"/>
        <pc:sldMkLst>
          <pc:docMk/>
          <pc:sldMk cId="1019638604" sldId="302"/>
        </pc:sldMkLst>
        <pc:spChg chg="mod ord">
          <ac:chgData name="Leonard Walletzký" userId="5c6479d8-24c8-4ca4-a5c7-fde0682a328a" providerId="ADAL" clId="{E718C423-1468-4DBC-B891-B6F83C0BC361}" dt="2024-10-17T08:54:27.067" v="12" actId="700"/>
          <ac:spMkLst>
            <pc:docMk/>
            <pc:sldMk cId="1019638604" sldId="302"/>
            <ac:spMk id="2" creationId="{00000000-0000-0000-0000-000000000000}"/>
          </ac:spMkLst>
        </pc:spChg>
        <pc:picChg chg="mod ord">
          <ac:chgData name="Leonard Walletzký" userId="5c6479d8-24c8-4ca4-a5c7-fde0682a328a" providerId="ADAL" clId="{E718C423-1468-4DBC-B891-B6F83C0BC361}" dt="2024-10-17T08:54:49.807" v="15" actId="1076"/>
          <ac:picMkLst>
            <pc:docMk/>
            <pc:sldMk cId="1019638604" sldId="302"/>
            <ac:picMk id="1026" creationId="{00000000-0000-0000-0000-000000000000}"/>
          </ac:picMkLst>
        </pc:picChg>
      </pc:sldChg>
      <pc:sldChg chg="addSp delSp modSp add mod modClrScheme chgLayout">
        <pc:chgData name="Leonard Walletzký" userId="5c6479d8-24c8-4ca4-a5c7-fde0682a328a" providerId="ADAL" clId="{E718C423-1468-4DBC-B891-B6F83C0BC361}" dt="2024-10-17T08:55:14.559" v="18" actId="14100"/>
        <pc:sldMkLst>
          <pc:docMk/>
          <pc:sldMk cId="915450376" sldId="303"/>
        </pc:sldMkLst>
        <pc:spChg chg="mod ord">
          <ac:chgData name="Leonard Walletzký" userId="5c6479d8-24c8-4ca4-a5c7-fde0682a328a" providerId="ADAL" clId="{E718C423-1468-4DBC-B891-B6F83C0BC361}" dt="2024-10-17T08:54:27.067" v="12" actId="700"/>
          <ac:spMkLst>
            <pc:docMk/>
            <pc:sldMk cId="915450376" sldId="303"/>
            <ac:spMk id="2" creationId="{00000000-0000-0000-0000-000000000000}"/>
          </ac:spMkLst>
        </pc:spChg>
        <pc:spChg chg="del mod ord">
          <ac:chgData name="Leonard Walletzký" userId="5c6479d8-24c8-4ca4-a5c7-fde0682a328a" providerId="ADAL" clId="{E718C423-1468-4DBC-B891-B6F83C0BC361}" dt="2024-10-17T08:55:07.728" v="16" actId="12084"/>
          <ac:spMkLst>
            <pc:docMk/>
            <pc:sldMk cId="915450376" sldId="303"/>
            <ac:spMk id="3" creationId="{00000000-0000-0000-0000-000000000000}"/>
          </ac:spMkLst>
        </pc:spChg>
        <pc:graphicFrameChg chg="add mod">
          <ac:chgData name="Leonard Walletzký" userId="5c6479d8-24c8-4ca4-a5c7-fde0682a328a" providerId="ADAL" clId="{E718C423-1468-4DBC-B891-B6F83C0BC361}" dt="2024-10-17T08:55:14.559" v="18" actId="14100"/>
          <ac:graphicFrameMkLst>
            <pc:docMk/>
            <pc:sldMk cId="915450376" sldId="303"/>
            <ac:graphicFrameMk id="4" creationId="{44173D06-50F7-3011-E29E-411A0DC7BE60}"/>
          </ac:graphicFrameMkLst>
        </pc:graphicFrameChg>
      </pc:sldChg>
    </pc:docChg>
  </pc:docChgLst>
  <pc:docChgLst>
    <pc:chgData name="Leonard Walletzký" userId="5c6479d8-24c8-4ca4-a5c7-fde0682a328a" providerId="ADAL" clId="{48C342ED-AF4A-448E-AC7B-C485280B120A}"/>
    <pc:docChg chg="undo custSel addSld delSld modSld sldOrd">
      <pc:chgData name="Leonard Walletzký" userId="5c6479d8-24c8-4ca4-a5c7-fde0682a328a" providerId="ADAL" clId="{48C342ED-AF4A-448E-AC7B-C485280B120A}" dt="2021-10-19T13:51:34.172" v="737" actId="404"/>
      <pc:docMkLst>
        <pc:docMk/>
      </pc:docMkLst>
      <pc:sldChg chg="modSp mod modClrScheme chgLayout">
        <pc:chgData name="Leonard Walletzký" userId="5c6479d8-24c8-4ca4-a5c7-fde0682a328a" providerId="ADAL" clId="{48C342ED-AF4A-448E-AC7B-C485280B120A}" dt="2021-10-19T11:54:23.517" v="1" actId="26606"/>
        <pc:sldMkLst>
          <pc:docMk/>
          <pc:sldMk cId="1840238286" sldId="256"/>
        </pc:sldMkLst>
        <pc:spChg chg="mod">
          <ac:chgData name="Leonard Walletzký" userId="5c6479d8-24c8-4ca4-a5c7-fde0682a328a" providerId="ADAL" clId="{48C342ED-AF4A-448E-AC7B-C485280B120A}" dt="2021-10-19T11:54:23.517" v="1" actId="26606"/>
          <ac:spMkLst>
            <pc:docMk/>
            <pc:sldMk cId="1840238286" sldId="256"/>
            <ac:spMk id="2" creationId="{00000000-0000-0000-0000-000000000000}"/>
          </ac:spMkLst>
        </pc:spChg>
        <pc:spChg chg="mod">
          <ac:chgData name="Leonard Walletzký" userId="5c6479d8-24c8-4ca4-a5c7-fde0682a328a" providerId="ADAL" clId="{48C342ED-AF4A-448E-AC7B-C485280B120A}" dt="2021-10-19T11:54:23.517" v="1" actId="26606"/>
          <ac:spMkLst>
            <pc:docMk/>
            <pc:sldMk cId="1840238286" sldId="256"/>
            <ac:spMk id="3" creationId="{00000000-0000-0000-0000-000000000000}"/>
          </ac:spMkLst>
        </pc:spChg>
      </pc:sldChg>
      <pc:sldChg chg="addSp delSp modSp">
        <pc:chgData name="Leonard Walletzký" userId="5c6479d8-24c8-4ca4-a5c7-fde0682a328a" providerId="ADAL" clId="{48C342ED-AF4A-448E-AC7B-C485280B120A}" dt="2021-10-19T11:58:05.414" v="27" actId="12084"/>
        <pc:sldMkLst>
          <pc:docMk/>
          <pc:sldMk cId="3824741746" sldId="257"/>
        </pc:sldMkLst>
        <pc:spChg chg="del">
          <ac:chgData name="Leonard Walletzký" userId="5c6479d8-24c8-4ca4-a5c7-fde0682a328a" providerId="ADAL" clId="{48C342ED-AF4A-448E-AC7B-C485280B120A}" dt="2021-10-19T11:58:05.414" v="27" actId="12084"/>
          <ac:spMkLst>
            <pc:docMk/>
            <pc:sldMk cId="3824741746" sldId="257"/>
            <ac:spMk id="128" creationId="{00000000-0000-0000-0000-000000000000}"/>
          </ac:spMkLst>
        </pc:spChg>
        <pc:graphicFrameChg chg="add mod">
          <ac:chgData name="Leonard Walletzký" userId="5c6479d8-24c8-4ca4-a5c7-fde0682a328a" providerId="ADAL" clId="{48C342ED-AF4A-448E-AC7B-C485280B120A}" dt="2021-10-19T11:58:05.414" v="27" actId="12084"/>
          <ac:graphicFrameMkLst>
            <pc:docMk/>
            <pc:sldMk cId="3824741746" sldId="257"/>
            <ac:graphicFrameMk id="2" creationId="{FF32120C-44DA-4E42-9A8A-555D7FF016EF}"/>
          </ac:graphicFrameMkLst>
        </pc:graphicFrameChg>
      </pc:sldChg>
      <pc:sldChg chg="del">
        <pc:chgData name="Leonard Walletzký" userId="5c6479d8-24c8-4ca4-a5c7-fde0682a328a" providerId="ADAL" clId="{48C342ED-AF4A-448E-AC7B-C485280B120A}" dt="2021-10-19T11:57:35.810" v="25" actId="47"/>
        <pc:sldMkLst>
          <pc:docMk/>
          <pc:sldMk cId="2030286889" sldId="258"/>
        </pc:sldMkLst>
      </pc:sldChg>
      <pc:sldChg chg="addSp delSp modSp mod modClrScheme chgLayout">
        <pc:chgData name="Leonard Walletzký" userId="5c6479d8-24c8-4ca4-a5c7-fde0682a328a" providerId="ADAL" clId="{48C342ED-AF4A-448E-AC7B-C485280B120A}" dt="2021-10-19T12:01:43.422" v="55" actId="12100"/>
        <pc:sldMkLst>
          <pc:docMk/>
          <pc:sldMk cId="929379900" sldId="259"/>
        </pc:sldMkLst>
        <pc:spChg chg="add mod">
          <ac:chgData name="Leonard Walletzký" userId="5c6479d8-24c8-4ca4-a5c7-fde0682a328a" providerId="ADAL" clId="{48C342ED-AF4A-448E-AC7B-C485280B120A}" dt="2021-10-19T12:01:35.716" v="54" actId="26606"/>
          <ac:spMkLst>
            <pc:docMk/>
            <pc:sldMk cId="929379900" sldId="259"/>
            <ac:spMk id="101" creationId="{6D82EA9A-FAFE-4E27-826D-A889E6DBFB17}"/>
          </ac:spMkLst>
        </pc:spChg>
        <pc:spChg chg="mod">
          <ac:chgData name="Leonard Walletzký" userId="5c6479d8-24c8-4ca4-a5c7-fde0682a328a" providerId="ADAL" clId="{48C342ED-AF4A-448E-AC7B-C485280B120A}" dt="2021-10-19T12:01:35.716" v="54" actId="26606"/>
          <ac:spMkLst>
            <pc:docMk/>
            <pc:sldMk cId="929379900" sldId="259"/>
            <ac:spMk id="160" creationId="{00000000-0000-0000-0000-000000000000}"/>
          </ac:spMkLst>
        </pc:spChg>
        <pc:spChg chg="del">
          <ac:chgData name="Leonard Walletzký" userId="5c6479d8-24c8-4ca4-a5c7-fde0682a328a" providerId="ADAL" clId="{48C342ED-AF4A-448E-AC7B-C485280B120A}" dt="2021-10-19T11:57:54.925" v="26" actId="12084"/>
          <ac:spMkLst>
            <pc:docMk/>
            <pc:sldMk cId="929379900" sldId="259"/>
            <ac:spMk id="161" creationId="{00000000-0000-0000-0000-000000000000}"/>
          </ac:spMkLst>
        </pc:spChg>
        <pc:graphicFrameChg chg="add mod modGraphic">
          <ac:chgData name="Leonard Walletzký" userId="5c6479d8-24c8-4ca4-a5c7-fde0682a328a" providerId="ADAL" clId="{48C342ED-AF4A-448E-AC7B-C485280B120A}" dt="2021-10-19T12:01:43.422" v="55" actId="12100"/>
          <ac:graphicFrameMkLst>
            <pc:docMk/>
            <pc:sldMk cId="929379900" sldId="259"/>
            <ac:graphicFrameMk id="2" creationId="{5B1EA997-385A-4CA7-8C28-1CD13F1D6628}"/>
          </ac:graphicFrameMkLst>
        </pc:graphicFrameChg>
      </pc:sldChg>
      <pc:sldChg chg="del">
        <pc:chgData name="Leonard Walletzký" userId="5c6479d8-24c8-4ca4-a5c7-fde0682a328a" providerId="ADAL" clId="{48C342ED-AF4A-448E-AC7B-C485280B120A}" dt="2021-10-19T12:00:33.562" v="47" actId="47"/>
        <pc:sldMkLst>
          <pc:docMk/>
          <pc:sldMk cId="3519110604" sldId="260"/>
        </pc:sldMkLst>
      </pc:sldChg>
      <pc:sldChg chg="add ord">
        <pc:chgData name="Leonard Walletzký" userId="5c6479d8-24c8-4ca4-a5c7-fde0682a328a" providerId="ADAL" clId="{48C342ED-AF4A-448E-AC7B-C485280B120A}" dt="2021-10-19T11:55:38.853" v="6"/>
        <pc:sldMkLst>
          <pc:docMk/>
          <pc:sldMk cId="0" sldId="261"/>
        </pc:sldMkLst>
      </pc:sldChg>
      <pc:sldChg chg="addSp delSp modSp mod modClrScheme chgLayout">
        <pc:chgData name="Leonard Walletzký" userId="5c6479d8-24c8-4ca4-a5c7-fde0682a328a" providerId="ADAL" clId="{48C342ED-AF4A-448E-AC7B-C485280B120A}" dt="2021-10-19T12:01:14.559" v="50" actId="26606"/>
        <pc:sldMkLst>
          <pc:docMk/>
          <pc:sldMk cId="655865270" sldId="264"/>
        </pc:sldMkLst>
        <pc:spChg chg="mod">
          <ac:chgData name="Leonard Walletzký" userId="5c6479d8-24c8-4ca4-a5c7-fde0682a328a" providerId="ADAL" clId="{48C342ED-AF4A-448E-AC7B-C485280B120A}" dt="2021-10-19T12:01:14.559" v="50" actId="26606"/>
          <ac:spMkLst>
            <pc:docMk/>
            <pc:sldMk cId="655865270" sldId="264"/>
            <ac:spMk id="121" creationId="{00000000-0000-0000-0000-000000000000}"/>
          </ac:spMkLst>
        </pc:spChg>
        <pc:spChg chg="del">
          <ac:chgData name="Leonard Walletzký" userId="5c6479d8-24c8-4ca4-a5c7-fde0682a328a" providerId="ADAL" clId="{48C342ED-AF4A-448E-AC7B-C485280B120A}" dt="2021-10-19T12:00:50.395" v="48" actId="12084"/>
          <ac:spMkLst>
            <pc:docMk/>
            <pc:sldMk cId="655865270" sldId="264"/>
            <ac:spMk id="122" creationId="{00000000-0000-0000-0000-000000000000}"/>
          </ac:spMkLst>
        </pc:spChg>
        <pc:graphicFrameChg chg="add mod modGraphic">
          <ac:chgData name="Leonard Walletzký" userId="5c6479d8-24c8-4ca4-a5c7-fde0682a328a" providerId="ADAL" clId="{48C342ED-AF4A-448E-AC7B-C485280B120A}" dt="2021-10-19T12:01:14.559" v="50" actId="26606"/>
          <ac:graphicFrameMkLst>
            <pc:docMk/>
            <pc:sldMk cId="655865270" sldId="264"/>
            <ac:graphicFrameMk id="2" creationId="{D18DAEA2-98D4-45F7-AE81-F28242BBD632}"/>
          </ac:graphicFrameMkLst>
        </pc:graphicFrameChg>
      </pc:sldChg>
      <pc:sldChg chg="addSp delSp modSp mod modClrScheme chgLayout">
        <pc:chgData name="Leonard Walletzký" userId="5c6479d8-24c8-4ca4-a5c7-fde0682a328a" providerId="ADAL" clId="{48C342ED-AF4A-448E-AC7B-C485280B120A}" dt="2021-10-19T12:01:18.995" v="51" actId="26606"/>
        <pc:sldMkLst>
          <pc:docMk/>
          <pc:sldMk cId="2464485627" sldId="265"/>
        </pc:sldMkLst>
        <pc:spChg chg="mod">
          <ac:chgData name="Leonard Walletzký" userId="5c6479d8-24c8-4ca4-a5c7-fde0682a328a" providerId="ADAL" clId="{48C342ED-AF4A-448E-AC7B-C485280B120A}" dt="2021-10-19T12:01:18.995" v="51" actId="26606"/>
          <ac:spMkLst>
            <pc:docMk/>
            <pc:sldMk cId="2464485627" sldId="265"/>
            <ac:spMk id="123" creationId="{00000000-0000-0000-0000-000000000000}"/>
          </ac:spMkLst>
        </pc:spChg>
        <pc:spChg chg="del">
          <ac:chgData name="Leonard Walletzký" userId="5c6479d8-24c8-4ca4-a5c7-fde0682a328a" providerId="ADAL" clId="{48C342ED-AF4A-448E-AC7B-C485280B120A}" dt="2021-10-19T12:01:02.659" v="49" actId="12084"/>
          <ac:spMkLst>
            <pc:docMk/>
            <pc:sldMk cId="2464485627" sldId="265"/>
            <ac:spMk id="124" creationId="{00000000-0000-0000-0000-000000000000}"/>
          </ac:spMkLst>
        </pc:spChg>
        <pc:spChg chg="add mod">
          <ac:chgData name="Leonard Walletzký" userId="5c6479d8-24c8-4ca4-a5c7-fde0682a328a" providerId="ADAL" clId="{48C342ED-AF4A-448E-AC7B-C485280B120A}" dt="2021-10-19T12:01:18.995" v="51" actId="26606"/>
          <ac:spMkLst>
            <pc:docMk/>
            <pc:sldMk cId="2464485627" sldId="265"/>
            <ac:spMk id="128" creationId="{B1D4FD17-EDC3-4F4A-85B3-1AEB6E5710B0}"/>
          </ac:spMkLst>
        </pc:spChg>
        <pc:graphicFrameChg chg="add mod modGraphic">
          <ac:chgData name="Leonard Walletzký" userId="5c6479d8-24c8-4ca4-a5c7-fde0682a328a" providerId="ADAL" clId="{48C342ED-AF4A-448E-AC7B-C485280B120A}" dt="2021-10-19T12:01:18.995" v="51" actId="26606"/>
          <ac:graphicFrameMkLst>
            <pc:docMk/>
            <pc:sldMk cId="2464485627" sldId="265"/>
            <ac:graphicFrameMk id="2" creationId="{4D58F75B-F979-4719-915A-6BB13B65E89C}"/>
          </ac:graphicFrameMkLst>
        </pc:graphicFrameChg>
      </pc:sldChg>
      <pc:sldChg chg="addSp delSp modSp mod modClrScheme chgLayout">
        <pc:chgData name="Leonard Walletzký" userId="5c6479d8-24c8-4ca4-a5c7-fde0682a328a" providerId="ADAL" clId="{48C342ED-AF4A-448E-AC7B-C485280B120A}" dt="2021-10-19T12:14:02.576" v="280" actId="1076"/>
        <pc:sldMkLst>
          <pc:docMk/>
          <pc:sldMk cId="262621238" sldId="266"/>
        </pc:sldMkLst>
        <pc:spChg chg="add mod">
          <ac:chgData name="Leonard Walletzký" userId="5c6479d8-24c8-4ca4-a5c7-fde0682a328a" providerId="ADAL" clId="{48C342ED-AF4A-448E-AC7B-C485280B120A}" dt="2021-10-19T12:02:55.258" v="65"/>
          <ac:spMkLst>
            <pc:docMk/>
            <pc:sldMk cId="262621238" sldId="266"/>
            <ac:spMk id="8" creationId="{8C838779-8ADD-4DF2-9035-71AB97F3E275}"/>
          </ac:spMkLst>
        </pc:spChg>
        <pc:spChg chg="add mod">
          <ac:chgData name="Leonard Walletzký" userId="5c6479d8-24c8-4ca4-a5c7-fde0682a328a" providerId="ADAL" clId="{48C342ED-AF4A-448E-AC7B-C485280B120A}" dt="2021-10-19T12:02:55.258" v="65"/>
          <ac:spMkLst>
            <pc:docMk/>
            <pc:sldMk cId="262621238" sldId="266"/>
            <ac:spMk id="9" creationId="{B7F963FA-977D-4D79-BFCE-C8A39361A019}"/>
          </ac:spMkLst>
        </pc:spChg>
        <pc:spChg chg="add mod">
          <ac:chgData name="Leonard Walletzký" userId="5c6479d8-24c8-4ca4-a5c7-fde0682a328a" providerId="ADAL" clId="{48C342ED-AF4A-448E-AC7B-C485280B120A}" dt="2021-10-19T12:02:55.258" v="65"/>
          <ac:spMkLst>
            <pc:docMk/>
            <pc:sldMk cId="262621238" sldId="266"/>
            <ac:spMk id="10" creationId="{B9BEC6CC-8F83-45F8-82B0-533AE59B3D38}"/>
          </ac:spMkLst>
        </pc:spChg>
        <pc:spChg chg="add mod">
          <ac:chgData name="Leonard Walletzký" userId="5c6479d8-24c8-4ca4-a5c7-fde0682a328a" providerId="ADAL" clId="{48C342ED-AF4A-448E-AC7B-C485280B120A}" dt="2021-10-19T12:02:55.258" v="65"/>
          <ac:spMkLst>
            <pc:docMk/>
            <pc:sldMk cId="262621238" sldId="266"/>
            <ac:spMk id="11" creationId="{D3460B22-516A-40B4-B9B9-B17B21E00D0B}"/>
          </ac:spMkLst>
        </pc:spChg>
        <pc:spChg chg="add mod">
          <ac:chgData name="Leonard Walletzký" userId="5c6479d8-24c8-4ca4-a5c7-fde0682a328a" providerId="ADAL" clId="{48C342ED-AF4A-448E-AC7B-C485280B120A}" dt="2021-10-19T12:02:55.258" v="65"/>
          <ac:spMkLst>
            <pc:docMk/>
            <pc:sldMk cId="262621238" sldId="266"/>
            <ac:spMk id="12" creationId="{9F69D330-81BC-438E-8F44-42942B3C977B}"/>
          </ac:spMkLst>
        </pc:spChg>
        <pc:spChg chg="add mod">
          <ac:chgData name="Leonard Walletzký" userId="5c6479d8-24c8-4ca4-a5c7-fde0682a328a" providerId="ADAL" clId="{48C342ED-AF4A-448E-AC7B-C485280B120A}" dt="2021-10-19T12:02:55.258" v="65"/>
          <ac:spMkLst>
            <pc:docMk/>
            <pc:sldMk cId="262621238" sldId="266"/>
            <ac:spMk id="13" creationId="{3456048F-5E4E-45BA-86DD-8A3875C1ED0B}"/>
          </ac:spMkLst>
        </pc:spChg>
        <pc:spChg chg="add mod ord">
          <ac:chgData name="Leonard Walletzký" userId="5c6479d8-24c8-4ca4-a5c7-fde0682a328a" providerId="ADAL" clId="{48C342ED-AF4A-448E-AC7B-C485280B120A}" dt="2021-10-19T12:13:54.983" v="278" actId="1076"/>
          <ac:spMkLst>
            <pc:docMk/>
            <pc:sldMk cId="262621238" sldId="266"/>
            <ac:spMk id="14" creationId="{07A4D2CE-5629-42F7-92F6-B6F31CDC940F}"/>
          </ac:spMkLst>
        </pc:spChg>
        <pc:spChg chg="add del mod">
          <ac:chgData name="Leonard Walletzký" userId="5c6479d8-24c8-4ca4-a5c7-fde0682a328a" providerId="ADAL" clId="{48C342ED-AF4A-448E-AC7B-C485280B120A}" dt="2021-10-19T12:03:03.937" v="69" actId="12084"/>
          <ac:spMkLst>
            <pc:docMk/>
            <pc:sldMk cId="262621238" sldId="266"/>
            <ac:spMk id="15" creationId="{DBA1BB04-DE63-47DD-B48E-C3950379DF77}"/>
          </ac:spMkLst>
        </pc:spChg>
        <pc:spChg chg="del mod">
          <ac:chgData name="Leonard Walletzký" userId="5c6479d8-24c8-4ca4-a5c7-fde0682a328a" providerId="ADAL" clId="{48C342ED-AF4A-448E-AC7B-C485280B120A}" dt="2021-10-19T12:13:51.521" v="276" actId="478"/>
          <ac:spMkLst>
            <pc:docMk/>
            <pc:sldMk cId="262621238" sldId="266"/>
            <ac:spMk id="125" creationId="{00000000-0000-0000-0000-000000000000}"/>
          </ac:spMkLst>
        </pc:spChg>
        <pc:spChg chg="del">
          <ac:chgData name="Leonard Walletzký" userId="5c6479d8-24c8-4ca4-a5c7-fde0682a328a" providerId="ADAL" clId="{48C342ED-AF4A-448E-AC7B-C485280B120A}" dt="2021-10-19T12:02:09.895" v="56" actId="12084"/>
          <ac:spMkLst>
            <pc:docMk/>
            <pc:sldMk cId="262621238" sldId="266"/>
            <ac:spMk id="126" creationId="{00000000-0000-0000-0000-000000000000}"/>
          </ac:spMkLst>
        </pc:spChg>
        <pc:grpChg chg="add mod">
          <ac:chgData name="Leonard Walletzký" userId="5c6479d8-24c8-4ca4-a5c7-fde0682a328a" providerId="ADAL" clId="{48C342ED-AF4A-448E-AC7B-C485280B120A}" dt="2021-10-19T12:02:55.258" v="65"/>
          <ac:grpSpMkLst>
            <pc:docMk/>
            <pc:sldMk cId="262621238" sldId="266"/>
            <ac:grpSpMk id="5" creationId="{3B3A1008-8923-4BB2-966D-D731AA761BA8}"/>
          </ac:grpSpMkLst>
        </pc:grpChg>
        <pc:grpChg chg="add mod">
          <ac:chgData name="Leonard Walletzký" userId="5c6479d8-24c8-4ca4-a5c7-fde0682a328a" providerId="ADAL" clId="{48C342ED-AF4A-448E-AC7B-C485280B120A}" dt="2021-10-19T12:02:55.258" v="65"/>
          <ac:grpSpMkLst>
            <pc:docMk/>
            <pc:sldMk cId="262621238" sldId="266"/>
            <ac:grpSpMk id="6" creationId="{1132A3ED-27AA-4F40-AF7C-472740D9B7EF}"/>
          </ac:grpSpMkLst>
        </pc:grpChg>
        <pc:grpChg chg="add mod">
          <ac:chgData name="Leonard Walletzký" userId="5c6479d8-24c8-4ca4-a5c7-fde0682a328a" providerId="ADAL" clId="{48C342ED-AF4A-448E-AC7B-C485280B120A}" dt="2021-10-19T12:02:55.258" v="65"/>
          <ac:grpSpMkLst>
            <pc:docMk/>
            <pc:sldMk cId="262621238" sldId="266"/>
            <ac:grpSpMk id="7" creationId="{C13C59BE-DCCD-4755-AF26-B4D09D2B203A}"/>
          </ac:grpSpMkLst>
        </pc:grpChg>
        <pc:graphicFrameChg chg="add mod modGraphic">
          <ac:chgData name="Leonard Walletzký" userId="5c6479d8-24c8-4ca4-a5c7-fde0682a328a" providerId="ADAL" clId="{48C342ED-AF4A-448E-AC7B-C485280B120A}" dt="2021-10-19T12:03:13.056" v="72" actId="1076"/>
          <ac:graphicFrameMkLst>
            <pc:docMk/>
            <pc:sldMk cId="262621238" sldId="266"/>
            <ac:graphicFrameMk id="2" creationId="{C4CB80E4-FFCF-4E3B-8FE5-76B80BD7E713}"/>
          </ac:graphicFrameMkLst>
        </pc:graphicFrameChg>
        <pc:graphicFrameChg chg="add mod">
          <ac:chgData name="Leonard Walletzký" userId="5c6479d8-24c8-4ca4-a5c7-fde0682a328a" providerId="ADAL" clId="{48C342ED-AF4A-448E-AC7B-C485280B120A}" dt="2021-10-19T12:14:02.576" v="280" actId="1076"/>
          <ac:graphicFrameMkLst>
            <pc:docMk/>
            <pc:sldMk cId="262621238" sldId="266"/>
            <ac:graphicFrameMk id="4" creationId="{248F9B12-A2E9-42F6-9F58-60AD30324441}"/>
          </ac:graphicFrameMkLst>
        </pc:graphicFrameChg>
      </pc:sldChg>
      <pc:sldChg chg="del">
        <pc:chgData name="Leonard Walletzký" userId="5c6479d8-24c8-4ca4-a5c7-fde0682a328a" providerId="ADAL" clId="{48C342ED-AF4A-448E-AC7B-C485280B120A}" dt="2021-10-19T12:05:06.790" v="93" actId="47"/>
        <pc:sldMkLst>
          <pc:docMk/>
          <pc:sldMk cId="581443483" sldId="267"/>
        </pc:sldMkLst>
      </pc:sldChg>
      <pc:sldChg chg="addSp delSp modSp mod modClrScheme chgLayout">
        <pc:chgData name="Leonard Walletzký" userId="5c6479d8-24c8-4ca4-a5c7-fde0682a328a" providerId="ADAL" clId="{48C342ED-AF4A-448E-AC7B-C485280B120A}" dt="2021-10-19T12:13:05.548" v="268" actId="12100"/>
        <pc:sldMkLst>
          <pc:docMk/>
          <pc:sldMk cId="185340384" sldId="268"/>
        </pc:sldMkLst>
        <pc:spChg chg="mod">
          <ac:chgData name="Leonard Walletzký" userId="5c6479d8-24c8-4ca4-a5c7-fde0682a328a" providerId="ADAL" clId="{48C342ED-AF4A-448E-AC7B-C485280B120A}" dt="2021-10-19T12:12:59.437" v="267" actId="26606"/>
          <ac:spMkLst>
            <pc:docMk/>
            <pc:sldMk cId="185340384" sldId="268"/>
            <ac:spMk id="129" creationId="{00000000-0000-0000-0000-000000000000}"/>
          </ac:spMkLst>
        </pc:spChg>
        <pc:spChg chg="del">
          <ac:chgData name="Leonard Walletzký" userId="5c6479d8-24c8-4ca4-a5c7-fde0682a328a" providerId="ADAL" clId="{48C342ED-AF4A-448E-AC7B-C485280B120A}" dt="2021-10-19T12:12:47.332" v="266" actId="12084"/>
          <ac:spMkLst>
            <pc:docMk/>
            <pc:sldMk cId="185340384" sldId="268"/>
            <ac:spMk id="130" creationId="{00000000-0000-0000-0000-000000000000}"/>
          </ac:spMkLst>
        </pc:spChg>
        <pc:graphicFrameChg chg="add mod modGraphic">
          <ac:chgData name="Leonard Walletzký" userId="5c6479d8-24c8-4ca4-a5c7-fde0682a328a" providerId="ADAL" clId="{48C342ED-AF4A-448E-AC7B-C485280B120A}" dt="2021-10-19T12:13:05.548" v="268" actId="12100"/>
          <ac:graphicFrameMkLst>
            <pc:docMk/>
            <pc:sldMk cId="185340384" sldId="268"/>
            <ac:graphicFrameMk id="2" creationId="{6C3B4B95-138B-4D00-9D1F-FECB97A0ADBD}"/>
          </ac:graphicFrameMkLst>
        </pc:graphicFrameChg>
      </pc:sldChg>
      <pc:sldChg chg="addSp delSp modSp">
        <pc:chgData name="Leonard Walletzký" userId="5c6479d8-24c8-4ca4-a5c7-fde0682a328a" providerId="ADAL" clId="{48C342ED-AF4A-448E-AC7B-C485280B120A}" dt="2021-10-19T12:14:48.160" v="281" actId="12084"/>
        <pc:sldMkLst>
          <pc:docMk/>
          <pc:sldMk cId="2608015305" sldId="269"/>
        </pc:sldMkLst>
        <pc:spChg chg="del">
          <ac:chgData name="Leonard Walletzký" userId="5c6479d8-24c8-4ca4-a5c7-fde0682a328a" providerId="ADAL" clId="{48C342ED-AF4A-448E-AC7B-C485280B120A}" dt="2021-10-19T12:14:48.160" v="281" actId="12084"/>
          <ac:spMkLst>
            <pc:docMk/>
            <pc:sldMk cId="2608015305" sldId="269"/>
            <ac:spMk id="132" creationId="{00000000-0000-0000-0000-000000000000}"/>
          </ac:spMkLst>
        </pc:spChg>
        <pc:graphicFrameChg chg="add mod">
          <ac:chgData name="Leonard Walletzký" userId="5c6479d8-24c8-4ca4-a5c7-fde0682a328a" providerId="ADAL" clId="{48C342ED-AF4A-448E-AC7B-C485280B120A}" dt="2021-10-19T12:14:48.160" v="281" actId="12084"/>
          <ac:graphicFrameMkLst>
            <pc:docMk/>
            <pc:sldMk cId="2608015305" sldId="269"/>
            <ac:graphicFrameMk id="2" creationId="{8EF5FA75-E86B-4B42-963A-56E337878FB4}"/>
          </ac:graphicFrameMkLst>
        </pc:graphicFrameChg>
      </pc:sldChg>
      <pc:sldChg chg="addSp delSp modSp mod modClrScheme chgLayout">
        <pc:chgData name="Leonard Walletzký" userId="5c6479d8-24c8-4ca4-a5c7-fde0682a328a" providerId="ADAL" clId="{48C342ED-AF4A-448E-AC7B-C485280B120A}" dt="2021-10-19T13:15:09.941" v="409" actId="20577"/>
        <pc:sldMkLst>
          <pc:docMk/>
          <pc:sldMk cId="2512716056" sldId="270"/>
        </pc:sldMkLst>
        <pc:spChg chg="mod">
          <ac:chgData name="Leonard Walletzký" userId="5c6479d8-24c8-4ca4-a5c7-fde0682a328a" providerId="ADAL" clId="{48C342ED-AF4A-448E-AC7B-C485280B120A}" dt="2021-10-19T12:19:59.089" v="356" actId="20577"/>
          <ac:spMkLst>
            <pc:docMk/>
            <pc:sldMk cId="2512716056" sldId="270"/>
            <ac:spMk id="133" creationId="{00000000-0000-0000-0000-000000000000}"/>
          </ac:spMkLst>
        </pc:spChg>
        <pc:spChg chg="del mod">
          <ac:chgData name="Leonard Walletzký" userId="5c6479d8-24c8-4ca4-a5c7-fde0682a328a" providerId="ADAL" clId="{48C342ED-AF4A-448E-AC7B-C485280B120A}" dt="2021-10-19T12:18:54.601" v="326" actId="12084"/>
          <ac:spMkLst>
            <pc:docMk/>
            <pc:sldMk cId="2512716056" sldId="270"/>
            <ac:spMk id="134" creationId="{00000000-0000-0000-0000-000000000000}"/>
          </ac:spMkLst>
        </pc:spChg>
        <pc:graphicFrameChg chg="add mod">
          <ac:chgData name="Leonard Walletzký" userId="5c6479d8-24c8-4ca4-a5c7-fde0682a328a" providerId="ADAL" clId="{48C342ED-AF4A-448E-AC7B-C485280B120A}" dt="2021-10-19T13:15:09.941" v="409" actId="20577"/>
          <ac:graphicFrameMkLst>
            <pc:docMk/>
            <pc:sldMk cId="2512716056" sldId="270"/>
            <ac:graphicFrameMk id="2" creationId="{55C248E1-C905-4A44-AC24-642A68E39895}"/>
          </ac:graphicFrameMkLst>
        </pc:graphicFrameChg>
      </pc:sldChg>
      <pc:sldChg chg="addSp delSp modSp mod modClrScheme chgLayout">
        <pc:chgData name="Leonard Walletzký" userId="5c6479d8-24c8-4ca4-a5c7-fde0682a328a" providerId="ADAL" clId="{48C342ED-AF4A-448E-AC7B-C485280B120A}" dt="2021-10-19T13:14:13.799" v="377" actId="20577"/>
        <pc:sldMkLst>
          <pc:docMk/>
          <pc:sldMk cId="1212503777" sldId="271"/>
        </pc:sldMkLst>
        <pc:spChg chg="add del mod">
          <ac:chgData name="Leonard Walletzký" userId="5c6479d8-24c8-4ca4-a5c7-fde0682a328a" providerId="ADAL" clId="{48C342ED-AF4A-448E-AC7B-C485280B120A}" dt="2021-10-19T12:21:12.688" v="359" actId="26606"/>
          <ac:spMkLst>
            <pc:docMk/>
            <pc:sldMk cId="1212503777" sldId="271"/>
            <ac:spMk id="76" creationId="{7E3284CB-A72F-49CA-BB04-E3FEDD683E86}"/>
          </ac:spMkLst>
        </pc:spChg>
        <pc:spChg chg="mod">
          <ac:chgData name="Leonard Walletzký" userId="5c6479d8-24c8-4ca4-a5c7-fde0682a328a" providerId="ADAL" clId="{48C342ED-AF4A-448E-AC7B-C485280B120A}" dt="2021-10-19T12:21:12.902" v="360" actId="26606"/>
          <ac:spMkLst>
            <pc:docMk/>
            <pc:sldMk cId="1212503777" sldId="271"/>
            <ac:spMk id="135" creationId="{00000000-0000-0000-0000-000000000000}"/>
          </ac:spMkLst>
        </pc:spChg>
        <pc:spChg chg="del">
          <ac:chgData name="Leonard Walletzký" userId="5c6479d8-24c8-4ca4-a5c7-fde0682a328a" providerId="ADAL" clId="{48C342ED-AF4A-448E-AC7B-C485280B120A}" dt="2021-10-19T12:20:59.861" v="357" actId="12084"/>
          <ac:spMkLst>
            <pc:docMk/>
            <pc:sldMk cId="1212503777" sldId="271"/>
            <ac:spMk id="136" creationId="{00000000-0000-0000-0000-000000000000}"/>
          </ac:spMkLst>
        </pc:spChg>
        <pc:graphicFrameChg chg="add mod modGraphic">
          <ac:chgData name="Leonard Walletzký" userId="5c6479d8-24c8-4ca4-a5c7-fde0682a328a" providerId="ADAL" clId="{48C342ED-AF4A-448E-AC7B-C485280B120A}" dt="2021-10-19T13:14:13.799" v="377" actId="20577"/>
          <ac:graphicFrameMkLst>
            <pc:docMk/>
            <pc:sldMk cId="1212503777" sldId="271"/>
            <ac:graphicFrameMk id="2" creationId="{37837EDB-7128-4CA8-82A1-C4DD58BC7DEC}"/>
          </ac:graphicFrameMkLst>
        </pc:graphicFrameChg>
      </pc:sldChg>
      <pc:sldChg chg="addSp delSp modSp mod modClrScheme chgLayout">
        <pc:chgData name="Leonard Walletzký" userId="5c6479d8-24c8-4ca4-a5c7-fde0682a328a" providerId="ADAL" clId="{48C342ED-AF4A-448E-AC7B-C485280B120A}" dt="2021-10-19T13:15:28.339" v="415" actId="20577"/>
        <pc:sldMkLst>
          <pc:docMk/>
          <pc:sldMk cId="3718735915" sldId="272"/>
        </pc:sldMkLst>
        <pc:spChg chg="mod">
          <ac:chgData name="Leonard Walletzký" userId="5c6479d8-24c8-4ca4-a5c7-fde0682a328a" providerId="ADAL" clId="{48C342ED-AF4A-448E-AC7B-C485280B120A}" dt="2021-10-19T13:11:44.796" v="361" actId="26606"/>
          <ac:spMkLst>
            <pc:docMk/>
            <pc:sldMk cId="3718735915" sldId="272"/>
            <ac:spMk id="137" creationId="{00000000-0000-0000-0000-000000000000}"/>
          </ac:spMkLst>
        </pc:spChg>
        <pc:spChg chg="del mod">
          <ac:chgData name="Leonard Walletzký" userId="5c6479d8-24c8-4ca4-a5c7-fde0682a328a" providerId="ADAL" clId="{48C342ED-AF4A-448E-AC7B-C485280B120A}" dt="2021-10-19T13:11:50.289" v="362" actId="12084"/>
          <ac:spMkLst>
            <pc:docMk/>
            <pc:sldMk cId="3718735915" sldId="272"/>
            <ac:spMk id="138" creationId="{00000000-0000-0000-0000-000000000000}"/>
          </ac:spMkLst>
        </pc:spChg>
        <pc:graphicFrameChg chg="add mod">
          <ac:chgData name="Leonard Walletzký" userId="5c6479d8-24c8-4ca4-a5c7-fde0682a328a" providerId="ADAL" clId="{48C342ED-AF4A-448E-AC7B-C485280B120A}" dt="2021-10-19T13:15:28.339" v="415" actId="20577"/>
          <ac:graphicFrameMkLst>
            <pc:docMk/>
            <pc:sldMk cId="3718735915" sldId="272"/>
            <ac:graphicFrameMk id="2" creationId="{6F2F911C-EECC-40E4-AED8-0D28820F9E0D}"/>
          </ac:graphicFrameMkLst>
        </pc:graphicFrameChg>
      </pc:sldChg>
      <pc:sldChg chg="addSp delSp modSp mod modClrScheme chgLayout">
        <pc:chgData name="Leonard Walletzký" userId="5c6479d8-24c8-4ca4-a5c7-fde0682a328a" providerId="ADAL" clId="{48C342ED-AF4A-448E-AC7B-C485280B120A}" dt="2021-10-19T13:34:12.888" v="469" actId="33524"/>
        <pc:sldMkLst>
          <pc:docMk/>
          <pc:sldMk cId="1593454631" sldId="273"/>
        </pc:sldMkLst>
        <pc:spChg chg="mod">
          <ac:chgData name="Leonard Walletzký" userId="5c6479d8-24c8-4ca4-a5c7-fde0682a328a" providerId="ADAL" clId="{48C342ED-AF4A-448E-AC7B-C485280B120A}" dt="2021-10-19T13:16:30.261" v="417" actId="26606"/>
          <ac:spMkLst>
            <pc:docMk/>
            <pc:sldMk cId="1593454631" sldId="273"/>
            <ac:spMk id="139" creationId="{00000000-0000-0000-0000-000000000000}"/>
          </ac:spMkLst>
        </pc:spChg>
        <pc:spChg chg="del mod">
          <ac:chgData name="Leonard Walletzký" userId="5c6479d8-24c8-4ca4-a5c7-fde0682a328a" providerId="ADAL" clId="{48C342ED-AF4A-448E-AC7B-C485280B120A}" dt="2021-10-19T13:16:33.133" v="418" actId="12084"/>
          <ac:spMkLst>
            <pc:docMk/>
            <pc:sldMk cId="1593454631" sldId="273"/>
            <ac:spMk id="140" creationId="{00000000-0000-0000-0000-000000000000}"/>
          </ac:spMkLst>
        </pc:spChg>
        <pc:graphicFrameChg chg="add mod">
          <ac:chgData name="Leonard Walletzký" userId="5c6479d8-24c8-4ca4-a5c7-fde0682a328a" providerId="ADAL" clId="{48C342ED-AF4A-448E-AC7B-C485280B120A}" dt="2021-10-19T13:34:12.888" v="469" actId="33524"/>
          <ac:graphicFrameMkLst>
            <pc:docMk/>
            <pc:sldMk cId="1593454631" sldId="273"/>
            <ac:graphicFrameMk id="2" creationId="{245EC821-1C78-4BC4-B079-1A1904FA2D15}"/>
          </ac:graphicFrameMkLst>
        </pc:graphicFrameChg>
      </pc:sldChg>
      <pc:sldChg chg="addSp delSp modSp mod modClrScheme chgLayout">
        <pc:chgData name="Leonard Walletzký" userId="5c6479d8-24c8-4ca4-a5c7-fde0682a328a" providerId="ADAL" clId="{48C342ED-AF4A-448E-AC7B-C485280B120A}" dt="2021-10-19T13:31:45.768" v="467" actId="20577"/>
        <pc:sldMkLst>
          <pc:docMk/>
          <pc:sldMk cId="2448235608" sldId="274"/>
        </pc:sldMkLst>
        <pc:spChg chg="mod">
          <ac:chgData name="Leonard Walletzký" userId="5c6479d8-24c8-4ca4-a5c7-fde0682a328a" providerId="ADAL" clId="{48C342ED-AF4A-448E-AC7B-C485280B120A}" dt="2021-10-19T13:31:32.429" v="463" actId="26606"/>
          <ac:spMkLst>
            <pc:docMk/>
            <pc:sldMk cId="2448235608" sldId="274"/>
            <ac:spMk id="141" creationId="{00000000-0000-0000-0000-000000000000}"/>
          </ac:spMkLst>
        </pc:spChg>
        <pc:spChg chg="del mod">
          <ac:chgData name="Leonard Walletzký" userId="5c6479d8-24c8-4ca4-a5c7-fde0682a328a" providerId="ADAL" clId="{48C342ED-AF4A-448E-AC7B-C485280B120A}" dt="2021-10-19T13:31:36.939" v="464" actId="12084"/>
          <ac:spMkLst>
            <pc:docMk/>
            <pc:sldMk cId="2448235608" sldId="274"/>
            <ac:spMk id="142" creationId="{00000000-0000-0000-0000-000000000000}"/>
          </ac:spMkLst>
        </pc:spChg>
        <pc:graphicFrameChg chg="add mod">
          <ac:chgData name="Leonard Walletzký" userId="5c6479d8-24c8-4ca4-a5c7-fde0682a328a" providerId="ADAL" clId="{48C342ED-AF4A-448E-AC7B-C485280B120A}" dt="2021-10-19T13:31:45.768" v="467" actId="20577"/>
          <ac:graphicFrameMkLst>
            <pc:docMk/>
            <pc:sldMk cId="2448235608" sldId="274"/>
            <ac:graphicFrameMk id="2" creationId="{4D3433A1-D17D-4765-BA3D-3C593FA5AA79}"/>
          </ac:graphicFrameMkLst>
        </pc:graphicFrameChg>
      </pc:sldChg>
      <pc:sldChg chg="addSp delSp modSp mod ord modClrScheme chgLayout">
        <pc:chgData name="Leonard Walletzký" userId="5c6479d8-24c8-4ca4-a5c7-fde0682a328a" providerId="ADAL" clId="{48C342ED-AF4A-448E-AC7B-C485280B120A}" dt="2021-10-19T13:51:34.172" v="737" actId="404"/>
        <pc:sldMkLst>
          <pc:docMk/>
          <pc:sldMk cId="1955703538" sldId="275"/>
        </pc:sldMkLst>
        <pc:spChg chg="add mod">
          <ac:chgData name="Leonard Walletzký" userId="5c6479d8-24c8-4ca4-a5c7-fde0682a328a" providerId="ADAL" clId="{48C342ED-AF4A-448E-AC7B-C485280B120A}" dt="2021-10-19T13:51:34.172" v="737" actId="404"/>
          <ac:spMkLst>
            <pc:docMk/>
            <pc:sldMk cId="1955703538" sldId="275"/>
            <ac:spMk id="30" creationId="{1904B796-FFA4-4C4D-A1D5-9F7690E2CC23}"/>
          </ac:spMkLst>
        </pc:spChg>
        <pc:spChg chg="mod">
          <ac:chgData name="Leonard Walletzký" userId="5c6479d8-24c8-4ca4-a5c7-fde0682a328a" providerId="ADAL" clId="{48C342ED-AF4A-448E-AC7B-C485280B120A}" dt="2021-10-19T13:38:06.594" v="480" actId="26606"/>
          <ac:spMkLst>
            <pc:docMk/>
            <pc:sldMk cId="1955703538" sldId="275"/>
            <ac:spMk id="143" creationId="{00000000-0000-0000-0000-000000000000}"/>
          </ac:spMkLst>
        </pc:spChg>
        <pc:spChg chg="del">
          <ac:chgData name="Leonard Walletzký" userId="5c6479d8-24c8-4ca4-a5c7-fde0682a328a" providerId="ADAL" clId="{48C342ED-AF4A-448E-AC7B-C485280B120A}" dt="2021-10-19T13:37:59.234" v="478" actId="478"/>
          <ac:spMkLst>
            <pc:docMk/>
            <pc:sldMk cId="1955703538" sldId="275"/>
            <ac:spMk id="144" creationId="{00000000-0000-0000-0000-000000000000}"/>
          </ac:spMkLst>
        </pc:spChg>
        <pc:spChg chg="del">
          <ac:chgData name="Leonard Walletzký" userId="5c6479d8-24c8-4ca4-a5c7-fde0682a328a" providerId="ADAL" clId="{48C342ED-AF4A-448E-AC7B-C485280B120A}" dt="2021-10-19T13:37:59.234" v="478" actId="478"/>
          <ac:spMkLst>
            <pc:docMk/>
            <pc:sldMk cId="1955703538" sldId="275"/>
            <ac:spMk id="145" creationId="{00000000-0000-0000-0000-000000000000}"/>
          </ac:spMkLst>
        </pc:spChg>
        <pc:spChg chg="del">
          <ac:chgData name="Leonard Walletzký" userId="5c6479d8-24c8-4ca4-a5c7-fde0682a328a" providerId="ADAL" clId="{48C342ED-AF4A-448E-AC7B-C485280B120A}" dt="2021-10-19T13:37:59.234" v="478" actId="478"/>
          <ac:spMkLst>
            <pc:docMk/>
            <pc:sldMk cId="1955703538" sldId="275"/>
            <ac:spMk id="146" creationId="{00000000-0000-0000-0000-000000000000}"/>
          </ac:spMkLst>
        </pc:spChg>
        <pc:spChg chg="del">
          <ac:chgData name="Leonard Walletzký" userId="5c6479d8-24c8-4ca4-a5c7-fde0682a328a" providerId="ADAL" clId="{48C342ED-AF4A-448E-AC7B-C485280B120A}" dt="2021-10-19T13:37:59.234" v="478" actId="478"/>
          <ac:spMkLst>
            <pc:docMk/>
            <pc:sldMk cId="1955703538" sldId="275"/>
            <ac:spMk id="147" creationId="{00000000-0000-0000-0000-000000000000}"/>
          </ac:spMkLst>
        </pc:spChg>
        <pc:spChg chg="del">
          <ac:chgData name="Leonard Walletzký" userId="5c6479d8-24c8-4ca4-a5c7-fde0682a328a" providerId="ADAL" clId="{48C342ED-AF4A-448E-AC7B-C485280B120A}" dt="2021-10-19T13:37:59.234" v="478" actId="478"/>
          <ac:spMkLst>
            <pc:docMk/>
            <pc:sldMk cId="1955703538" sldId="275"/>
            <ac:spMk id="148" creationId="{00000000-0000-0000-0000-000000000000}"/>
          </ac:spMkLst>
        </pc:spChg>
        <pc:spChg chg="del">
          <ac:chgData name="Leonard Walletzký" userId="5c6479d8-24c8-4ca4-a5c7-fde0682a328a" providerId="ADAL" clId="{48C342ED-AF4A-448E-AC7B-C485280B120A}" dt="2021-10-19T13:37:59.234" v="478" actId="478"/>
          <ac:spMkLst>
            <pc:docMk/>
            <pc:sldMk cId="1955703538" sldId="275"/>
            <ac:spMk id="149" creationId="{00000000-0000-0000-0000-000000000000}"/>
          </ac:spMkLst>
        </pc:spChg>
        <pc:spChg chg="del">
          <ac:chgData name="Leonard Walletzký" userId="5c6479d8-24c8-4ca4-a5c7-fde0682a328a" providerId="ADAL" clId="{48C342ED-AF4A-448E-AC7B-C485280B120A}" dt="2021-10-19T13:37:59.234" v="478" actId="478"/>
          <ac:spMkLst>
            <pc:docMk/>
            <pc:sldMk cId="1955703538" sldId="275"/>
            <ac:spMk id="150" creationId="{00000000-0000-0000-0000-000000000000}"/>
          </ac:spMkLst>
        </pc:spChg>
        <pc:spChg chg="del">
          <ac:chgData name="Leonard Walletzký" userId="5c6479d8-24c8-4ca4-a5c7-fde0682a328a" providerId="ADAL" clId="{48C342ED-AF4A-448E-AC7B-C485280B120A}" dt="2021-10-19T13:37:59.234" v="478" actId="478"/>
          <ac:spMkLst>
            <pc:docMk/>
            <pc:sldMk cId="1955703538" sldId="275"/>
            <ac:spMk id="151" creationId="{00000000-0000-0000-0000-000000000000}"/>
          </ac:spMkLst>
        </pc:spChg>
        <pc:spChg chg="del">
          <ac:chgData name="Leonard Walletzký" userId="5c6479d8-24c8-4ca4-a5c7-fde0682a328a" providerId="ADAL" clId="{48C342ED-AF4A-448E-AC7B-C485280B120A}" dt="2021-10-19T13:37:59.234" v="478" actId="478"/>
          <ac:spMkLst>
            <pc:docMk/>
            <pc:sldMk cId="1955703538" sldId="275"/>
            <ac:spMk id="152" creationId="{00000000-0000-0000-0000-000000000000}"/>
          </ac:spMkLst>
        </pc:spChg>
        <pc:spChg chg="del">
          <ac:chgData name="Leonard Walletzký" userId="5c6479d8-24c8-4ca4-a5c7-fde0682a328a" providerId="ADAL" clId="{48C342ED-AF4A-448E-AC7B-C485280B120A}" dt="2021-10-19T13:37:59.234" v="478" actId="478"/>
          <ac:spMkLst>
            <pc:docMk/>
            <pc:sldMk cId="1955703538" sldId="275"/>
            <ac:spMk id="153" creationId="{00000000-0000-0000-0000-000000000000}"/>
          </ac:spMkLst>
        </pc:spChg>
        <pc:spChg chg="del">
          <ac:chgData name="Leonard Walletzký" userId="5c6479d8-24c8-4ca4-a5c7-fde0682a328a" providerId="ADAL" clId="{48C342ED-AF4A-448E-AC7B-C485280B120A}" dt="2021-10-19T13:37:59.234" v="478" actId="478"/>
          <ac:spMkLst>
            <pc:docMk/>
            <pc:sldMk cId="1955703538" sldId="275"/>
            <ac:spMk id="154" creationId="{00000000-0000-0000-0000-000000000000}"/>
          </ac:spMkLst>
        </pc:spChg>
        <pc:spChg chg="del">
          <ac:chgData name="Leonard Walletzký" userId="5c6479d8-24c8-4ca4-a5c7-fde0682a328a" providerId="ADAL" clId="{48C342ED-AF4A-448E-AC7B-C485280B120A}" dt="2021-10-19T13:37:59.234" v="478" actId="478"/>
          <ac:spMkLst>
            <pc:docMk/>
            <pc:sldMk cId="1955703538" sldId="275"/>
            <ac:spMk id="155" creationId="{00000000-0000-0000-0000-000000000000}"/>
          </ac:spMkLst>
        </pc:spChg>
        <pc:spChg chg="del">
          <ac:chgData name="Leonard Walletzký" userId="5c6479d8-24c8-4ca4-a5c7-fde0682a328a" providerId="ADAL" clId="{48C342ED-AF4A-448E-AC7B-C485280B120A}" dt="2021-10-19T13:37:59.234" v="478" actId="478"/>
          <ac:spMkLst>
            <pc:docMk/>
            <pc:sldMk cId="1955703538" sldId="275"/>
            <ac:spMk id="156" creationId="{00000000-0000-0000-0000-000000000000}"/>
          </ac:spMkLst>
        </pc:spChg>
        <pc:spChg chg="del">
          <ac:chgData name="Leonard Walletzký" userId="5c6479d8-24c8-4ca4-a5c7-fde0682a328a" providerId="ADAL" clId="{48C342ED-AF4A-448E-AC7B-C485280B120A}" dt="2021-10-19T13:37:59.234" v="478" actId="478"/>
          <ac:spMkLst>
            <pc:docMk/>
            <pc:sldMk cId="1955703538" sldId="275"/>
            <ac:spMk id="157" creationId="{00000000-0000-0000-0000-000000000000}"/>
          </ac:spMkLst>
        </pc:spChg>
        <pc:spChg chg="del">
          <ac:chgData name="Leonard Walletzký" userId="5c6479d8-24c8-4ca4-a5c7-fde0682a328a" providerId="ADAL" clId="{48C342ED-AF4A-448E-AC7B-C485280B120A}" dt="2021-10-19T13:37:59.234" v="478" actId="478"/>
          <ac:spMkLst>
            <pc:docMk/>
            <pc:sldMk cId="1955703538" sldId="275"/>
            <ac:spMk id="158" creationId="{00000000-0000-0000-0000-000000000000}"/>
          </ac:spMkLst>
        </pc:spChg>
        <pc:spChg chg="del">
          <ac:chgData name="Leonard Walletzký" userId="5c6479d8-24c8-4ca4-a5c7-fde0682a328a" providerId="ADAL" clId="{48C342ED-AF4A-448E-AC7B-C485280B120A}" dt="2021-10-19T13:37:59.234" v="478" actId="478"/>
          <ac:spMkLst>
            <pc:docMk/>
            <pc:sldMk cId="1955703538" sldId="275"/>
            <ac:spMk id="159" creationId="{00000000-0000-0000-0000-000000000000}"/>
          </ac:spMkLst>
        </pc:spChg>
        <pc:spChg chg="del">
          <ac:chgData name="Leonard Walletzký" userId="5c6479d8-24c8-4ca4-a5c7-fde0682a328a" providerId="ADAL" clId="{48C342ED-AF4A-448E-AC7B-C485280B120A}" dt="2021-10-19T13:37:59.234" v="478" actId="478"/>
          <ac:spMkLst>
            <pc:docMk/>
            <pc:sldMk cId="1955703538" sldId="275"/>
            <ac:spMk id="160" creationId="{00000000-0000-0000-0000-000000000000}"/>
          </ac:spMkLst>
        </pc:spChg>
        <pc:spChg chg="del">
          <ac:chgData name="Leonard Walletzký" userId="5c6479d8-24c8-4ca4-a5c7-fde0682a328a" providerId="ADAL" clId="{48C342ED-AF4A-448E-AC7B-C485280B120A}" dt="2021-10-19T13:37:59.234" v="478" actId="478"/>
          <ac:spMkLst>
            <pc:docMk/>
            <pc:sldMk cId="1955703538" sldId="275"/>
            <ac:spMk id="161" creationId="{00000000-0000-0000-0000-000000000000}"/>
          </ac:spMkLst>
        </pc:spChg>
        <pc:spChg chg="del">
          <ac:chgData name="Leonard Walletzký" userId="5c6479d8-24c8-4ca4-a5c7-fde0682a328a" providerId="ADAL" clId="{48C342ED-AF4A-448E-AC7B-C485280B120A}" dt="2021-10-19T13:37:59.234" v="478" actId="478"/>
          <ac:spMkLst>
            <pc:docMk/>
            <pc:sldMk cId="1955703538" sldId="275"/>
            <ac:spMk id="162" creationId="{00000000-0000-0000-0000-000000000000}"/>
          </ac:spMkLst>
        </pc:spChg>
        <pc:spChg chg="del">
          <ac:chgData name="Leonard Walletzký" userId="5c6479d8-24c8-4ca4-a5c7-fde0682a328a" providerId="ADAL" clId="{48C342ED-AF4A-448E-AC7B-C485280B120A}" dt="2021-10-19T13:37:59.234" v="478" actId="478"/>
          <ac:spMkLst>
            <pc:docMk/>
            <pc:sldMk cId="1955703538" sldId="275"/>
            <ac:spMk id="163" creationId="{00000000-0000-0000-0000-000000000000}"/>
          </ac:spMkLst>
        </pc:spChg>
        <pc:spChg chg="del">
          <ac:chgData name="Leonard Walletzký" userId="5c6479d8-24c8-4ca4-a5c7-fde0682a328a" providerId="ADAL" clId="{48C342ED-AF4A-448E-AC7B-C485280B120A}" dt="2021-10-19T13:37:59.234" v="478" actId="478"/>
          <ac:spMkLst>
            <pc:docMk/>
            <pc:sldMk cId="1955703538" sldId="275"/>
            <ac:spMk id="164" creationId="{00000000-0000-0000-0000-000000000000}"/>
          </ac:spMkLst>
        </pc:spChg>
        <pc:spChg chg="del">
          <ac:chgData name="Leonard Walletzký" userId="5c6479d8-24c8-4ca4-a5c7-fde0682a328a" providerId="ADAL" clId="{48C342ED-AF4A-448E-AC7B-C485280B120A}" dt="2021-10-19T13:37:59.234" v="478" actId="478"/>
          <ac:spMkLst>
            <pc:docMk/>
            <pc:sldMk cId="1955703538" sldId="275"/>
            <ac:spMk id="165" creationId="{00000000-0000-0000-0000-000000000000}"/>
          </ac:spMkLst>
        </pc:spChg>
        <pc:spChg chg="del">
          <ac:chgData name="Leonard Walletzký" userId="5c6479d8-24c8-4ca4-a5c7-fde0682a328a" providerId="ADAL" clId="{48C342ED-AF4A-448E-AC7B-C485280B120A}" dt="2021-10-19T13:37:59.234" v="478" actId="478"/>
          <ac:spMkLst>
            <pc:docMk/>
            <pc:sldMk cId="1955703538" sldId="275"/>
            <ac:spMk id="166" creationId="{00000000-0000-0000-0000-000000000000}"/>
          </ac:spMkLst>
        </pc:spChg>
        <pc:spChg chg="del">
          <ac:chgData name="Leonard Walletzký" userId="5c6479d8-24c8-4ca4-a5c7-fde0682a328a" providerId="ADAL" clId="{48C342ED-AF4A-448E-AC7B-C485280B120A}" dt="2021-10-19T13:37:59.234" v="478" actId="478"/>
          <ac:spMkLst>
            <pc:docMk/>
            <pc:sldMk cId="1955703538" sldId="275"/>
            <ac:spMk id="167" creationId="{00000000-0000-0000-0000-000000000000}"/>
          </ac:spMkLst>
        </pc:spChg>
        <pc:spChg chg="del">
          <ac:chgData name="Leonard Walletzký" userId="5c6479d8-24c8-4ca4-a5c7-fde0682a328a" providerId="ADAL" clId="{48C342ED-AF4A-448E-AC7B-C485280B120A}" dt="2021-10-19T13:37:59.234" v="478" actId="478"/>
          <ac:spMkLst>
            <pc:docMk/>
            <pc:sldMk cId="1955703538" sldId="275"/>
            <ac:spMk id="168" creationId="{00000000-0000-0000-0000-000000000000}"/>
          </ac:spMkLst>
        </pc:spChg>
        <pc:picChg chg="add mod">
          <ac:chgData name="Leonard Walletzký" userId="5c6479d8-24c8-4ca4-a5c7-fde0682a328a" providerId="ADAL" clId="{48C342ED-AF4A-448E-AC7B-C485280B120A}" dt="2021-10-19T13:38:06.594" v="480" actId="26606"/>
          <ac:picMkLst>
            <pc:docMk/>
            <pc:sldMk cId="1955703538" sldId="275"/>
            <ac:picMk id="2" creationId="{E2F8C373-6363-4DE9-BA23-43B9963AEBB4}"/>
          </ac:picMkLst>
        </pc:picChg>
      </pc:sldChg>
      <pc:sldChg chg="addSp delSp modSp mod modClrScheme chgLayout">
        <pc:chgData name="Leonard Walletzký" userId="5c6479d8-24c8-4ca4-a5c7-fde0682a328a" providerId="ADAL" clId="{48C342ED-AF4A-448E-AC7B-C485280B120A}" dt="2021-10-19T13:40:17.077" v="501" actId="20577"/>
        <pc:sldMkLst>
          <pc:docMk/>
          <pc:sldMk cId="4120744853" sldId="276"/>
        </pc:sldMkLst>
        <pc:spChg chg="mod">
          <ac:chgData name="Leonard Walletzký" userId="5c6479d8-24c8-4ca4-a5c7-fde0682a328a" providerId="ADAL" clId="{48C342ED-AF4A-448E-AC7B-C485280B120A}" dt="2021-10-19T13:39:53.011" v="495" actId="26606"/>
          <ac:spMkLst>
            <pc:docMk/>
            <pc:sldMk cId="4120744853" sldId="276"/>
            <ac:spMk id="169" creationId="{00000000-0000-0000-0000-000000000000}"/>
          </ac:spMkLst>
        </pc:spChg>
        <pc:spChg chg="del mod">
          <ac:chgData name="Leonard Walletzký" userId="5c6479d8-24c8-4ca4-a5c7-fde0682a328a" providerId="ADAL" clId="{48C342ED-AF4A-448E-AC7B-C485280B120A}" dt="2021-10-19T13:39:58.631" v="496" actId="12084"/>
          <ac:spMkLst>
            <pc:docMk/>
            <pc:sldMk cId="4120744853" sldId="276"/>
            <ac:spMk id="170" creationId="{00000000-0000-0000-0000-000000000000}"/>
          </ac:spMkLst>
        </pc:spChg>
        <pc:graphicFrameChg chg="add mod">
          <ac:chgData name="Leonard Walletzký" userId="5c6479d8-24c8-4ca4-a5c7-fde0682a328a" providerId="ADAL" clId="{48C342ED-AF4A-448E-AC7B-C485280B120A}" dt="2021-10-19T13:40:17.077" v="501" actId="20577"/>
          <ac:graphicFrameMkLst>
            <pc:docMk/>
            <pc:sldMk cId="4120744853" sldId="276"/>
            <ac:graphicFrameMk id="2" creationId="{18999353-1FAC-4798-8D18-D43D79EADA37}"/>
          </ac:graphicFrameMkLst>
        </pc:graphicFrameChg>
      </pc:sldChg>
      <pc:sldChg chg="del">
        <pc:chgData name="Leonard Walletzký" userId="5c6479d8-24c8-4ca4-a5c7-fde0682a328a" providerId="ADAL" clId="{48C342ED-AF4A-448E-AC7B-C485280B120A}" dt="2021-10-19T11:55:10.985" v="3" actId="47"/>
        <pc:sldMkLst>
          <pc:docMk/>
          <pc:sldMk cId="1486028273" sldId="277"/>
        </pc:sldMkLst>
      </pc:sldChg>
      <pc:sldChg chg="del">
        <pc:chgData name="Leonard Walletzký" userId="5c6479d8-24c8-4ca4-a5c7-fde0682a328a" providerId="ADAL" clId="{48C342ED-AF4A-448E-AC7B-C485280B120A}" dt="2021-10-19T11:55:41.386" v="7" actId="47"/>
        <pc:sldMkLst>
          <pc:docMk/>
          <pc:sldMk cId="2793681696" sldId="278"/>
        </pc:sldMkLst>
      </pc:sldChg>
      <pc:sldChg chg="del">
        <pc:chgData name="Leonard Walletzký" userId="5c6479d8-24c8-4ca4-a5c7-fde0682a328a" providerId="ADAL" clId="{48C342ED-AF4A-448E-AC7B-C485280B120A}" dt="2021-10-19T11:55:42.521" v="8" actId="47"/>
        <pc:sldMkLst>
          <pc:docMk/>
          <pc:sldMk cId="3662117495" sldId="279"/>
        </pc:sldMkLst>
      </pc:sldChg>
      <pc:sldChg chg="del">
        <pc:chgData name="Leonard Walletzký" userId="5c6479d8-24c8-4ca4-a5c7-fde0682a328a" providerId="ADAL" clId="{48C342ED-AF4A-448E-AC7B-C485280B120A}" dt="2021-10-19T11:55:46.228" v="9" actId="47"/>
        <pc:sldMkLst>
          <pc:docMk/>
          <pc:sldMk cId="3136522021" sldId="280"/>
        </pc:sldMkLst>
      </pc:sldChg>
      <pc:sldChg chg="del">
        <pc:chgData name="Leonard Walletzký" userId="5c6479d8-24c8-4ca4-a5c7-fde0682a328a" providerId="ADAL" clId="{48C342ED-AF4A-448E-AC7B-C485280B120A}" dt="2021-10-19T11:55:58.261" v="11" actId="47"/>
        <pc:sldMkLst>
          <pc:docMk/>
          <pc:sldMk cId="2980136580" sldId="281"/>
        </pc:sldMkLst>
      </pc:sldChg>
      <pc:sldChg chg="del">
        <pc:chgData name="Leonard Walletzký" userId="5c6479d8-24c8-4ca4-a5c7-fde0682a328a" providerId="ADAL" clId="{48C342ED-AF4A-448E-AC7B-C485280B120A}" dt="2021-10-19T11:56:22.901" v="13" actId="47"/>
        <pc:sldMkLst>
          <pc:docMk/>
          <pc:sldMk cId="255676945" sldId="282"/>
        </pc:sldMkLst>
      </pc:sldChg>
      <pc:sldChg chg="del">
        <pc:chgData name="Leonard Walletzký" userId="5c6479d8-24c8-4ca4-a5c7-fde0682a328a" providerId="ADAL" clId="{48C342ED-AF4A-448E-AC7B-C485280B120A}" dt="2021-10-19T11:56:25.397" v="14" actId="47"/>
        <pc:sldMkLst>
          <pc:docMk/>
          <pc:sldMk cId="102072399" sldId="283"/>
        </pc:sldMkLst>
      </pc:sldChg>
      <pc:sldChg chg="del">
        <pc:chgData name="Leonard Walletzký" userId="5c6479d8-24c8-4ca4-a5c7-fde0682a328a" providerId="ADAL" clId="{48C342ED-AF4A-448E-AC7B-C485280B120A}" dt="2021-10-19T11:56:26.909" v="15" actId="47"/>
        <pc:sldMkLst>
          <pc:docMk/>
          <pc:sldMk cId="1438123363" sldId="284"/>
        </pc:sldMkLst>
      </pc:sldChg>
      <pc:sldChg chg="del">
        <pc:chgData name="Leonard Walletzký" userId="5c6479d8-24c8-4ca4-a5c7-fde0682a328a" providerId="ADAL" clId="{48C342ED-AF4A-448E-AC7B-C485280B120A}" dt="2021-10-19T11:56:29.963" v="16" actId="47"/>
        <pc:sldMkLst>
          <pc:docMk/>
          <pc:sldMk cId="4209698798" sldId="285"/>
        </pc:sldMkLst>
      </pc:sldChg>
      <pc:sldChg chg="add">
        <pc:chgData name="Leonard Walletzký" userId="5c6479d8-24c8-4ca4-a5c7-fde0682a328a" providerId="ADAL" clId="{48C342ED-AF4A-448E-AC7B-C485280B120A}" dt="2021-10-19T11:55:07.488" v="2"/>
        <pc:sldMkLst>
          <pc:docMk/>
          <pc:sldMk cId="3963655126" sldId="286"/>
        </pc:sldMkLst>
      </pc:sldChg>
      <pc:sldChg chg="add">
        <pc:chgData name="Leonard Walletzký" userId="5c6479d8-24c8-4ca4-a5c7-fde0682a328a" providerId="ADAL" clId="{48C342ED-AF4A-448E-AC7B-C485280B120A}" dt="2021-10-19T11:55:56.275" v="10"/>
        <pc:sldMkLst>
          <pc:docMk/>
          <pc:sldMk cId="0" sldId="287"/>
        </pc:sldMkLst>
      </pc:sldChg>
      <pc:sldChg chg="add">
        <pc:chgData name="Leonard Walletzký" userId="5c6479d8-24c8-4ca4-a5c7-fde0682a328a" providerId="ADAL" clId="{48C342ED-AF4A-448E-AC7B-C485280B120A}" dt="2021-10-19T11:56:17.515" v="12"/>
        <pc:sldMkLst>
          <pc:docMk/>
          <pc:sldMk cId="0" sldId="288"/>
        </pc:sldMkLst>
      </pc:sldChg>
      <pc:sldChg chg="add">
        <pc:chgData name="Leonard Walletzký" userId="5c6479d8-24c8-4ca4-a5c7-fde0682a328a" providerId="ADAL" clId="{48C342ED-AF4A-448E-AC7B-C485280B120A}" dt="2021-10-19T11:56:17.515" v="12"/>
        <pc:sldMkLst>
          <pc:docMk/>
          <pc:sldMk cId="2600673588" sldId="289"/>
        </pc:sldMkLst>
      </pc:sldChg>
      <pc:sldChg chg="addSp modSp add mod">
        <pc:chgData name="Leonard Walletzký" userId="5c6479d8-24c8-4ca4-a5c7-fde0682a328a" providerId="ADAL" clId="{48C342ED-AF4A-448E-AC7B-C485280B120A}" dt="2021-10-19T11:57:29.514" v="24" actId="1076"/>
        <pc:sldMkLst>
          <pc:docMk/>
          <pc:sldMk cId="736083249" sldId="290"/>
        </pc:sldMkLst>
        <pc:spChg chg="mod">
          <ac:chgData name="Leonard Walletzký" userId="5c6479d8-24c8-4ca4-a5c7-fde0682a328a" providerId="ADAL" clId="{48C342ED-AF4A-448E-AC7B-C485280B120A}" dt="2021-10-19T11:57:12.286" v="20" actId="1076"/>
          <ac:spMkLst>
            <pc:docMk/>
            <pc:sldMk cId="736083249" sldId="290"/>
            <ac:spMk id="12" creationId="{670D1B37-CD27-4DE7-B1E2-1E588C2860DA}"/>
          </ac:spMkLst>
        </pc:spChg>
        <pc:spChg chg="add mod">
          <ac:chgData name="Leonard Walletzký" userId="5c6479d8-24c8-4ca4-a5c7-fde0682a328a" providerId="ADAL" clId="{48C342ED-AF4A-448E-AC7B-C485280B120A}" dt="2021-10-19T11:57:08.863" v="18"/>
          <ac:spMkLst>
            <pc:docMk/>
            <pc:sldMk cId="736083249" sldId="290"/>
            <ac:spMk id="16" creationId="{B34B9354-6221-44ED-8CAB-BDCE9325EB35}"/>
          </ac:spMkLst>
        </pc:spChg>
        <pc:spChg chg="add mod">
          <ac:chgData name="Leonard Walletzký" userId="5c6479d8-24c8-4ca4-a5c7-fde0682a328a" providerId="ADAL" clId="{48C342ED-AF4A-448E-AC7B-C485280B120A}" dt="2021-10-19T11:57:08.863" v="18"/>
          <ac:spMkLst>
            <pc:docMk/>
            <pc:sldMk cId="736083249" sldId="290"/>
            <ac:spMk id="17" creationId="{379F514B-8B3F-4F45-9468-231CD35444A8}"/>
          </ac:spMkLst>
        </pc:spChg>
        <pc:spChg chg="add mod">
          <ac:chgData name="Leonard Walletzký" userId="5c6479d8-24c8-4ca4-a5c7-fde0682a328a" providerId="ADAL" clId="{48C342ED-AF4A-448E-AC7B-C485280B120A}" dt="2021-10-19T11:57:08.863" v="18"/>
          <ac:spMkLst>
            <pc:docMk/>
            <pc:sldMk cId="736083249" sldId="290"/>
            <ac:spMk id="18" creationId="{29A7931B-AC56-4F51-8F6C-7633703EB647}"/>
          </ac:spMkLst>
        </pc:spChg>
        <pc:spChg chg="add mod">
          <ac:chgData name="Leonard Walletzký" userId="5c6479d8-24c8-4ca4-a5c7-fde0682a328a" providerId="ADAL" clId="{48C342ED-AF4A-448E-AC7B-C485280B120A}" dt="2021-10-19T11:57:08.863" v="18"/>
          <ac:spMkLst>
            <pc:docMk/>
            <pc:sldMk cId="736083249" sldId="290"/>
            <ac:spMk id="19" creationId="{16108AE8-8585-49CB-B758-841C205533CF}"/>
          </ac:spMkLst>
        </pc:spChg>
        <pc:spChg chg="add mod">
          <ac:chgData name="Leonard Walletzký" userId="5c6479d8-24c8-4ca4-a5c7-fde0682a328a" providerId="ADAL" clId="{48C342ED-AF4A-448E-AC7B-C485280B120A}" dt="2021-10-19T11:57:08.863" v="18"/>
          <ac:spMkLst>
            <pc:docMk/>
            <pc:sldMk cId="736083249" sldId="290"/>
            <ac:spMk id="20" creationId="{64874BAA-AF10-492B-83ED-8F5ACC40C38B}"/>
          </ac:spMkLst>
        </pc:spChg>
        <pc:spChg chg="add mod">
          <ac:chgData name="Leonard Walletzký" userId="5c6479d8-24c8-4ca4-a5c7-fde0682a328a" providerId="ADAL" clId="{48C342ED-AF4A-448E-AC7B-C485280B120A}" dt="2021-10-19T11:57:08.863" v="18"/>
          <ac:spMkLst>
            <pc:docMk/>
            <pc:sldMk cId="736083249" sldId="290"/>
            <ac:spMk id="21" creationId="{6BC68AE2-CAD6-4236-92BB-B8642D62D5EC}"/>
          </ac:spMkLst>
        </pc:spChg>
        <pc:spChg chg="add mod">
          <ac:chgData name="Leonard Walletzký" userId="5c6479d8-24c8-4ca4-a5c7-fde0682a328a" providerId="ADAL" clId="{48C342ED-AF4A-448E-AC7B-C485280B120A}" dt="2021-10-19T11:57:20.588" v="22" actId="1076"/>
          <ac:spMkLst>
            <pc:docMk/>
            <pc:sldMk cId="736083249" sldId="290"/>
            <ac:spMk id="22" creationId="{B0CC70C5-8961-4CDD-87DF-4178AD2AA503}"/>
          </ac:spMkLst>
        </pc:spChg>
        <pc:spChg chg="add mod">
          <ac:chgData name="Leonard Walletzký" userId="5c6479d8-24c8-4ca4-a5c7-fde0682a328a" providerId="ADAL" clId="{48C342ED-AF4A-448E-AC7B-C485280B120A}" dt="2021-10-19T11:57:20.588" v="22" actId="1076"/>
          <ac:spMkLst>
            <pc:docMk/>
            <pc:sldMk cId="736083249" sldId="290"/>
            <ac:spMk id="23" creationId="{AB965E67-CC52-4222-AA6D-B59AE65F3998}"/>
          </ac:spMkLst>
        </pc:spChg>
        <pc:spChg chg="add mod">
          <ac:chgData name="Leonard Walletzký" userId="5c6479d8-24c8-4ca4-a5c7-fde0682a328a" providerId="ADAL" clId="{48C342ED-AF4A-448E-AC7B-C485280B120A}" dt="2021-10-19T11:57:20.588" v="22" actId="1076"/>
          <ac:spMkLst>
            <pc:docMk/>
            <pc:sldMk cId="736083249" sldId="290"/>
            <ac:spMk id="24" creationId="{94837580-D08C-43D7-8971-D1AAB88B8A16}"/>
          </ac:spMkLst>
        </pc:spChg>
        <pc:spChg chg="add mod">
          <ac:chgData name="Leonard Walletzký" userId="5c6479d8-24c8-4ca4-a5c7-fde0682a328a" providerId="ADAL" clId="{48C342ED-AF4A-448E-AC7B-C485280B120A}" dt="2021-10-19T11:57:20.588" v="22" actId="1076"/>
          <ac:spMkLst>
            <pc:docMk/>
            <pc:sldMk cId="736083249" sldId="290"/>
            <ac:spMk id="25" creationId="{10550DE9-5E38-477E-BFC4-CB8945E37AC1}"/>
          </ac:spMkLst>
        </pc:spChg>
        <pc:spChg chg="add mod">
          <ac:chgData name="Leonard Walletzký" userId="5c6479d8-24c8-4ca4-a5c7-fde0682a328a" providerId="ADAL" clId="{48C342ED-AF4A-448E-AC7B-C485280B120A}" dt="2021-10-19T11:57:20.588" v="22" actId="1076"/>
          <ac:spMkLst>
            <pc:docMk/>
            <pc:sldMk cId="736083249" sldId="290"/>
            <ac:spMk id="26" creationId="{D95D1812-F872-4CBF-9AAA-E1D28AEDC323}"/>
          </ac:spMkLst>
        </pc:spChg>
        <pc:spChg chg="add mod">
          <ac:chgData name="Leonard Walletzký" userId="5c6479d8-24c8-4ca4-a5c7-fde0682a328a" providerId="ADAL" clId="{48C342ED-AF4A-448E-AC7B-C485280B120A}" dt="2021-10-19T11:57:20.588" v="22" actId="1076"/>
          <ac:spMkLst>
            <pc:docMk/>
            <pc:sldMk cId="736083249" sldId="290"/>
            <ac:spMk id="27" creationId="{973B2472-68B0-4D7E-BC9F-8CFB2C869ED0}"/>
          </ac:spMkLst>
        </pc:spChg>
        <pc:spChg chg="add mod">
          <ac:chgData name="Leonard Walletzký" userId="5c6479d8-24c8-4ca4-a5c7-fde0682a328a" providerId="ADAL" clId="{48C342ED-AF4A-448E-AC7B-C485280B120A}" dt="2021-10-19T11:57:29.514" v="24" actId="1076"/>
          <ac:spMkLst>
            <pc:docMk/>
            <pc:sldMk cId="736083249" sldId="290"/>
            <ac:spMk id="28" creationId="{DCCC1E99-F5A2-4591-889E-6C0C689BCD69}"/>
          </ac:spMkLst>
        </pc:spChg>
        <pc:spChg chg="add mod">
          <ac:chgData name="Leonard Walletzký" userId="5c6479d8-24c8-4ca4-a5c7-fde0682a328a" providerId="ADAL" clId="{48C342ED-AF4A-448E-AC7B-C485280B120A}" dt="2021-10-19T11:57:29.514" v="24" actId="1076"/>
          <ac:spMkLst>
            <pc:docMk/>
            <pc:sldMk cId="736083249" sldId="290"/>
            <ac:spMk id="29" creationId="{C1A1EFF2-1D80-4024-8FC2-CA990201A430}"/>
          </ac:spMkLst>
        </pc:spChg>
        <pc:spChg chg="add mod">
          <ac:chgData name="Leonard Walletzký" userId="5c6479d8-24c8-4ca4-a5c7-fde0682a328a" providerId="ADAL" clId="{48C342ED-AF4A-448E-AC7B-C485280B120A}" dt="2021-10-19T11:57:29.514" v="24" actId="1076"/>
          <ac:spMkLst>
            <pc:docMk/>
            <pc:sldMk cId="736083249" sldId="290"/>
            <ac:spMk id="30" creationId="{BA32483B-BD73-41C4-80F9-AABE0F390BA3}"/>
          </ac:spMkLst>
        </pc:spChg>
        <pc:spChg chg="add mod">
          <ac:chgData name="Leonard Walletzký" userId="5c6479d8-24c8-4ca4-a5c7-fde0682a328a" providerId="ADAL" clId="{48C342ED-AF4A-448E-AC7B-C485280B120A}" dt="2021-10-19T11:57:29.514" v="24" actId="1076"/>
          <ac:spMkLst>
            <pc:docMk/>
            <pc:sldMk cId="736083249" sldId="290"/>
            <ac:spMk id="31" creationId="{D862279B-90C2-4A56-AAE5-9C51DEFD70D0}"/>
          </ac:spMkLst>
        </pc:spChg>
        <pc:spChg chg="add mod">
          <ac:chgData name="Leonard Walletzký" userId="5c6479d8-24c8-4ca4-a5c7-fde0682a328a" providerId="ADAL" clId="{48C342ED-AF4A-448E-AC7B-C485280B120A}" dt="2021-10-19T11:57:29.514" v="24" actId="1076"/>
          <ac:spMkLst>
            <pc:docMk/>
            <pc:sldMk cId="736083249" sldId="290"/>
            <ac:spMk id="32" creationId="{3F50871D-8C42-4493-BA3F-7AF73598FD3A}"/>
          </ac:spMkLst>
        </pc:spChg>
        <pc:spChg chg="add mod">
          <ac:chgData name="Leonard Walletzký" userId="5c6479d8-24c8-4ca4-a5c7-fde0682a328a" providerId="ADAL" clId="{48C342ED-AF4A-448E-AC7B-C485280B120A}" dt="2021-10-19T11:57:29.514" v="24" actId="1076"/>
          <ac:spMkLst>
            <pc:docMk/>
            <pc:sldMk cId="736083249" sldId="290"/>
            <ac:spMk id="33" creationId="{A2336CD3-5F42-4CDF-83DF-ABD9F38DB822}"/>
          </ac:spMkLst>
        </pc:spChg>
      </pc:sldChg>
      <pc:sldChg chg="addSp delSp modSp add mod ord delAnim modAnim">
        <pc:chgData name="Leonard Walletzký" userId="5c6479d8-24c8-4ca4-a5c7-fde0682a328a" providerId="ADAL" clId="{48C342ED-AF4A-448E-AC7B-C485280B120A}" dt="2021-10-19T12:00:31.053" v="46"/>
        <pc:sldMkLst>
          <pc:docMk/>
          <pc:sldMk cId="2254674455" sldId="291"/>
        </pc:sldMkLst>
        <pc:spChg chg="mod">
          <ac:chgData name="Leonard Walletzký" userId="5c6479d8-24c8-4ca4-a5c7-fde0682a328a" providerId="ADAL" clId="{48C342ED-AF4A-448E-AC7B-C485280B120A}" dt="2021-10-19T11:59:06.838" v="36" actId="164"/>
          <ac:spMkLst>
            <pc:docMk/>
            <pc:sldMk cId="2254674455" sldId="291"/>
            <ac:spMk id="12" creationId="{670D1B37-CD27-4DE7-B1E2-1E588C2860DA}"/>
          </ac:spMkLst>
        </pc:spChg>
        <pc:spChg chg="mod">
          <ac:chgData name="Leonard Walletzký" userId="5c6479d8-24c8-4ca4-a5c7-fde0682a328a" providerId="ADAL" clId="{48C342ED-AF4A-448E-AC7B-C485280B120A}" dt="2021-10-19T11:59:06.838" v="36" actId="164"/>
          <ac:spMkLst>
            <pc:docMk/>
            <pc:sldMk cId="2254674455" sldId="291"/>
            <ac:spMk id="14" creationId="{2DF5F63A-3307-402B-B90D-98E0DD38DFF1}"/>
          </ac:spMkLst>
        </pc:spChg>
        <pc:spChg chg="mod">
          <ac:chgData name="Leonard Walletzký" userId="5c6479d8-24c8-4ca4-a5c7-fde0682a328a" providerId="ADAL" clId="{48C342ED-AF4A-448E-AC7B-C485280B120A}" dt="2021-10-19T11:59:06.838" v="36" actId="164"/>
          <ac:spMkLst>
            <pc:docMk/>
            <pc:sldMk cId="2254674455" sldId="291"/>
            <ac:spMk id="15" creationId="{F24A5261-6727-4385-AD7E-3176860A5925}"/>
          </ac:spMkLst>
        </pc:spChg>
        <pc:spChg chg="add mod ord">
          <ac:chgData name="Leonard Walletzký" userId="5c6479d8-24c8-4ca4-a5c7-fde0682a328a" providerId="ADAL" clId="{48C342ED-AF4A-448E-AC7B-C485280B120A}" dt="2021-10-19T11:59:32.212" v="41" actId="1076"/>
          <ac:spMkLst>
            <pc:docMk/>
            <pc:sldMk cId="2254674455" sldId="291"/>
            <ac:spMk id="16" creationId="{488259B1-5C51-439B-809B-34E3E7BBB4EF}"/>
          </ac:spMkLst>
        </pc:spChg>
        <pc:spChg chg="add mod">
          <ac:chgData name="Leonard Walletzký" userId="5c6479d8-24c8-4ca4-a5c7-fde0682a328a" providerId="ADAL" clId="{48C342ED-AF4A-448E-AC7B-C485280B120A}" dt="2021-10-19T12:00:31.053" v="46"/>
          <ac:spMkLst>
            <pc:docMk/>
            <pc:sldMk cId="2254674455" sldId="291"/>
            <ac:spMk id="17" creationId="{99D1AA75-2FE6-4A17-A484-E12A24C12A03}"/>
          </ac:spMkLst>
        </pc:spChg>
        <pc:spChg chg="mod">
          <ac:chgData name="Leonard Walletzký" userId="5c6479d8-24c8-4ca4-a5c7-fde0682a328a" providerId="ADAL" clId="{48C342ED-AF4A-448E-AC7B-C485280B120A}" dt="2021-10-19T11:59:06.838" v="36" actId="164"/>
          <ac:spMkLst>
            <pc:docMk/>
            <pc:sldMk cId="2254674455" sldId="291"/>
            <ac:spMk id="89" creationId="{00000000-0000-0000-0000-000000000000}"/>
          </ac:spMkLst>
        </pc:spChg>
        <pc:spChg chg="mod">
          <ac:chgData name="Leonard Walletzký" userId="5c6479d8-24c8-4ca4-a5c7-fde0682a328a" providerId="ADAL" clId="{48C342ED-AF4A-448E-AC7B-C485280B120A}" dt="2021-10-19T11:59:06.838" v="36" actId="164"/>
          <ac:spMkLst>
            <pc:docMk/>
            <pc:sldMk cId="2254674455" sldId="291"/>
            <ac:spMk id="90" creationId="{00000000-0000-0000-0000-000000000000}"/>
          </ac:spMkLst>
        </pc:spChg>
        <pc:spChg chg="mod">
          <ac:chgData name="Leonard Walletzký" userId="5c6479d8-24c8-4ca4-a5c7-fde0682a328a" providerId="ADAL" clId="{48C342ED-AF4A-448E-AC7B-C485280B120A}" dt="2021-10-19T11:59:06.838" v="36" actId="164"/>
          <ac:spMkLst>
            <pc:docMk/>
            <pc:sldMk cId="2254674455" sldId="291"/>
            <ac:spMk id="91" creationId="{00000000-0000-0000-0000-000000000000}"/>
          </ac:spMkLst>
        </pc:spChg>
        <pc:spChg chg="mod">
          <ac:chgData name="Leonard Walletzký" userId="5c6479d8-24c8-4ca4-a5c7-fde0682a328a" providerId="ADAL" clId="{48C342ED-AF4A-448E-AC7B-C485280B120A}" dt="2021-10-19T11:59:06.838" v="36" actId="164"/>
          <ac:spMkLst>
            <pc:docMk/>
            <pc:sldMk cId="2254674455" sldId="291"/>
            <ac:spMk id="92" creationId="{00000000-0000-0000-0000-000000000000}"/>
          </ac:spMkLst>
        </pc:spChg>
        <pc:spChg chg="mod">
          <ac:chgData name="Leonard Walletzký" userId="5c6479d8-24c8-4ca4-a5c7-fde0682a328a" providerId="ADAL" clId="{48C342ED-AF4A-448E-AC7B-C485280B120A}" dt="2021-10-19T11:59:06.838" v="36" actId="164"/>
          <ac:spMkLst>
            <pc:docMk/>
            <pc:sldMk cId="2254674455" sldId="291"/>
            <ac:spMk id="93" creationId="{00000000-0000-0000-0000-000000000000}"/>
          </ac:spMkLst>
        </pc:spChg>
        <pc:spChg chg="mod">
          <ac:chgData name="Leonard Walletzký" userId="5c6479d8-24c8-4ca4-a5c7-fde0682a328a" providerId="ADAL" clId="{48C342ED-AF4A-448E-AC7B-C485280B120A}" dt="2021-10-19T11:59:06.838" v="36" actId="164"/>
          <ac:spMkLst>
            <pc:docMk/>
            <pc:sldMk cId="2254674455" sldId="291"/>
            <ac:spMk id="94" creationId="{00000000-0000-0000-0000-000000000000}"/>
          </ac:spMkLst>
        </pc:spChg>
        <pc:spChg chg="del">
          <ac:chgData name="Leonard Walletzký" userId="5c6479d8-24c8-4ca4-a5c7-fde0682a328a" providerId="ADAL" clId="{48C342ED-AF4A-448E-AC7B-C485280B120A}" dt="2021-10-19T11:58:51.409" v="33" actId="478"/>
          <ac:spMkLst>
            <pc:docMk/>
            <pc:sldMk cId="2254674455" sldId="291"/>
            <ac:spMk id="95" creationId="{00000000-0000-0000-0000-000000000000}"/>
          </ac:spMkLst>
        </pc:spChg>
        <pc:spChg chg="del">
          <ac:chgData name="Leonard Walletzký" userId="5c6479d8-24c8-4ca4-a5c7-fde0682a328a" providerId="ADAL" clId="{48C342ED-AF4A-448E-AC7B-C485280B120A}" dt="2021-10-19T11:58:48.818" v="31" actId="478"/>
          <ac:spMkLst>
            <pc:docMk/>
            <pc:sldMk cId="2254674455" sldId="291"/>
            <ac:spMk id="96" creationId="{00000000-0000-0000-0000-000000000000}"/>
          </ac:spMkLst>
        </pc:spChg>
        <pc:spChg chg="del">
          <ac:chgData name="Leonard Walletzký" userId="5c6479d8-24c8-4ca4-a5c7-fde0682a328a" providerId="ADAL" clId="{48C342ED-AF4A-448E-AC7B-C485280B120A}" dt="2021-10-19T11:58:50.225" v="32" actId="478"/>
          <ac:spMkLst>
            <pc:docMk/>
            <pc:sldMk cId="2254674455" sldId="291"/>
            <ac:spMk id="97" creationId="{00000000-0000-0000-0000-000000000000}"/>
          </ac:spMkLst>
        </pc:spChg>
        <pc:grpChg chg="add mod">
          <ac:chgData name="Leonard Walletzký" userId="5c6479d8-24c8-4ca4-a5c7-fde0682a328a" providerId="ADAL" clId="{48C342ED-AF4A-448E-AC7B-C485280B120A}" dt="2021-10-19T11:59:39.870" v="42" actId="1076"/>
          <ac:grpSpMkLst>
            <pc:docMk/>
            <pc:sldMk cId="2254674455" sldId="291"/>
            <ac:grpSpMk id="3" creationId="{BE1FE6FD-86FE-4154-9941-0B316F7978EF}"/>
          </ac:grpSpMkLst>
        </pc:grpChg>
      </pc:sldChg>
      <pc:sldChg chg="addSp delSp modSp add mod modClrScheme chgLayout">
        <pc:chgData name="Leonard Walletzký" userId="5c6479d8-24c8-4ca4-a5c7-fde0682a328a" providerId="ADAL" clId="{48C342ED-AF4A-448E-AC7B-C485280B120A}" dt="2021-10-19T12:13:31.282" v="273" actId="1076"/>
        <pc:sldMkLst>
          <pc:docMk/>
          <pc:sldMk cId="2369727359" sldId="292"/>
        </pc:sldMkLst>
        <pc:spChg chg="add mod ord">
          <ac:chgData name="Leonard Walletzký" userId="5c6479d8-24c8-4ca4-a5c7-fde0682a328a" providerId="ADAL" clId="{48C342ED-AF4A-448E-AC7B-C485280B120A}" dt="2021-10-19T12:13:31.282" v="273" actId="1076"/>
          <ac:spMkLst>
            <pc:docMk/>
            <pc:sldMk cId="2369727359" sldId="292"/>
            <ac:spMk id="3" creationId="{761CBB6C-0925-4370-99F3-3A6B129F7846}"/>
          </ac:spMkLst>
        </pc:spChg>
        <pc:spChg chg="del mod">
          <ac:chgData name="Leonard Walletzký" userId="5c6479d8-24c8-4ca4-a5c7-fde0682a328a" providerId="ADAL" clId="{48C342ED-AF4A-448E-AC7B-C485280B120A}" dt="2021-10-19T12:13:26.034" v="271" actId="478"/>
          <ac:spMkLst>
            <pc:docMk/>
            <pc:sldMk cId="2369727359" sldId="292"/>
            <ac:spMk id="125" creationId="{00000000-0000-0000-0000-000000000000}"/>
          </ac:spMkLst>
        </pc:spChg>
        <pc:graphicFrameChg chg="mod">
          <ac:chgData name="Leonard Walletzký" userId="5c6479d8-24c8-4ca4-a5c7-fde0682a328a" providerId="ADAL" clId="{48C342ED-AF4A-448E-AC7B-C485280B120A}" dt="2021-10-19T12:04:22.921" v="88" actId="20577"/>
          <ac:graphicFrameMkLst>
            <pc:docMk/>
            <pc:sldMk cId="2369727359" sldId="292"/>
            <ac:graphicFrameMk id="2" creationId="{C4CB80E4-FFCF-4E3B-8FE5-76B80BD7E713}"/>
          </ac:graphicFrameMkLst>
        </pc:graphicFrameChg>
        <pc:graphicFrameChg chg="mod modGraphic">
          <ac:chgData name="Leonard Walletzký" userId="5c6479d8-24c8-4ca4-a5c7-fde0682a328a" providerId="ADAL" clId="{48C342ED-AF4A-448E-AC7B-C485280B120A}" dt="2021-10-19T12:04:59.219" v="92" actId="1076"/>
          <ac:graphicFrameMkLst>
            <pc:docMk/>
            <pc:sldMk cId="2369727359" sldId="292"/>
            <ac:graphicFrameMk id="4" creationId="{248F9B12-A2E9-42F6-9F58-60AD30324441}"/>
          </ac:graphicFrameMkLst>
        </pc:graphicFrameChg>
      </pc:sldChg>
      <pc:sldChg chg="addSp delSp modSp add mod modAnim">
        <pc:chgData name="Leonard Walletzký" userId="5c6479d8-24c8-4ca4-a5c7-fde0682a328a" providerId="ADAL" clId="{48C342ED-AF4A-448E-AC7B-C485280B120A}" dt="2021-10-19T12:12:19.421" v="265" actId="404"/>
        <pc:sldMkLst>
          <pc:docMk/>
          <pc:sldMk cId="1376810660" sldId="293"/>
        </pc:sldMkLst>
        <pc:spChg chg="add mod">
          <ac:chgData name="Leonard Walletzký" userId="5c6479d8-24c8-4ca4-a5c7-fde0682a328a" providerId="ADAL" clId="{48C342ED-AF4A-448E-AC7B-C485280B120A}" dt="2021-10-19T12:11:59.126" v="263" actId="6549"/>
          <ac:spMkLst>
            <pc:docMk/>
            <pc:sldMk cId="1376810660" sldId="293"/>
            <ac:spMk id="5" creationId="{7E0FA1E8-7EF3-499F-B1A5-8FB3B09DB3E7}"/>
          </ac:spMkLst>
        </pc:spChg>
        <pc:spChg chg="add mod">
          <ac:chgData name="Leonard Walletzký" userId="5c6479d8-24c8-4ca4-a5c7-fde0682a328a" providerId="ADAL" clId="{48C342ED-AF4A-448E-AC7B-C485280B120A}" dt="2021-10-19T12:10:51.901" v="207" actId="122"/>
          <ac:spMkLst>
            <pc:docMk/>
            <pc:sldMk cId="1376810660" sldId="293"/>
            <ac:spMk id="6" creationId="{CC0D1863-AAA2-4A49-A412-9C9E5B90EDC9}"/>
          </ac:spMkLst>
        </pc:spChg>
        <pc:spChg chg="mod topLvl">
          <ac:chgData name="Leonard Walletzký" userId="5c6479d8-24c8-4ca4-a5c7-fde0682a328a" providerId="ADAL" clId="{48C342ED-AF4A-448E-AC7B-C485280B120A}" dt="2021-10-19T12:06:20.210" v="100" actId="164"/>
          <ac:spMkLst>
            <pc:docMk/>
            <pc:sldMk cId="1376810660" sldId="293"/>
            <ac:spMk id="12" creationId="{670D1B37-CD27-4DE7-B1E2-1E588C2860DA}"/>
          </ac:spMkLst>
        </pc:spChg>
        <pc:spChg chg="mod topLvl">
          <ac:chgData name="Leonard Walletzký" userId="5c6479d8-24c8-4ca4-a5c7-fde0682a328a" providerId="ADAL" clId="{48C342ED-AF4A-448E-AC7B-C485280B120A}" dt="2021-10-19T12:06:20.210" v="100" actId="164"/>
          <ac:spMkLst>
            <pc:docMk/>
            <pc:sldMk cId="1376810660" sldId="293"/>
            <ac:spMk id="14" creationId="{2DF5F63A-3307-402B-B90D-98E0DD38DFF1}"/>
          </ac:spMkLst>
        </pc:spChg>
        <pc:spChg chg="mod topLvl">
          <ac:chgData name="Leonard Walletzký" userId="5c6479d8-24c8-4ca4-a5c7-fde0682a328a" providerId="ADAL" clId="{48C342ED-AF4A-448E-AC7B-C485280B120A}" dt="2021-10-19T12:06:20.210" v="100" actId="164"/>
          <ac:spMkLst>
            <pc:docMk/>
            <pc:sldMk cId="1376810660" sldId="293"/>
            <ac:spMk id="15" creationId="{F24A5261-6727-4385-AD7E-3176860A5925}"/>
          </ac:spMkLst>
        </pc:spChg>
        <pc:spChg chg="mod">
          <ac:chgData name="Leonard Walletzký" userId="5c6479d8-24c8-4ca4-a5c7-fde0682a328a" providerId="ADAL" clId="{48C342ED-AF4A-448E-AC7B-C485280B120A}" dt="2021-10-19T12:08:27.546" v="141"/>
          <ac:spMkLst>
            <pc:docMk/>
            <pc:sldMk cId="1376810660" sldId="293"/>
            <ac:spMk id="18" creationId="{8B0FF7BE-8500-4B4A-A4E2-62D87A6CD443}"/>
          </ac:spMkLst>
        </pc:spChg>
        <pc:spChg chg="mod">
          <ac:chgData name="Leonard Walletzký" userId="5c6479d8-24c8-4ca4-a5c7-fde0682a328a" providerId="ADAL" clId="{48C342ED-AF4A-448E-AC7B-C485280B120A}" dt="2021-10-19T12:08:27.546" v="141"/>
          <ac:spMkLst>
            <pc:docMk/>
            <pc:sldMk cId="1376810660" sldId="293"/>
            <ac:spMk id="19" creationId="{F84097CF-FB36-4F56-A6F3-0A0F7F44E16D}"/>
          </ac:spMkLst>
        </pc:spChg>
        <pc:spChg chg="mod">
          <ac:chgData name="Leonard Walletzký" userId="5c6479d8-24c8-4ca4-a5c7-fde0682a328a" providerId="ADAL" clId="{48C342ED-AF4A-448E-AC7B-C485280B120A}" dt="2021-10-19T12:08:27.546" v="141"/>
          <ac:spMkLst>
            <pc:docMk/>
            <pc:sldMk cId="1376810660" sldId="293"/>
            <ac:spMk id="20" creationId="{55968166-86E1-439D-8619-DD9EC5647471}"/>
          </ac:spMkLst>
        </pc:spChg>
        <pc:spChg chg="mod">
          <ac:chgData name="Leonard Walletzký" userId="5c6479d8-24c8-4ca4-a5c7-fde0682a328a" providerId="ADAL" clId="{48C342ED-AF4A-448E-AC7B-C485280B120A}" dt="2021-10-19T12:08:27.546" v="141"/>
          <ac:spMkLst>
            <pc:docMk/>
            <pc:sldMk cId="1376810660" sldId="293"/>
            <ac:spMk id="21" creationId="{4F0D4885-FF4C-4ACC-84F5-D2592543C3E9}"/>
          </ac:spMkLst>
        </pc:spChg>
        <pc:spChg chg="mod">
          <ac:chgData name="Leonard Walletzký" userId="5c6479d8-24c8-4ca4-a5c7-fde0682a328a" providerId="ADAL" clId="{48C342ED-AF4A-448E-AC7B-C485280B120A}" dt="2021-10-19T12:08:27.546" v="141"/>
          <ac:spMkLst>
            <pc:docMk/>
            <pc:sldMk cId="1376810660" sldId="293"/>
            <ac:spMk id="22" creationId="{C9EE786C-0A14-4ACD-9F0C-1FFDC83EE60D}"/>
          </ac:spMkLst>
        </pc:spChg>
        <pc:spChg chg="mod">
          <ac:chgData name="Leonard Walletzký" userId="5c6479d8-24c8-4ca4-a5c7-fde0682a328a" providerId="ADAL" clId="{48C342ED-AF4A-448E-AC7B-C485280B120A}" dt="2021-10-19T12:08:27.546" v="141"/>
          <ac:spMkLst>
            <pc:docMk/>
            <pc:sldMk cId="1376810660" sldId="293"/>
            <ac:spMk id="23" creationId="{EEAF2D75-FB3A-4658-91AD-48354DEA8B8C}"/>
          </ac:spMkLst>
        </pc:spChg>
        <pc:spChg chg="mod">
          <ac:chgData name="Leonard Walletzký" userId="5c6479d8-24c8-4ca4-a5c7-fde0682a328a" providerId="ADAL" clId="{48C342ED-AF4A-448E-AC7B-C485280B120A}" dt="2021-10-19T12:08:27.546" v="141"/>
          <ac:spMkLst>
            <pc:docMk/>
            <pc:sldMk cId="1376810660" sldId="293"/>
            <ac:spMk id="24" creationId="{E14C0D7C-02C8-433C-8C56-2A7856CEDF47}"/>
          </ac:spMkLst>
        </pc:spChg>
        <pc:spChg chg="mod">
          <ac:chgData name="Leonard Walletzký" userId="5c6479d8-24c8-4ca4-a5c7-fde0682a328a" providerId="ADAL" clId="{48C342ED-AF4A-448E-AC7B-C485280B120A}" dt="2021-10-19T12:08:27.546" v="141"/>
          <ac:spMkLst>
            <pc:docMk/>
            <pc:sldMk cId="1376810660" sldId="293"/>
            <ac:spMk id="25" creationId="{01B76ECA-2062-40BE-B8EF-F3CDA46A8A05}"/>
          </ac:spMkLst>
        </pc:spChg>
        <pc:spChg chg="mod">
          <ac:chgData name="Leonard Walletzký" userId="5c6479d8-24c8-4ca4-a5c7-fde0682a328a" providerId="ADAL" clId="{48C342ED-AF4A-448E-AC7B-C485280B120A}" dt="2021-10-19T12:12:19.421" v="265" actId="404"/>
          <ac:spMkLst>
            <pc:docMk/>
            <pc:sldMk cId="1376810660" sldId="293"/>
            <ac:spMk id="26" creationId="{81081DC2-6624-416B-9148-B77A3415F23B}"/>
          </ac:spMkLst>
        </pc:spChg>
        <pc:spChg chg="add mod">
          <ac:chgData name="Leonard Walletzký" userId="5c6479d8-24c8-4ca4-a5c7-fde0682a328a" providerId="ADAL" clId="{48C342ED-AF4A-448E-AC7B-C485280B120A}" dt="2021-10-19T12:11:12.777" v="220" actId="20577"/>
          <ac:spMkLst>
            <pc:docMk/>
            <pc:sldMk cId="1376810660" sldId="293"/>
            <ac:spMk id="29" creationId="{24ECA5BB-BA5F-4B57-9100-B9759B045CB1}"/>
          </ac:spMkLst>
        </pc:spChg>
        <pc:spChg chg="mod topLvl">
          <ac:chgData name="Leonard Walletzký" userId="5c6479d8-24c8-4ca4-a5c7-fde0682a328a" providerId="ADAL" clId="{48C342ED-AF4A-448E-AC7B-C485280B120A}" dt="2021-10-19T12:09:18.880" v="173" actId="20577"/>
          <ac:spMkLst>
            <pc:docMk/>
            <pc:sldMk cId="1376810660" sldId="293"/>
            <ac:spMk id="89" creationId="{00000000-0000-0000-0000-000000000000}"/>
          </ac:spMkLst>
        </pc:spChg>
        <pc:spChg chg="mod topLvl">
          <ac:chgData name="Leonard Walletzký" userId="5c6479d8-24c8-4ca4-a5c7-fde0682a328a" providerId="ADAL" clId="{48C342ED-AF4A-448E-AC7B-C485280B120A}" dt="2021-10-19T12:09:25.737" v="181" actId="20577"/>
          <ac:spMkLst>
            <pc:docMk/>
            <pc:sldMk cId="1376810660" sldId="293"/>
            <ac:spMk id="90" creationId="{00000000-0000-0000-0000-000000000000}"/>
          </ac:spMkLst>
        </pc:spChg>
        <pc:spChg chg="mod topLvl">
          <ac:chgData name="Leonard Walletzký" userId="5c6479d8-24c8-4ca4-a5c7-fde0682a328a" providerId="ADAL" clId="{48C342ED-AF4A-448E-AC7B-C485280B120A}" dt="2021-10-19T12:07:27.798" v="137" actId="404"/>
          <ac:spMkLst>
            <pc:docMk/>
            <pc:sldMk cId="1376810660" sldId="293"/>
            <ac:spMk id="91" creationId="{00000000-0000-0000-0000-000000000000}"/>
          </ac:spMkLst>
        </pc:spChg>
        <pc:spChg chg="mod topLvl">
          <ac:chgData name="Leonard Walletzký" userId="5c6479d8-24c8-4ca4-a5c7-fde0682a328a" providerId="ADAL" clId="{48C342ED-AF4A-448E-AC7B-C485280B120A}" dt="2021-10-19T12:06:20.210" v="100" actId="164"/>
          <ac:spMkLst>
            <pc:docMk/>
            <pc:sldMk cId="1376810660" sldId="293"/>
            <ac:spMk id="92" creationId="{00000000-0000-0000-0000-000000000000}"/>
          </ac:spMkLst>
        </pc:spChg>
        <pc:spChg chg="mod topLvl">
          <ac:chgData name="Leonard Walletzký" userId="5c6479d8-24c8-4ca4-a5c7-fde0682a328a" providerId="ADAL" clId="{48C342ED-AF4A-448E-AC7B-C485280B120A}" dt="2021-10-19T12:06:20.210" v="100" actId="164"/>
          <ac:spMkLst>
            <pc:docMk/>
            <pc:sldMk cId="1376810660" sldId="293"/>
            <ac:spMk id="93" creationId="{00000000-0000-0000-0000-000000000000}"/>
          </ac:spMkLst>
        </pc:spChg>
        <pc:spChg chg="mod topLvl">
          <ac:chgData name="Leonard Walletzký" userId="5c6479d8-24c8-4ca4-a5c7-fde0682a328a" providerId="ADAL" clId="{48C342ED-AF4A-448E-AC7B-C485280B120A}" dt="2021-10-19T12:06:20.210" v="100" actId="164"/>
          <ac:spMkLst>
            <pc:docMk/>
            <pc:sldMk cId="1376810660" sldId="293"/>
            <ac:spMk id="94" creationId="{00000000-0000-0000-0000-000000000000}"/>
          </ac:spMkLst>
        </pc:spChg>
        <pc:spChg chg="del mod topLvl">
          <ac:chgData name="Leonard Walletzký" userId="5c6479d8-24c8-4ca4-a5c7-fde0682a328a" providerId="ADAL" clId="{48C342ED-AF4A-448E-AC7B-C485280B120A}" dt="2021-10-19T12:06:09.585" v="98" actId="478"/>
          <ac:spMkLst>
            <pc:docMk/>
            <pc:sldMk cId="1376810660" sldId="293"/>
            <ac:spMk id="95" creationId="{00000000-0000-0000-0000-000000000000}"/>
          </ac:spMkLst>
        </pc:spChg>
        <pc:spChg chg="del mod topLvl">
          <ac:chgData name="Leonard Walletzký" userId="5c6479d8-24c8-4ca4-a5c7-fde0682a328a" providerId="ADAL" clId="{48C342ED-AF4A-448E-AC7B-C485280B120A}" dt="2021-10-19T12:06:07.681" v="97" actId="478"/>
          <ac:spMkLst>
            <pc:docMk/>
            <pc:sldMk cId="1376810660" sldId="293"/>
            <ac:spMk id="96" creationId="{00000000-0000-0000-0000-000000000000}"/>
          </ac:spMkLst>
        </pc:spChg>
        <pc:spChg chg="del mod topLvl">
          <ac:chgData name="Leonard Walletzký" userId="5c6479d8-24c8-4ca4-a5c7-fde0682a328a" providerId="ADAL" clId="{48C342ED-AF4A-448E-AC7B-C485280B120A}" dt="2021-10-19T12:06:10.466" v="99" actId="478"/>
          <ac:spMkLst>
            <pc:docMk/>
            <pc:sldMk cId="1376810660" sldId="293"/>
            <ac:spMk id="97" creationId="{00000000-0000-0000-0000-000000000000}"/>
          </ac:spMkLst>
        </pc:spChg>
        <pc:grpChg chg="add del mod">
          <ac:chgData name="Leonard Walletzký" userId="5c6479d8-24c8-4ca4-a5c7-fde0682a328a" providerId="ADAL" clId="{48C342ED-AF4A-448E-AC7B-C485280B120A}" dt="2021-10-19T12:06:04.377" v="96" actId="165"/>
          <ac:grpSpMkLst>
            <pc:docMk/>
            <pc:sldMk cId="1376810660" sldId="293"/>
            <ac:grpSpMk id="3" creationId="{324CD49F-5DDD-4FE6-862F-927CD679BD75}"/>
          </ac:grpSpMkLst>
        </pc:grpChg>
        <pc:grpChg chg="add mod">
          <ac:chgData name="Leonard Walletzký" userId="5c6479d8-24c8-4ca4-a5c7-fde0682a328a" providerId="ADAL" clId="{48C342ED-AF4A-448E-AC7B-C485280B120A}" dt="2021-10-19T12:09:12.838" v="165" actId="1076"/>
          <ac:grpSpMkLst>
            <pc:docMk/>
            <pc:sldMk cId="1376810660" sldId="293"/>
            <ac:grpSpMk id="4" creationId="{93E19592-A57A-4C29-946D-CD909D88FDD6}"/>
          </ac:grpSpMkLst>
        </pc:grpChg>
        <pc:grpChg chg="add mod">
          <ac:chgData name="Leonard Walletzký" userId="5c6479d8-24c8-4ca4-a5c7-fde0682a328a" providerId="ADAL" clId="{48C342ED-AF4A-448E-AC7B-C485280B120A}" dt="2021-10-19T12:09:10.611" v="164" actId="1076"/>
          <ac:grpSpMkLst>
            <pc:docMk/>
            <pc:sldMk cId="1376810660" sldId="293"/>
            <ac:grpSpMk id="17" creationId="{E6ACCF11-BE6C-4EEB-A887-18AE558F789B}"/>
          </ac:grpSpMkLst>
        </pc:grpChg>
      </pc:sldChg>
      <pc:sldChg chg="addSp delSp modSp add mod">
        <pc:chgData name="Leonard Walletzký" userId="5c6479d8-24c8-4ca4-a5c7-fde0682a328a" providerId="ADAL" clId="{48C342ED-AF4A-448E-AC7B-C485280B120A}" dt="2021-10-19T12:18:18.226" v="324" actId="1076"/>
        <pc:sldMkLst>
          <pc:docMk/>
          <pc:sldMk cId="986813602" sldId="294"/>
        </pc:sldMkLst>
        <pc:spChg chg="add mod">
          <ac:chgData name="Leonard Walletzký" userId="5c6479d8-24c8-4ca4-a5c7-fde0682a328a" providerId="ADAL" clId="{48C342ED-AF4A-448E-AC7B-C485280B120A}" dt="2021-10-19T12:18:18.226" v="324" actId="1076"/>
          <ac:spMkLst>
            <pc:docMk/>
            <pc:sldMk cId="986813602" sldId="294"/>
            <ac:spMk id="3" creationId="{A51BC8E6-4188-41B8-8EF5-4070A4E34EF6}"/>
          </ac:spMkLst>
        </pc:spChg>
        <pc:spChg chg="del mod">
          <ac:chgData name="Leonard Walletzký" userId="5c6479d8-24c8-4ca4-a5c7-fde0682a328a" providerId="ADAL" clId="{48C342ED-AF4A-448E-AC7B-C485280B120A}" dt="2021-10-19T12:18:14.362" v="323" actId="478"/>
          <ac:spMkLst>
            <pc:docMk/>
            <pc:sldMk cId="986813602" sldId="294"/>
            <ac:spMk id="5" creationId="{7E0FA1E8-7EF3-499F-B1A5-8FB3B09DB3E7}"/>
          </ac:spMkLst>
        </pc:spChg>
        <pc:spChg chg="del">
          <ac:chgData name="Leonard Walletzký" userId="5c6479d8-24c8-4ca4-a5c7-fde0682a328a" providerId="ADAL" clId="{48C342ED-AF4A-448E-AC7B-C485280B120A}" dt="2021-10-19T12:16:02.336" v="295" actId="478"/>
          <ac:spMkLst>
            <pc:docMk/>
            <pc:sldMk cId="986813602" sldId="294"/>
            <ac:spMk id="6" creationId="{CC0D1863-AAA2-4A49-A412-9C9E5B90EDC9}"/>
          </ac:spMkLst>
        </pc:spChg>
        <pc:spChg chg="mod">
          <ac:chgData name="Leonard Walletzký" userId="5c6479d8-24c8-4ca4-a5c7-fde0682a328a" providerId="ADAL" clId="{48C342ED-AF4A-448E-AC7B-C485280B120A}" dt="2021-10-19T12:16:49.288" v="309" actId="20577"/>
          <ac:spMkLst>
            <pc:docMk/>
            <pc:sldMk cId="986813602" sldId="294"/>
            <ac:spMk id="22" creationId="{C9EE786C-0A14-4ACD-9F0C-1FFDC83EE60D}"/>
          </ac:spMkLst>
        </pc:spChg>
        <pc:spChg chg="mod">
          <ac:chgData name="Leonard Walletzký" userId="5c6479d8-24c8-4ca4-a5c7-fde0682a328a" providerId="ADAL" clId="{48C342ED-AF4A-448E-AC7B-C485280B120A}" dt="2021-10-19T12:16:53.961" v="312" actId="20577"/>
          <ac:spMkLst>
            <pc:docMk/>
            <pc:sldMk cId="986813602" sldId="294"/>
            <ac:spMk id="24" creationId="{E14C0D7C-02C8-433C-8C56-2A7856CEDF47}"/>
          </ac:spMkLst>
        </pc:spChg>
        <pc:spChg chg="mod">
          <ac:chgData name="Leonard Walletzký" userId="5c6479d8-24c8-4ca4-a5c7-fde0682a328a" providerId="ADAL" clId="{48C342ED-AF4A-448E-AC7B-C485280B120A}" dt="2021-10-19T12:15:54.994" v="294" actId="20577"/>
          <ac:spMkLst>
            <pc:docMk/>
            <pc:sldMk cId="986813602" sldId="294"/>
            <ac:spMk id="26" creationId="{81081DC2-6624-416B-9148-B77A3415F23B}"/>
          </ac:spMkLst>
        </pc:spChg>
        <pc:spChg chg="del">
          <ac:chgData name="Leonard Walletzký" userId="5c6479d8-24c8-4ca4-a5c7-fde0682a328a" providerId="ADAL" clId="{48C342ED-AF4A-448E-AC7B-C485280B120A}" dt="2021-10-19T12:16:18.474" v="299" actId="478"/>
          <ac:spMkLst>
            <pc:docMk/>
            <pc:sldMk cId="986813602" sldId="294"/>
            <ac:spMk id="29" creationId="{24ECA5BB-BA5F-4B57-9100-B9759B045CB1}"/>
          </ac:spMkLst>
        </pc:spChg>
        <pc:spChg chg="mod">
          <ac:chgData name="Leonard Walletzký" userId="5c6479d8-24c8-4ca4-a5c7-fde0682a328a" providerId="ADAL" clId="{48C342ED-AF4A-448E-AC7B-C485280B120A}" dt="2021-10-19T12:16:35.929" v="303" actId="20577"/>
          <ac:spMkLst>
            <pc:docMk/>
            <pc:sldMk cId="986813602" sldId="294"/>
            <ac:spMk id="89" creationId="{00000000-0000-0000-0000-000000000000}"/>
          </ac:spMkLst>
        </pc:spChg>
        <pc:spChg chg="mod">
          <ac:chgData name="Leonard Walletzký" userId="5c6479d8-24c8-4ca4-a5c7-fde0682a328a" providerId="ADAL" clId="{48C342ED-AF4A-448E-AC7B-C485280B120A}" dt="2021-10-19T12:16:42.674" v="306" actId="20577"/>
          <ac:spMkLst>
            <pc:docMk/>
            <pc:sldMk cId="986813602" sldId="294"/>
            <ac:spMk id="90" creationId="{00000000-0000-0000-0000-000000000000}"/>
          </ac:spMkLst>
        </pc:spChg>
        <pc:spChg chg="mod">
          <ac:chgData name="Leonard Walletzký" userId="5c6479d8-24c8-4ca4-a5c7-fde0682a328a" providerId="ADAL" clId="{48C342ED-AF4A-448E-AC7B-C485280B120A}" dt="2021-10-19T12:15:34.289" v="288" actId="20577"/>
          <ac:spMkLst>
            <pc:docMk/>
            <pc:sldMk cId="986813602" sldId="294"/>
            <ac:spMk id="91" creationId="{00000000-0000-0000-0000-000000000000}"/>
          </ac:spMkLst>
        </pc:spChg>
        <pc:grpChg chg="mod">
          <ac:chgData name="Leonard Walletzký" userId="5c6479d8-24c8-4ca4-a5c7-fde0682a328a" providerId="ADAL" clId="{48C342ED-AF4A-448E-AC7B-C485280B120A}" dt="2021-10-19T12:16:06.664" v="296" actId="1076"/>
          <ac:grpSpMkLst>
            <pc:docMk/>
            <pc:sldMk cId="986813602" sldId="294"/>
            <ac:grpSpMk id="4" creationId="{93E19592-A57A-4C29-946D-CD909D88FDD6}"/>
          </ac:grpSpMkLst>
        </pc:grpChg>
        <pc:grpChg chg="mod">
          <ac:chgData name="Leonard Walletzký" userId="5c6479d8-24c8-4ca4-a5c7-fde0682a328a" providerId="ADAL" clId="{48C342ED-AF4A-448E-AC7B-C485280B120A}" dt="2021-10-19T12:16:26.110" v="300" actId="1076"/>
          <ac:grpSpMkLst>
            <pc:docMk/>
            <pc:sldMk cId="986813602" sldId="294"/>
            <ac:grpSpMk id="17" creationId="{E6ACCF11-BE6C-4EEB-A887-18AE558F789B}"/>
          </ac:grpSpMkLst>
        </pc:grpChg>
      </pc:sldChg>
      <pc:sldChg chg="modSp add mod modAnim">
        <pc:chgData name="Leonard Walletzký" userId="5c6479d8-24c8-4ca4-a5c7-fde0682a328a" providerId="ADAL" clId="{48C342ED-AF4A-448E-AC7B-C485280B120A}" dt="2021-10-19T13:34:33.775" v="477" actId="20577"/>
        <pc:sldMkLst>
          <pc:docMk/>
          <pc:sldMk cId="2362070112" sldId="295"/>
        </pc:sldMkLst>
        <pc:spChg chg="mod">
          <ac:chgData name="Leonard Walletzký" userId="5c6479d8-24c8-4ca4-a5c7-fde0682a328a" providerId="ADAL" clId="{48C342ED-AF4A-448E-AC7B-C485280B120A}" dt="2021-10-19T13:34:33.775" v="477" actId="20577"/>
          <ac:spMkLst>
            <pc:docMk/>
            <pc:sldMk cId="2362070112" sldId="295"/>
            <ac:spMk id="2" creationId="{93414D70-0776-4372-A570-E7EF311FBCE0}"/>
          </ac:spMkLst>
        </pc:spChg>
        <pc:spChg chg="mod">
          <ac:chgData name="Leonard Walletzký" userId="5c6479d8-24c8-4ca4-a5c7-fde0682a328a" providerId="ADAL" clId="{48C342ED-AF4A-448E-AC7B-C485280B120A}" dt="2021-10-19T13:17:38.611" v="430" actId="1076"/>
          <ac:spMkLst>
            <pc:docMk/>
            <pc:sldMk cId="2362070112" sldId="295"/>
            <ac:spMk id="3" creationId="{A51BC8E6-4188-41B8-8EF5-4070A4E34EF6}"/>
          </ac:spMkLst>
        </pc:spChg>
        <pc:grpChg chg="mod">
          <ac:chgData name="Leonard Walletzký" userId="5c6479d8-24c8-4ca4-a5c7-fde0682a328a" providerId="ADAL" clId="{48C342ED-AF4A-448E-AC7B-C485280B120A}" dt="2021-10-19T13:17:38.946" v="431" actId="1076"/>
          <ac:grpSpMkLst>
            <pc:docMk/>
            <pc:sldMk cId="2362070112" sldId="295"/>
            <ac:grpSpMk id="4" creationId="{93E19592-A57A-4C29-946D-CD909D88FDD6}"/>
          </ac:grpSpMkLst>
        </pc:grpChg>
        <pc:grpChg chg="mod">
          <ac:chgData name="Leonard Walletzký" userId="5c6479d8-24c8-4ca4-a5c7-fde0682a328a" providerId="ADAL" clId="{48C342ED-AF4A-448E-AC7B-C485280B120A}" dt="2021-10-19T13:25:39.206" v="442" actId="688"/>
          <ac:grpSpMkLst>
            <pc:docMk/>
            <pc:sldMk cId="2362070112" sldId="295"/>
            <ac:grpSpMk id="17" creationId="{E6ACCF11-BE6C-4EEB-A887-18AE558F789B}"/>
          </ac:grpSpMkLst>
        </pc:grpChg>
      </pc:sldChg>
      <pc:sldChg chg="addSp delSp modSp add mod">
        <pc:chgData name="Leonard Walletzký" userId="5c6479d8-24c8-4ca4-a5c7-fde0682a328a" providerId="ADAL" clId="{48C342ED-AF4A-448E-AC7B-C485280B120A}" dt="2021-10-19T13:46:43.011" v="527"/>
        <pc:sldMkLst>
          <pc:docMk/>
          <pc:sldMk cId="3779841901" sldId="296"/>
        </pc:sldMkLst>
        <pc:spChg chg="del">
          <ac:chgData name="Leonard Walletzký" userId="5c6479d8-24c8-4ca4-a5c7-fde0682a328a" providerId="ADAL" clId="{48C342ED-AF4A-448E-AC7B-C485280B120A}" dt="2021-10-19T13:44:46.192" v="508" actId="478"/>
          <ac:spMkLst>
            <pc:docMk/>
            <pc:sldMk cId="3779841901" sldId="296"/>
            <ac:spMk id="30" creationId="{1904B796-FFA4-4C4D-A1D5-9F7690E2CC23}"/>
          </ac:spMkLst>
        </pc:spChg>
        <pc:spChg chg="mod">
          <ac:chgData name="Leonard Walletzký" userId="5c6479d8-24c8-4ca4-a5c7-fde0682a328a" providerId="ADAL" clId="{48C342ED-AF4A-448E-AC7B-C485280B120A}" dt="2021-10-19T13:45:25.024" v="525" actId="20577"/>
          <ac:spMkLst>
            <pc:docMk/>
            <pc:sldMk cId="3779841901" sldId="296"/>
            <ac:spMk id="143" creationId="{00000000-0000-0000-0000-000000000000}"/>
          </ac:spMkLst>
        </pc:spChg>
        <pc:picChg chg="del">
          <ac:chgData name="Leonard Walletzký" userId="5c6479d8-24c8-4ca4-a5c7-fde0682a328a" providerId="ADAL" clId="{48C342ED-AF4A-448E-AC7B-C485280B120A}" dt="2021-10-19T13:44:39.491" v="506" actId="478"/>
          <ac:picMkLst>
            <pc:docMk/>
            <pc:sldMk cId="3779841901" sldId="296"/>
            <ac:picMk id="2" creationId="{E2F8C373-6363-4DE9-BA23-43B9963AEBB4}"/>
          </ac:picMkLst>
        </pc:picChg>
        <pc:picChg chg="add mod">
          <ac:chgData name="Leonard Walletzký" userId="5c6479d8-24c8-4ca4-a5c7-fde0682a328a" providerId="ADAL" clId="{48C342ED-AF4A-448E-AC7B-C485280B120A}" dt="2021-10-19T13:44:48.636" v="509" actId="1076"/>
          <ac:picMkLst>
            <pc:docMk/>
            <pc:sldMk cId="3779841901" sldId="296"/>
            <ac:picMk id="4" creationId="{06D08F60-3B2B-4905-95A0-797D7DA076F0}"/>
          </ac:picMkLst>
        </pc:picChg>
        <pc:picChg chg="add mod">
          <ac:chgData name="Leonard Walletzký" userId="5c6479d8-24c8-4ca4-a5c7-fde0682a328a" providerId="ADAL" clId="{48C342ED-AF4A-448E-AC7B-C485280B120A}" dt="2021-10-19T13:46:43.011" v="527"/>
          <ac:picMkLst>
            <pc:docMk/>
            <pc:sldMk cId="3779841901" sldId="296"/>
            <ac:picMk id="7" creationId="{8220180B-38BC-4DE5-9CE0-720F8BDBB2A2}"/>
          </ac:picMkLst>
        </pc:picChg>
      </pc:sldChg>
      <pc:sldChg chg="addSp delSp modSp add mod">
        <pc:chgData name="Leonard Walletzký" userId="5c6479d8-24c8-4ca4-a5c7-fde0682a328a" providerId="ADAL" clId="{48C342ED-AF4A-448E-AC7B-C485280B120A}" dt="2021-10-19T13:50:30.258" v="728" actId="1076"/>
        <pc:sldMkLst>
          <pc:docMk/>
          <pc:sldMk cId="2012984121" sldId="297"/>
        </pc:sldMkLst>
        <pc:spChg chg="add mod">
          <ac:chgData name="Leonard Walletzký" userId="5c6479d8-24c8-4ca4-a5c7-fde0682a328a" providerId="ADAL" clId="{48C342ED-AF4A-448E-AC7B-C485280B120A}" dt="2021-10-19T13:50:30.258" v="728" actId="1076"/>
          <ac:spMkLst>
            <pc:docMk/>
            <pc:sldMk cId="2012984121" sldId="297"/>
            <ac:spMk id="6" creationId="{BBB6769E-2B2B-4344-BD02-5F1F1C219EB9}"/>
          </ac:spMkLst>
        </pc:spChg>
        <pc:spChg chg="mod">
          <ac:chgData name="Leonard Walletzký" userId="5c6479d8-24c8-4ca4-a5c7-fde0682a328a" providerId="ADAL" clId="{48C342ED-AF4A-448E-AC7B-C485280B120A}" dt="2021-10-19T13:47:26.201" v="564" actId="20577"/>
          <ac:spMkLst>
            <pc:docMk/>
            <pc:sldMk cId="2012984121" sldId="297"/>
            <ac:spMk id="143" creationId="{00000000-0000-0000-0000-000000000000}"/>
          </ac:spMkLst>
        </pc:spChg>
        <pc:picChg chg="add mod">
          <ac:chgData name="Leonard Walletzký" userId="5c6479d8-24c8-4ca4-a5c7-fde0682a328a" providerId="ADAL" clId="{48C342ED-AF4A-448E-AC7B-C485280B120A}" dt="2021-10-19T13:47:00.558" v="532" actId="1076"/>
          <ac:picMkLst>
            <pc:docMk/>
            <pc:sldMk cId="2012984121" sldId="297"/>
            <ac:picMk id="3" creationId="{6643FC83-5CBD-4398-AF91-2AF4C011036D}"/>
          </ac:picMkLst>
        </pc:picChg>
        <pc:picChg chg="del">
          <ac:chgData name="Leonard Walletzký" userId="5c6479d8-24c8-4ca4-a5c7-fde0682a328a" providerId="ADAL" clId="{48C342ED-AF4A-448E-AC7B-C485280B120A}" dt="2021-10-19T13:46:49.266" v="529" actId="478"/>
          <ac:picMkLst>
            <pc:docMk/>
            <pc:sldMk cId="2012984121" sldId="297"/>
            <ac:picMk id="4" creationId="{06D08F60-3B2B-4905-95A0-797D7DA076F0}"/>
          </ac:picMkLst>
        </pc:picChg>
      </pc:sldChg>
      <pc:sldChg chg="addSp modSp add mod">
        <pc:chgData name="Leonard Walletzký" userId="5c6479d8-24c8-4ca4-a5c7-fde0682a328a" providerId="ADAL" clId="{48C342ED-AF4A-448E-AC7B-C485280B120A}" dt="2021-10-19T13:50:35.602" v="730" actId="1076"/>
        <pc:sldMkLst>
          <pc:docMk/>
          <pc:sldMk cId="1635473702" sldId="298"/>
        </pc:sldMkLst>
        <pc:spChg chg="add mod">
          <ac:chgData name="Leonard Walletzký" userId="5c6479d8-24c8-4ca4-a5c7-fde0682a328a" providerId="ADAL" clId="{48C342ED-AF4A-448E-AC7B-C485280B120A}" dt="2021-10-19T13:50:35.602" v="730" actId="1076"/>
          <ac:spMkLst>
            <pc:docMk/>
            <pc:sldMk cId="1635473702" sldId="298"/>
            <ac:spMk id="4" creationId="{FA23D185-D197-4F60-B636-95FF0362A8C7}"/>
          </ac:spMkLst>
        </pc:spChg>
        <pc:spChg chg="mod">
          <ac:chgData name="Leonard Walletzký" userId="5c6479d8-24c8-4ca4-a5c7-fde0682a328a" providerId="ADAL" clId="{48C342ED-AF4A-448E-AC7B-C485280B120A}" dt="2021-10-19T13:48:43.528" v="566" actId="1076"/>
          <ac:spMkLst>
            <pc:docMk/>
            <pc:sldMk cId="1635473702" sldId="298"/>
            <ac:spMk id="143" creationId="{00000000-0000-0000-0000-000000000000}"/>
          </ac:spMkLst>
        </pc:spChg>
      </pc:sldChg>
      <pc:sldChg chg="addSp delSp modSp add mod">
        <pc:chgData name="Leonard Walletzký" userId="5c6479d8-24c8-4ca4-a5c7-fde0682a328a" providerId="ADAL" clId="{48C342ED-AF4A-448E-AC7B-C485280B120A}" dt="2021-10-19T13:50:41.556" v="732" actId="1076"/>
        <pc:sldMkLst>
          <pc:docMk/>
          <pc:sldMk cId="2061221894" sldId="299"/>
        </pc:sldMkLst>
        <pc:spChg chg="add mod">
          <ac:chgData name="Leonard Walletzký" userId="5c6479d8-24c8-4ca4-a5c7-fde0682a328a" providerId="ADAL" clId="{48C342ED-AF4A-448E-AC7B-C485280B120A}" dt="2021-10-19T13:50:41.556" v="732" actId="1076"/>
          <ac:spMkLst>
            <pc:docMk/>
            <pc:sldMk cId="2061221894" sldId="299"/>
            <ac:spMk id="6" creationId="{71A5CE86-360F-47B2-A2B3-CEEDD6B431B0}"/>
          </ac:spMkLst>
        </pc:spChg>
        <pc:spChg chg="mod">
          <ac:chgData name="Leonard Walletzký" userId="5c6479d8-24c8-4ca4-a5c7-fde0682a328a" providerId="ADAL" clId="{48C342ED-AF4A-448E-AC7B-C485280B120A}" dt="2021-10-19T13:49:12.816" v="606" actId="20577"/>
          <ac:spMkLst>
            <pc:docMk/>
            <pc:sldMk cId="2061221894" sldId="299"/>
            <ac:spMk id="143" creationId="{00000000-0000-0000-0000-000000000000}"/>
          </ac:spMkLst>
        </pc:spChg>
        <pc:picChg chg="del">
          <ac:chgData name="Leonard Walletzký" userId="5c6479d8-24c8-4ca4-a5c7-fde0682a328a" providerId="ADAL" clId="{48C342ED-AF4A-448E-AC7B-C485280B120A}" dt="2021-10-19T13:48:49.256" v="568" actId="478"/>
          <ac:picMkLst>
            <pc:docMk/>
            <pc:sldMk cId="2061221894" sldId="299"/>
            <ac:picMk id="3" creationId="{6643FC83-5CBD-4398-AF91-2AF4C011036D}"/>
          </ac:picMkLst>
        </pc:picChg>
        <pc:picChg chg="add mod">
          <ac:chgData name="Leonard Walletzký" userId="5c6479d8-24c8-4ca4-a5c7-fde0682a328a" providerId="ADAL" clId="{48C342ED-AF4A-448E-AC7B-C485280B120A}" dt="2021-10-19T13:48:57.698" v="571" actId="1076"/>
          <ac:picMkLst>
            <pc:docMk/>
            <pc:sldMk cId="2061221894" sldId="299"/>
            <ac:picMk id="4" creationId="{79A08275-59E7-4345-A21D-158A2C980CBD}"/>
          </ac:picMkLst>
        </pc:picChg>
      </pc:sldChg>
    </pc:docChg>
  </pc:docChgLst>
  <pc:docChgLst>
    <pc:chgData name="Leonard Walletzký" userId="5c6479d8-24c8-4ca4-a5c7-fde0682a328a" providerId="ADAL" clId="{29280C0B-8018-4596-A61F-507407C3E933}"/>
    <pc:docChg chg="custSel modSld">
      <pc:chgData name="Leonard Walletzký" userId="5c6479d8-24c8-4ca4-a5c7-fde0682a328a" providerId="ADAL" clId="{29280C0B-8018-4596-A61F-507407C3E933}" dt="2022-10-11T12:00:45.717" v="311" actId="790"/>
      <pc:docMkLst>
        <pc:docMk/>
      </pc:docMkLst>
      <pc:sldChg chg="modSp mod modNotes">
        <pc:chgData name="Leonard Walletzký" userId="5c6479d8-24c8-4ca4-a5c7-fde0682a328a" providerId="ADAL" clId="{29280C0B-8018-4596-A61F-507407C3E933}" dt="2022-10-11T12:00:42.034" v="3" actId="790"/>
        <pc:sldMkLst>
          <pc:docMk/>
          <pc:sldMk cId="1840238286" sldId="256"/>
        </pc:sldMkLst>
        <pc:spChg chg="mod">
          <ac:chgData name="Leonard Walletzký" userId="5c6479d8-24c8-4ca4-a5c7-fde0682a328a" providerId="ADAL" clId="{29280C0B-8018-4596-A61F-507407C3E933}" dt="2022-10-11T12:00:42.010" v="0" actId="790"/>
          <ac:spMkLst>
            <pc:docMk/>
            <pc:sldMk cId="1840238286" sldId="256"/>
            <ac:spMk id="2" creationId="{00000000-0000-0000-0000-000000000000}"/>
          </ac:spMkLst>
        </pc:spChg>
        <pc:spChg chg="mod">
          <ac:chgData name="Leonard Walletzký" userId="5c6479d8-24c8-4ca4-a5c7-fde0682a328a" providerId="ADAL" clId="{29280C0B-8018-4596-A61F-507407C3E933}" dt="2022-10-11T12:00:42.024" v="1" actId="790"/>
          <ac:spMkLst>
            <pc:docMk/>
            <pc:sldMk cId="1840238286" sldId="256"/>
            <ac:spMk id="3" creationId="{00000000-0000-0000-0000-000000000000}"/>
          </ac:spMkLst>
        </pc:spChg>
      </pc:sldChg>
      <pc:sldChg chg="modSp mod modNotes">
        <pc:chgData name="Leonard Walletzký" userId="5c6479d8-24c8-4ca4-a5c7-fde0682a328a" providerId="ADAL" clId="{29280C0B-8018-4596-A61F-507407C3E933}" dt="2022-10-11T12:00:42.744" v="111" actId="790"/>
        <pc:sldMkLst>
          <pc:docMk/>
          <pc:sldMk cId="3824741746" sldId="257"/>
        </pc:sldMkLst>
        <pc:spChg chg="mod">
          <ac:chgData name="Leonard Walletzký" userId="5c6479d8-24c8-4ca4-a5c7-fde0682a328a" providerId="ADAL" clId="{29280C0B-8018-4596-A61F-507407C3E933}" dt="2022-10-11T12:00:42.498" v="101" actId="790"/>
          <ac:spMkLst>
            <pc:docMk/>
            <pc:sldMk cId="3824741746" sldId="257"/>
            <ac:spMk id="127" creationId="{00000000-0000-0000-0000-000000000000}"/>
          </ac:spMkLst>
        </pc:spChg>
        <pc:graphicFrameChg chg="mod">
          <ac:chgData name="Leonard Walletzký" userId="5c6479d8-24c8-4ca4-a5c7-fde0682a328a" providerId="ADAL" clId="{29280C0B-8018-4596-A61F-507407C3E933}" dt="2022-10-11T12:00:42.727" v="109"/>
          <ac:graphicFrameMkLst>
            <pc:docMk/>
            <pc:sldMk cId="3824741746" sldId="257"/>
            <ac:graphicFrameMk id="2" creationId="{FF32120C-44DA-4E42-9A8A-555D7FF016EF}"/>
          </ac:graphicFrameMkLst>
        </pc:graphicFrameChg>
      </pc:sldChg>
      <pc:sldChg chg="modSp mod modNotes">
        <pc:chgData name="Leonard Walletzký" userId="5c6479d8-24c8-4ca4-a5c7-fde0682a328a" providerId="ADAL" clId="{29280C0B-8018-4596-A61F-507407C3E933}" dt="2022-10-11T12:00:43.134" v="160" actId="790"/>
        <pc:sldMkLst>
          <pc:docMk/>
          <pc:sldMk cId="929379900" sldId="259"/>
        </pc:sldMkLst>
        <pc:spChg chg="mod">
          <ac:chgData name="Leonard Walletzký" userId="5c6479d8-24c8-4ca4-a5c7-fde0682a328a" providerId="ADAL" clId="{29280C0B-8018-4596-A61F-507407C3E933}" dt="2022-10-11T12:00:42.777" v="148" actId="790"/>
          <ac:spMkLst>
            <pc:docMk/>
            <pc:sldMk cId="929379900" sldId="259"/>
            <ac:spMk id="101" creationId="{6D82EA9A-FAFE-4E27-826D-A889E6DBFB17}"/>
          </ac:spMkLst>
        </pc:spChg>
        <pc:spChg chg="mod">
          <ac:chgData name="Leonard Walletzký" userId="5c6479d8-24c8-4ca4-a5c7-fde0682a328a" providerId="ADAL" clId="{29280C0B-8018-4596-A61F-507407C3E933}" dt="2022-10-11T12:00:42.781" v="149" actId="790"/>
          <ac:spMkLst>
            <pc:docMk/>
            <pc:sldMk cId="929379900" sldId="259"/>
            <ac:spMk id="160" creationId="{00000000-0000-0000-0000-000000000000}"/>
          </ac:spMkLst>
        </pc:spChg>
        <pc:graphicFrameChg chg="mod">
          <ac:chgData name="Leonard Walletzký" userId="5c6479d8-24c8-4ca4-a5c7-fde0682a328a" providerId="ADAL" clId="{29280C0B-8018-4596-A61F-507407C3E933}" dt="2022-10-11T12:00:43.119" v="158"/>
          <ac:graphicFrameMkLst>
            <pc:docMk/>
            <pc:sldMk cId="929379900" sldId="259"/>
            <ac:graphicFrameMk id="2" creationId="{5B1EA997-385A-4CA7-8C28-1CD13F1D6628}"/>
          </ac:graphicFrameMkLst>
        </pc:graphicFrameChg>
      </pc:sldChg>
      <pc:sldChg chg="modSp mod modNotes">
        <pc:chgData name="Leonard Walletzký" userId="5c6479d8-24c8-4ca4-a5c7-fde0682a328a" providerId="ADAL" clId="{29280C0B-8018-4596-A61F-507407C3E933}" dt="2022-10-11T12:00:42.390" v="21" actId="790"/>
        <pc:sldMkLst>
          <pc:docMk/>
          <pc:sldMk cId="0" sldId="261"/>
        </pc:sldMkLst>
        <pc:spChg chg="mod">
          <ac:chgData name="Leonard Walletzký" userId="5c6479d8-24c8-4ca4-a5c7-fde0682a328a" providerId="ADAL" clId="{29280C0B-8018-4596-A61F-507407C3E933}" dt="2022-10-11T12:00:42.384" v="19" actId="790"/>
          <ac:spMkLst>
            <pc:docMk/>
            <pc:sldMk cId="0" sldId="261"/>
            <ac:spMk id="3" creationId="{841813F0-B019-4DB0-AD28-27E4B44D2216}"/>
          </ac:spMkLst>
        </pc:spChg>
        <pc:graphicFrameChg chg="mod">
          <ac:chgData name="Leonard Walletzký" userId="5c6479d8-24c8-4ca4-a5c7-fde0682a328a" providerId="ADAL" clId="{29280C0B-8018-4596-A61F-507407C3E933}" dt="2022-10-11T12:00:42.359" v="18"/>
          <ac:graphicFrameMkLst>
            <pc:docMk/>
            <pc:sldMk cId="0" sldId="261"/>
            <ac:graphicFrameMk id="2" creationId="{788AEBF7-F4C9-4527-B628-4254F73BDEDD}"/>
          </ac:graphicFrameMkLst>
        </pc:graphicFrameChg>
      </pc:sldChg>
      <pc:sldChg chg="modSp mod modNotes">
        <pc:chgData name="Leonard Walletzký" userId="5c6479d8-24c8-4ca4-a5c7-fde0682a328a" providerId="ADAL" clId="{29280C0B-8018-4596-A61F-507407C3E933}" dt="2022-10-11T12:00:43.210" v="171" actId="790"/>
        <pc:sldMkLst>
          <pc:docMk/>
          <pc:sldMk cId="655865270" sldId="264"/>
        </pc:sldMkLst>
        <pc:spChg chg="mod">
          <ac:chgData name="Leonard Walletzký" userId="5c6479d8-24c8-4ca4-a5c7-fde0682a328a" providerId="ADAL" clId="{29280C0B-8018-4596-A61F-507407C3E933}" dt="2022-10-11T12:00:43.139" v="166" actId="790"/>
          <ac:spMkLst>
            <pc:docMk/>
            <pc:sldMk cId="655865270" sldId="264"/>
            <ac:spMk id="121" creationId="{00000000-0000-0000-0000-000000000000}"/>
          </ac:spMkLst>
        </pc:spChg>
        <pc:graphicFrameChg chg="mod">
          <ac:chgData name="Leonard Walletzký" userId="5c6479d8-24c8-4ca4-a5c7-fde0682a328a" providerId="ADAL" clId="{29280C0B-8018-4596-A61F-507407C3E933}" dt="2022-10-11T12:00:43.200" v="169"/>
          <ac:graphicFrameMkLst>
            <pc:docMk/>
            <pc:sldMk cId="655865270" sldId="264"/>
            <ac:graphicFrameMk id="2" creationId="{D18DAEA2-98D4-45F7-AE81-F28242BBD632}"/>
          </ac:graphicFrameMkLst>
        </pc:graphicFrameChg>
      </pc:sldChg>
      <pc:sldChg chg="modSp mod modNotes">
        <pc:chgData name="Leonard Walletzký" userId="5c6479d8-24c8-4ca4-a5c7-fde0682a328a" providerId="ADAL" clId="{29280C0B-8018-4596-A61F-507407C3E933}" dt="2022-10-11T12:00:43.416" v="183" actId="790"/>
        <pc:sldMkLst>
          <pc:docMk/>
          <pc:sldMk cId="2464485627" sldId="265"/>
        </pc:sldMkLst>
        <pc:spChg chg="mod">
          <ac:chgData name="Leonard Walletzký" userId="5c6479d8-24c8-4ca4-a5c7-fde0682a328a" providerId="ADAL" clId="{29280C0B-8018-4596-A61F-507407C3E933}" dt="2022-10-11T12:00:43.215" v="173" actId="790"/>
          <ac:spMkLst>
            <pc:docMk/>
            <pc:sldMk cId="2464485627" sldId="265"/>
            <ac:spMk id="123" creationId="{00000000-0000-0000-0000-000000000000}"/>
          </ac:spMkLst>
        </pc:spChg>
        <pc:spChg chg="mod">
          <ac:chgData name="Leonard Walletzký" userId="5c6479d8-24c8-4ca4-a5c7-fde0682a328a" providerId="ADAL" clId="{29280C0B-8018-4596-A61F-507407C3E933}" dt="2022-10-11T12:00:43.212" v="172" actId="790"/>
          <ac:spMkLst>
            <pc:docMk/>
            <pc:sldMk cId="2464485627" sldId="265"/>
            <ac:spMk id="128" creationId="{B1D4FD17-EDC3-4F4A-85B3-1AEB6E5710B0}"/>
          </ac:spMkLst>
        </pc:spChg>
        <pc:graphicFrameChg chg="mod">
          <ac:chgData name="Leonard Walletzký" userId="5c6479d8-24c8-4ca4-a5c7-fde0682a328a" providerId="ADAL" clId="{29280C0B-8018-4596-A61F-507407C3E933}" dt="2022-10-11T12:00:43.408" v="181"/>
          <ac:graphicFrameMkLst>
            <pc:docMk/>
            <pc:sldMk cId="2464485627" sldId="265"/>
            <ac:graphicFrameMk id="2" creationId="{4D58F75B-F979-4719-915A-6BB13B65E89C}"/>
          </ac:graphicFrameMkLst>
        </pc:graphicFrameChg>
      </pc:sldChg>
      <pc:sldChg chg="modSp mod modNotes">
        <pc:chgData name="Leonard Walletzký" userId="5c6479d8-24c8-4ca4-a5c7-fde0682a328a" providerId="ADAL" clId="{29280C0B-8018-4596-A61F-507407C3E933}" dt="2022-10-11T12:00:43.530" v="193" actId="790"/>
        <pc:sldMkLst>
          <pc:docMk/>
          <pc:sldMk cId="262621238" sldId="266"/>
        </pc:sldMkLst>
        <pc:spChg chg="mod">
          <ac:chgData name="Leonard Walletzký" userId="5c6479d8-24c8-4ca4-a5c7-fde0682a328a" providerId="ADAL" clId="{29280C0B-8018-4596-A61F-507407C3E933}" dt="2022-10-11T12:00:43.526" v="191" actId="790"/>
          <ac:spMkLst>
            <pc:docMk/>
            <pc:sldMk cId="262621238" sldId="266"/>
            <ac:spMk id="14" creationId="{07A4D2CE-5629-42F7-92F6-B6F31CDC940F}"/>
          </ac:spMkLst>
        </pc:spChg>
        <pc:graphicFrameChg chg="mod">
          <ac:chgData name="Leonard Walletzký" userId="5c6479d8-24c8-4ca4-a5c7-fde0682a328a" providerId="ADAL" clId="{29280C0B-8018-4596-A61F-507407C3E933}" dt="2022-10-11T12:00:43.437" v="186"/>
          <ac:graphicFrameMkLst>
            <pc:docMk/>
            <pc:sldMk cId="262621238" sldId="266"/>
            <ac:graphicFrameMk id="2" creationId="{C4CB80E4-FFCF-4E3B-8FE5-76B80BD7E713}"/>
          </ac:graphicFrameMkLst>
        </pc:graphicFrameChg>
        <pc:graphicFrameChg chg="mod">
          <ac:chgData name="Leonard Walletzký" userId="5c6479d8-24c8-4ca4-a5c7-fde0682a328a" providerId="ADAL" clId="{29280C0B-8018-4596-A61F-507407C3E933}" dt="2022-10-11T12:00:43.513" v="190"/>
          <ac:graphicFrameMkLst>
            <pc:docMk/>
            <pc:sldMk cId="262621238" sldId="266"/>
            <ac:graphicFrameMk id="4" creationId="{248F9B12-A2E9-42F6-9F58-60AD30324441}"/>
          </ac:graphicFrameMkLst>
        </pc:graphicFrameChg>
      </pc:sldChg>
      <pc:sldChg chg="modSp mod modNotes">
        <pc:chgData name="Leonard Walletzký" userId="5c6479d8-24c8-4ca4-a5c7-fde0682a328a" providerId="ADAL" clId="{29280C0B-8018-4596-A61F-507407C3E933}" dt="2022-10-11T12:00:43.840" v="217" actId="790"/>
        <pc:sldMkLst>
          <pc:docMk/>
          <pc:sldMk cId="185340384" sldId="268"/>
        </pc:sldMkLst>
        <pc:spChg chg="mod">
          <ac:chgData name="Leonard Walletzký" userId="5c6479d8-24c8-4ca4-a5c7-fde0682a328a" providerId="ADAL" clId="{29280C0B-8018-4596-A61F-507407C3E933}" dt="2022-10-11T12:00:43.614" v="208" actId="790"/>
          <ac:spMkLst>
            <pc:docMk/>
            <pc:sldMk cId="185340384" sldId="268"/>
            <ac:spMk id="129" creationId="{00000000-0000-0000-0000-000000000000}"/>
          </ac:spMkLst>
        </pc:spChg>
        <pc:graphicFrameChg chg="mod">
          <ac:chgData name="Leonard Walletzký" userId="5c6479d8-24c8-4ca4-a5c7-fde0682a328a" providerId="ADAL" clId="{29280C0B-8018-4596-A61F-507407C3E933}" dt="2022-10-11T12:00:43.799" v="215"/>
          <ac:graphicFrameMkLst>
            <pc:docMk/>
            <pc:sldMk cId="185340384" sldId="268"/>
            <ac:graphicFrameMk id="2" creationId="{6C3B4B95-138B-4D00-9D1F-FECB97A0ADBD}"/>
          </ac:graphicFrameMkLst>
        </pc:graphicFrameChg>
      </pc:sldChg>
      <pc:sldChg chg="modSp mod modNotes">
        <pc:chgData name="Leonard Walletzký" userId="5c6479d8-24c8-4ca4-a5c7-fde0682a328a" providerId="ADAL" clId="{29280C0B-8018-4596-A61F-507407C3E933}" dt="2022-10-11T12:00:44.187" v="226" actId="790"/>
        <pc:sldMkLst>
          <pc:docMk/>
          <pc:sldMk cId="2608015305" sldId="269"/>
        </pc:sldMkLst>
        <pc:spChg chg="mod">
          <ac:chgData name="Leonard Walletzký" userId="5c6479d8-24c8-4ca4-a5c7-fde0682a328a" providerId="ADAL" clId="{29280C0B-8018-4596-A61F-507407C3E933}" dt="2022-10-11T12:00:43.843" v="218" actId="790"/>
          <ac:spMkLst>
            <pc:docMk/>
            <pc:sldMk cId="2608015305" sldId="269"/>
            <ac:spMk id="131" creationId="{00000000-0000-0000-0000-000000000000}"/>
          </ac:spMkLst>
        </pc:spChg>
        <pc:graphicFrameChg chg="mod">
          <ac:chgData name="Leonard Walletzký" userId="5c6479d8-24c8-4ca4-a5c7-fde0682a328a" providerId="ADAL" clId="{29280C0B-8018-4596-A61F-507407C3E933}" dt="2022-10-11T12:00:44.125" v="224"/>
          <ac:graphicFrameMkLst>
            <pc:docMk/>
            <pc:sldMk cId="2608015305" sldId="269"/>
            <ac:graphicFrameMk id="2" creationId="{8EF5FA75-E86B-4B42-963A-56E337878FB4}"/>
          </ac:graphicFrameMkLst>
        </pc:graphicFrameChg>
      </pc:sldChg>
      <pc:sldChg chg="modSp mod modNotes">
        <pc:chgData name="Leonard Walletzký" userId="5c6479d8-24c8-4ca4-a5c7-fde0682a328a" providerId="ADAL" clId="{29280C0B-8018-4596-A61F-507407C3E933}" dt="2022-10-11T12:00:44.462" v="241" actId="790"/>
        <pc:sldMkLst>
          <pc:docMk/>
          <pc:sldMk cId="2512716056" sldId="270"/>
        </pc:sldMkLst>
        <pc:spChg chg="mod">
          <ac:chgData name="Leonard Walletzký" userId="5c6479d8-24c8-4ca4-a5c7-fde0682a328a" providerId="ADAL" clId="{29280C0B-8018-4596-A61F-507407C3E933}" dt="2022-10-11T12:00:44.192" v="231" actId="790"/>
          <ac:spMkLst>
            <pc:docMk/>
            <pc:sldMk cId="2512716056" sldId="270"/>
            <ac:spMk id="133" creationId="{00000000-0000-0000-0000-000000000000}"/>
          </ac:spMkLst>
        </pc:spChg>
        <pc:graphicFrameChg chg="mod">
          <ac:chgData name="Leonard Walletzký" userId="5c6479d8-24c8-4ca4-a5c7-fde0682a328a" providerId="ADAL" clId="{29280C0B-8018-4596-A61F-507407C3E933}" dt="2022-10-11T12:00:44.430" v="239"/>
          <ac:graphicFrameMkLst>
            <pc:docMk/>
            <pc:sldMk cId="2512716056" sldId="270"/>
            <ac:graphicFrameMk id="2" creationId="{55C248E1-C905-4A44-AC24-642A68E39895}"/>
          </ac:graphicFrameMkLst>
        </pc:graphicFrameChg>
      </pc:sldChg>
      <pc:sldChg chg="modSp mod modNotes">
        <pc:chgData name="Leonard Walletzký" userId="5c6479d8-24c8-4ca4-a5c7-fde0682a328a" providerId="ADAL" clId="{29280C0B-8018-4596-A61F-507407C3E933}" dt="2022-10-11T12:00:44.896" v="254" actId="790"/>
        <pc:sldMkLst>
          <pc:docMk/>
          <pc:sldMk cId="1212503777" sldId="271"/>
        </pc:sldMkLst>
        <pc:spChg chg="mod">
          <ac:chgData name="Leonard Walletzký" userId="5c6479d8-24c8-4ca4-a5c7-fde0682a328a" providerId="ADAL" clId="{29280C0B-8018-4596-A61F-507407C3E933}" dt="2022-10-11T12:00:44.464" v="242" actId="790"/>
          <ac:spMkLst>
            <pc:docMk/>
            <pc:sldMk cId="1212503777" sldId="271"/>
            <ac:spMk id="135" creationId="{00000000-0000-0000-0000-000000000000}"/>
          </ac:spMkLst>
        </pc:spChg>
        <pc:graphicFrameChg chg="mod">
          <ac:chgData name="Leonard Walletzký" userId="5c6479d8-24c8-4ca4-a5c7-fde0682a328a" providerId="ADAL" clId="{29280C0B-8018-4596-A61F-507407C3E933}" dt="2022-10-11T12:00:44.863" v="252"/>
          <ac:graphicFrameMkLst>
            <pc:docMk/>
            <pc:sldMk cId="1212503777" sldId="271"/>
            <ac:graphicFrameMk id="2" creationId="{37837EDB-7128-4CA8-82A1-C4DD58BC7DEC}"/>
          </ac:graphicFrameMkLst>
        </pc:graphicFrameChg>
      </pc:sldChg>
      <pc:sldChg chg="modSp mod modNotes">
        <pc:chgData name="Leonard Walletzký" userId="5c6479d8-24c8-4ca4-a5c7-fde0682a328a" providerId="ADAL" clId="{29280C0B-8018-4596-A61F-507407C3E933}" dt="2022-10-11T12:00:45.132" v="264" actId="790"/>
        <pc:sldMkLst>
          <pc:docMk/>
          <pc:sldMk cId="3718735915" sldId="272"/>
        </pc:sldMkLst>
        <pc:spChg chg="mod">
          <ac:chgData name="Leonard Walletzký" userId="5c6479d8-24c8-4ca4-a5c7-fde0682a328a" providerId="ADAL" clId="{29280C0B-8018-4596-A61F-507407C3E933}" dt="2022-10-11T12:00:44.897" v="255" actId="790"/>
          <ac:spMkLst>
            <pc:docMk/>
            <pc:sldMk cId="3718735915" sldId="272"/>
            <ac:spMk id="137" creationId="{00000000-0000-0000-0000-000000000000}"/>
          </ac:spMkLst>
        </pc:spChg>
        <pc:graphicFrameChg chg="mod">
          <ac:chgData name="Leonard Walletzký" userId="5c6479d8-24c8-4ca4-a5c7-fde0682a328a" providerId="ADAL" clId="{29280C0B-8018-4596-A61F-507407C3E933}" dt="2022-10-11T12:00:45.121" v="262"/>
          <ac:graphicFrameMkLst>
            <pc:docMk/>
            <pc:sldMk cId="3718735915" sldId="272"/>
            <ac:graphicFrameMk id="2" creationId="{6F2F911C-EECC-40E4-AED8-0D28820F9E0D}"/>
          </ac:graphicFrameMkLst>
        </pc:graphicFrameChg>
      </pc:sldChg>
      <pc:sldChg chg="modSp mod modNotes">
        <pc:chgData name="Leonard Walletzký" userId="5c6479d8-24c8-4ca4-a5c7-fde0682a328a" providerId="ADAL" clId="{29280C0B-8018-4596-A61F-507407C3E933}" dt="2022-10-11T12:00:45.376" v="273" actId="790"/>
        <pc:sldMkLst>
          <pc:docMk/>
          <pc:sldMk cId="1593454631" sldId="273"/>
        </pc:sldMkLst>
        <pc:spChg chg="mod">
          <ac:chgData name="Leonard Walletzký" userId="5c6479d8-24c8-4ca4-a5c7-fde0682a328a" providerId="ADAL" clId="{29280C0B-8018-4596-A61F-507407C3E933}" dt="2022-10-11T12:00:45.133" v="265" actId="790"/>
          <ac:spMkLst>
            <pc:docMk/>
            <pc:sldMk cId="1593454631" sldId="273"/>
            <ac:spMk id="139" creationId="{00000000-0000-0000-0000-000000000000}"/>
          </ac:spMkLst>
        </pc:spChg>
        <pc:graphicFrameChg chg="mod">
          <ac:chgData name="Leonard Walletzký" userId="5c6479d8-24c8-4ca4-a5c7-fde0682a328a" providerId="ADAL" clId="{29280C0B-8018-4596-A61F-507407C3E933}" dt="2022-10-11T12:00:45.359" v="271"/>
          <ac:graphicFrameMkLst>
            <pc:docMk/>
            <pc:sldMk cId="1593454631" sldId="273"/>
            <ac:graphicFrameMk id="2" creationId="{245EC821-1C78-4BC4-B079-1A1904FA2D15}"/>
          </ac:graphicFrameMkLst>
        </pc:graphicFrameChg>
      </pc:sldChg>
      <pc:sldChg chg="modSp mod modNotes">
        <pc:chgData name="Leonard Walletzký" userId="5c6479d8-24c8-4ca4-a5c7-fde0682a328a" providerId="ADAL" clId="{29280C0B-8018-4596-A61F-507407C3E933}" dt="2022-10-11T12:00:45.644" v="286" actId="790"/>
        <pc:sldMkLst>
          <pc:docMk/>
          <pc:sldMk cId="2448235608" sldId="274"/>
        </pc:sldMkLst>
        <pc:spChg chg="mod">
          <ac:chgData name="Leonard Walletzký" userId="5c6479d8-24c8-4ca4-a5c7-fde0682a328a" providerId="ADAL" clId="{29280C0B-8018-4596-A61F-507407C3E933}" dt="2022-10-11T12:00:45.385" v="278" actId="790"/>
          <ac:spMkLst>
            <pc:docMk/>
            <pc:sldMk cId="2448235608" sldId="274"/>
            <ac:spMk id="141" creationId="{00000000-0000-0000-0000-000000000000}"/>
          </ac:spMkLst>
        </pc:spChg>
        <pc:graphicFrameChg chg="mod">
          <ac:chgData name="Leonard Walletzký" userId="5c6479d8-24c8-4ca4-a5c7-fde0682a328a" providerId="ADAL" clId="{29280C0B-8018-4596-A61F-507407C3E933}" dt="2022-10-11T12:00:45.628" v="284"/>
          <ac:graphicFrameMkLst>
            <pc:docMk/>
            <pc:sldMk cId="2448235608" sldId="274"/>
            <ac:graphicFrameMk id="2" creationId="{4D3433A1-D17D-4765-BA3D-3C593FA5AA79}"/>
          </ac:graphicFrameMkLst>
        </pc:graphicFrameChg>
      </pc:sldChg>
      <pc:sldChg chg="modSp mod modNotes">
        <pc:chgData name="Leonard Walletzký" userId="5c6479d8-24c8-4ca4-a5c7-fde0682a328a" providerId="ADAL" clId="{29280C0B-8018-4596-A61F-507407C3E933}" dt="2022-10-11T12:00:45.672" v="305" actId="790"/>
        <pc:sldMkLst>
          <pc:docMk/>
          <pc:sldMk cId="1955703538" sldId="275"/>
        </pc:sldMkLst>
        <pc:spChg chg="mod">
          <ac:chgData name="Leonard Walletzký" userId="5c6479d8-24c8-4ca4-a5c7-fde0682a328a" providerId="ADAL" clId="{29280C0B-8018-4596-A61F-507407C3E933}" dt="2022-10-11T12:00:45.670" v="303" actId="790"/>
          <ac:spMkLst>
            <pc:docMk/>
            <pc:sldMk cId="1955703538" sldId="275"/>
            <ac:spMk id="30" creationId="{1904B796-FFA4-4C4D-A1D5-9F7690E2CC23}"/>
          </ac:spMkLst>
        </pc:spChg>
        <pc:spChg chg="mod">
          <ac:chgData name="Leonard Walletzký" userId="5c6479d8-24c8-4ca4-a5c7-fde0682a328a" providerId="ADAL" clId="{29280C0B-8018-4596-A61F-507407C3E933}" dt="2022-10-11T12:00:45.665" v="302" actId="790"/>
          <ac:spMkLst>
            <pc:docMk/>
            <pc:sldMk cId="1955703538" sldId="275"/>
            <ac:spMk id="143" creationId="{00000000-0000-0000-0000-000000000000}"/>
          </ac:spMkLst>
        </pc:spChg>
      </pc:sldChg>
      <pc:sldChg chg="modSp mod modNotes">
        <pc:chgData name="Leonard Walletzký" userId="5c6479d8-24c8-4ca4-a5c7-fde0682a328a" providerId="ADAL" clId="{29280C0B-8018-4596-A61F-507407C3E933}" dt="2022-10-11T12:00:45.717" v="311" actId="790"/>
        <pc:sldMkLst>
          <pc:docMk/>
          <pc:sldMk cId="4120744853" sldId="276"/>
        </pc:sldMkLst>
        <pc:spChg chg="mod">
          <ac:chgData name="Leonard Walletzký" userId="5c6479d8-24c8-4ca4-a5c7-fde0682a328a" providerId="ADAL" clId="{29280C0B-8018-4596-A61F-507407C3E933}" dt="2022-10-11T12:00:45.673" v="306" actId="790"/>
          <ac:spMkLst>
            <pc:docMk/>
            <pc:sldMk cId="4120744853" sldId="276"/>
            <ac:spMk id="169" creationId="{00000000-0000-0000-0000-000000000000}"/>
          </ac:spMkLst>
        </pc:spChg>
        <pc:graphicFrameChg chg="mod">
          <ac:chgData name="Leonard Walletzký" userId="5c6479d8-24c8-4ca4-a5c7-fde0682a328a" providerId="ADAL" clId="{29280C0B-8018-4596-A61F-507407C3E933}" dt="2022-10-11T12:00:45.707" v="309"/>
          <ac:graphicFrameMkLst>
            <pc:docMk/>
            <pc:sldMk cId="4120744853" sldId="276"/>
            <ac:graphicFrameMk id="2" creationId="{18999353-1FAC-4798-8D18-D43D79EADA37}"/>
          </ac:graphicFrameMkLst>
        </pc:graphicFrameChg>
      </pc:sldChg>
      <pc:sldChg chg="modSp mod modNotes">
        <pc:chgData name="Leonard Walletzký" userId="5c6479d8-24c8-4ca4-a5c7-fde0682a328a" providerId="ADAL" clId="{29280C0B-8018-4596-A61F-507407C3E933}" dt="2022-10-11T12:00:42.417" v="39" actId="790"/>
        <pc:sldMkLst>
          <pc:docMk/>
          <pc:sldMk cId="3963655126" sldId="286"/>
        </pc:sldMkLst>
        <pc:spChg chg="mod">
          <ac:chgData name="Leonard Walletzký" userId="5c6479d8-24c8-4ca4-a5c7-fde0682a328a" providerId="ADAL" clId="{29280C0B-8018-4596-A61F-507407C3E933}" dt="2022-10-11T12:00:42.407" v="30" actId="790"/>
          <ac:spMkLst>
            <pc:docMk/>
            <pc:sldMk cId="3963655126" sldId="286"/>
            <ac:spMk id="2" creationId="{93414D70-0776-4372-A570-E7EF311FBCE0}"/>
          </ac:spMkLst>
        </pc:spChg>
        <pc:spChg chg="mod">
          <ac:chgData name="Leonard Walletzký" userId="5c6479d8-24c8-4ca4-a5c7-fde0682a328a" providerId="ADAL" clId="{29280C0B-8018-4596-A61F-507407C3E933}" dt="2022-10-11T12:00:42.406" v="29"/>
          <ac:spMkLst>
            <pc:docMk/>
            <pc:sldMk cId="3963655126" sldId="286"/>
            <ac:spMk id="12" creationId="{670D1B37-CD27-4DE7-B1E2-1E588C2860DA}"/>
          </ac:spMkLst>
        </pc:spChg>
        <pc:spChg chg="mod">
          <ac:chgData name="Leonard Walletzký" userId="5c6479d8-24c8-4ca4-a5c7-fde0682a328a" providerId="ADAL" clId="{29280C0B-8018-4596-A61F-507407C3E933}" dt="2022-10-11T12:00:42.410" v="33"/>
          <ac:spMkLst>
            <pc:docMk/>
            <pc:sldMk cId="3963655126" sldId="286"/>
            <ac:spMk id="14" creationId="{2DF5F63A-3307-402B-B90D-98E0DD38DFF1}"/>
          </ac:spMkLst>
        </pc:spChg>
        <pc:spChg chg="mod">
          <ac:chgData name="Leonard Walletzký" userId="5c6479d8-24c8-4ca4-a5c7-fde0682a328a" providerId="ADAL" clId="{29280C0B-8018-4596-A61F-507407C3E933}" dt="2022-10-11T12:00:42.412" v="36"/>
          <ac:spMkLst>
            <pc:docMk/>
            <pc:sldMk cId="3963655126" sldId="286"/>
            <ac:spMk id="15" creationId="{F24A5261-6727-4385-AD7E-3176860A5925}"/>
          </ac:spMkLst>
        </pc:spChg>
        <pc:spChg chg="mod">
          <ac:chgData name="Leonard Walletzký" userId="5c6479d8-24c8-4ca4-a5c7-fde0682a328a" providerId="ADAL" clId="{29280C0B-8018-4596-A61F-507407C3E933}" dt="2022-10-11T12:00:42.408" v="31"/>
          <ac:spMkLst>
            <pc:docMk/>
            <pc:sldMk cId="3963655126" sldId="286"/>
            <ac:spMk id="89" creationId="{00000000-0000-0000-0000-000000000000}"/>
          </ac:spMkLst>
        </pc:spChg>
        <pc:spChg chg="mod">
          <ac:chgData name="Leonard Walletzký" userId="5c6479d8-24c8-4ca4-a5c7-fde0682a328a" providerId="ADAL" clId="{29280C0B-8018-4596-A61F-507407C3E933}" dt="2022-10-11T12:00:42.410" v="34"/>
          <ac:spMkLst>
            <pc:docMk/>
            <pc:sldMk cId="3963655126" sldId="286"/>
            <ac:spMk id="90" creationId="{00000000-0000-0000-0000-000000000000}"/>
          </ac:spMkLst>
        </pc:spChg>
        <pc:spChg chg="mod">
          <ac:chgData name="Leonard Walletzký" userId="5c6479d8-24c8-4ca4-a5c7-fde0682a328a" providerId="ADAL" clId="{29280C0B-8018-4596-A61F-507407C3E933}" dt="2022-10-11T12:00:42.412" v="37"/>
          <ac:spMkLst>
            <pc:docMk/>
            <pc:sldMk cId="3963655126" sldId="286"/>
            <ac:spMk id="91" creationId="{00000000-0000-0000-0000-000000000000}"/>
          </ac:spMkLst>
        </pc:spChg>
        <pc:spChg chg="mod">
          <ac:chgData name="Leonard Walletzký" userId="5c6479d8-24c8-4ca4-a5c7-fde0682a328a" providerId="ADAL" clId="{29280C0B-8018-4596-A61F-507407C3E933}" dt="2022-10-11T12:00:42.390" v="22"/>
          <ac:spMkLst>
            <pc:docMk/>
            <pc:sldMk cId="3963655126" sldId="286"/>
            <ac:spMk id="92" creationId="{00000000-0000-0000-0000-000000000000}"/>
          </ac:spMkLst>
        </pc:spChg>
        <pc:spChg chg="mod">
          <ac:chgData name="Leonard Walletzký" userId="5c6479d8-24c8-4ca4-a5c7-fde0682a328a" providerId="ADAL" clId="{29280C0B-8018-4596-A61F-507407C3E933}" dt="2022-10-11T12:00:42.390" v="23"/>
          <ac:spMkLst>
            <pc:docMk/>
            <pc:sldMk cId="3963655126" sldId="286"/>
            <ac:spMk id="93" creationId="{00000000-0000-0000-0000-000000000000}"/>
          </ac:spMkLst>
        </pc:spChg>
        <pc:spChg chg="mod">
          <ac:chgData name="Leonard Walletzký" userId="5c6479d8-24c8-4ca4-a5c7-fde0682a328a" providerId="ADAL" clId="{29280C0B-8018-4596-A61F-507407C3E933}" dt="2022-10-11T12:00:42.391" v="24"/>
          <ac:spMkLst>
            <pc:docMk/>
            <pc:sldMk cId="3963655126" sldId="286"/>
            <ac:spMk id="94" creationId="{00000000-0000-0000-0000-000000000000}"/>
          </ac:spMkLst>
        </pc:spChg>
        <pc:spChg chg="mod">
          <ac:chgData name="Leonard Walletzký" userId="5c6479d8-24c8-4ca4-a5c7-fde0682a328a" providerId="ADAL" clId="{29280C0B-8018-4596-A61F-507407C3E933}" dt="2022-10-11T12:00:42.395" v="25"/>
          <ac:spMkLst>
            <pc:docMk/>
            <pc:sldMk cId="3963655126" sldId="286"/>
            <ac:spMk id="95" creationId="{00000000-0000-0000-0000-000000000000}"/>
          </ac:spMkLst>
        </pc:spChg>
        <pc:spChg chg="mod">
          <ac:chgData name="Leonard Walletzký" userId="5c6479d8-24c8-4ca4-a5c7-fde0682a328a" providerId="ADAL" clId="{29280C0B-8018-4596-A61F-507407C3E933}" dt="2022-10-11T12:00:42.396" v="26"/>
          <ac:spMkLst>
            <pc:docMk/>
            <pc:sldMk cId="3963655126" sldId="286"/>
            <ac:spMk id="96" creationId="{00000000-0000-0000-0000-000000000000}"/>
          </ac:spMkLst>
        </pc:spChg>
        <pc:spChg chg="mod">
          <ac:chgData name="Leonard Walletzký" userId="5c6479d8-24c8-4ca4-a5c7-fde0682a328a" providerId="ADAL" clId="{29280C0B-8018-4596-A61F-507407C3E933}" dt="2022-10-11T12:00:42.396" v="27"/>
          <ac:spMkLst>
            <pc:docMk/>
            <pc:sldMk cId="3963655126" sldId="286"/>
            <ac:spMk id="97" creationId="{00000000-0000-0000-0000-000000000000}"/>
          </ac:spMkLst>
        </pc:spChg>
      </pc:sldChg>
      <pc:sldChg chg="modSp mod modNotes">
        <pc:chgData name="Leonard Walletzký" userId="5c6479d8-24c8-4ca4-a5c7-fde0682a328a" providerId="ADAL" clId="{29280C0B-8018-4596-A61F-507407C3E933}" dt="2022-10-11T12:00:42.446" v="57" actId="790"/>
        <pc:sldMkLst>
          <pc:docMk/>
          <pc:sldMk cId="0" sldId="287"/>
        </pc:sldMkLst>
        <pc:spChg chg="mod">
          <ac:chgData name="Leonard Walletzký" userId="5c6479d8-24c8-4ca4-a5c7-fde0682a328a" providerId="ADAL" clId="{29280C0B-8018-4596-A61F-507407C3E933}" dt="2022-10-11T12:00:42.445" v="55" actId="790"/>
          <ac:spMkLst>
            <pc:docMk/>
            <pc:sldMk cId="0" sldId="287"/>
            <ac:spMk id="2" creationId="{47F57A28-7A02-4AC0-9635-012697318C02}"/>
          </ac:spMkLst>
        </pc:spChg>
        <pc:spChg chg="mod">
          <ac:chgData name="Leonard Walletzký" userId="5c6479d8-24c8-4ca4-a5c7-fde0682a328a" providerId="ADAL" clId="{29280C0B-8018-4596-A61F-507407C3E933}" dt="2022-10-11T12:00:42.437" v="47" actId="790"/>
          <ac:spMkLst>
            <pc:docMk/>
            <pc:sldMk cId="0" sldId="287"/>
            <ac:spMk id="12" creationId="{9B0082BC-B41D-4083-8E05-BF1F0B10DAEB}"/>
          </ac:spMkLst>
        </pc:spChg>
        <pc:spChg chg="mod">
          <ac:chgData name="Leonard Walletzký" userId="5c6479d8-24c8-4ca4-a5c7-fde0682a328a" providerId="ADAL" clId="{29280C0B-8018-4596-A61F-507407C3E933}" dt="2022-10-11T12:00:42.438" v="48" actId="790"/>
          <ac:spMkLst>
            <pc:docMk/>
            <pc:sldMk cId="0" sldId="287"/>
            <ac:spMk id="13" creationId="{736CAE99-92D7-4008-8AD7-C3D44100AB62}"/>
          </ac:spMkLst>
        </pc:spChg>
        <pc:spChg chg="mod">
          <ac:chgData name="Leonard Walletzký" userId="5c6479d8-24c8-4ca4-a5c7-fde0682a328a" providerId="ADAL" clId="{29280C0B-8018-4596-A61F-507407C3E933}" dt="2022-10-11T12:00:42.440" v="50" actId="790"/>
          <ac:spMkLst>
            <pc:docMk/>
            <pc:sldMk cId="0" sldId="287"/>
            <ac:spMk id="14" creationId="{F4BDEFFC-7E0F-40D9-8EF6-CB8A83A8D936}"/>
          </ac:spMkLst>
        </pc:spChg>
        <pc:spChg chg="mod">
          <ac:chgData name="Leonard Walletzký" userId="5c6479d8-24c8-4ca4-a5c7-fde0682a328a" providerId="ADAL" clId="{29280C0B-8018-4596-A61F-507407C3E933}" dt="2022-10-11T12:00:42.441" v="51" actId="790"/>
          <ac:spMkLst>
            <pc:docMk/>
            <pc:sldMk cId="0" sldId="287"/>
            <ac:spMk id="15" creationId="{EC64A3ED-BA66-4FD2-AF63-585D14066AFD}"/>
          </ac:spMkLst>
        </pc:spChg>
        <pc:spChg chg="mod">
          <ac:chgData name="Leonard Walletzký" userId="5c6479d8-24c8-4ca4-a5c7-fde0682a328a" providerId="ADAL" clId="{29280C0B-8018-4596-A61F-507407C3E933}" dt="2022-10-11T12:00:42.443" v="53" actId="790"/>
          <ac:spMkLst>
            <pc:docMk/>
            <pc:sldMk cId="0" sldId="287"/>
            <ac:spMk id="16" creationId="{8918AF33-5A01-4203-8C56-0FDBA048CFF5}"/>
          </ac:spMkLst>
        </pc:spChg>
        <pc:spChg chg="mod">
          <ac:chgData name="Leonard Walletzký" userId="5c6479d8-24c8-4ca4-a5c7-fde0682a328a" providerId="ADAL" clId="{29280C0B-8018-4596-A61F-507407C3E933}" dt="2022-10-11T12:00:42.444" v="54" actId="790"/>
          <ac:spMkLst>
            <pc:docMk/>
            <pc:sldMk cId="0" sldId="287"/>
            <ac:spMk id="17" creationId="{E5D7113D-516B-461B-9347-E028117F23CE}"/>
          </ac:spMkLst>
        </pc:spChg>
        <pc:spChg chg="mod">
          <ac:chgData name="Leonard Walletzký" userId="5c6479d8-24c8-4ca4-a5c7-fde0682a328a" providerId="ADAL" clId="{29280C0B-8018-4596-A61F-507407C3E933}" dt="2022-10-11T12:00:42.418" v="40" actId="790"/>
          <ac:spMkLst>
            <pc:docMk/>
            <pc:sldMk cId="0" sldId="287"/>
            <ac:spMk id="106" creationId="{00000000-0000-0000-0000-000000000000}"/>
          </ac:spMkLst>
        </pc:spChg>
        <pc:spChg chg="mod">
          <ac:chgData name="Leonard Walletzký" userId="5c6479d8-24c8-4ca4-a5c7-fde0682a328a" providerId="ADAL" clId="{29280C0B-8018-4596-A61F-507407C3E933}" dt="2022-10-11T12:00:42.418" v="41" actId="790"/>
          <ac:spMkLst>
            <pc:docMk/>
            <pc:sldMk cId="0" sldId="287"/>
            <ac:spMk id="107" creationId="{00000000-0000-0000-0000-000000000000}"/>
          </ac:spMkLst>
        </pc:spChg>
        <pc:spChg chg="mod">
          <ac:chgData name="Leonard Walletzký" userId="5c6479d8-24c8-4ca4-a5c7-fde0682a328a" providerId="ADAL" clId="{29280C0B-8018-4596-A61F-507407C3E933}" dt="2022-10-11T12:00:42.419" v="42" actId="790"/>
          <ac:spMkLst>
            <pc:docMk/>
            <pc:sldMk cId="0" sldId="287"/>
            <ac:spMk id="108" creationId="{00000000-0000-0000-0000-000000000000}"/>
          </ac:spMkLst>
        </pc:spChg>
        <pc:spChg chg="mod">
          <ac:chgData name="Leonard Walletzký" userId="5c6479d8-24c8-4ca4-a5c7-fde0682a328a" providerId="ADAL" clId="{29280C0B-8018-4596-A61F-507407C3E933}" dt="2022-10-11T12:00:42.427" v="43"/>
          <ac:spMkLst>
            <pc:docMk/>
            <pc:sldMk cId="0" sldId="287"/>
            <ac:spMk id="109" creationId="{00000000-0000-0000-0000-000000000000}"/>
          </ac:spMkLst>
        </pc:spChg>
        <pc:spChg chg="mod">
          <ac:chgData name="Leonard Walletzký" userId="5c6479d8-24c8-4ca4-a5c7-fde0682a328a" providerId="ADAL" clId="{29280C0B-8018-4596-A61F-507407C3E933}" dt="2022-10-11T12:00:42.429" v="44"/>
          <ac:spMkLst>
            <pc:docMk/>
            <pc:sldMk cId="0" sldId="287"/>
            <ac:spMk id="110" creationId="{00000000-0000-0000-0000-000000000000}"/>
          </ac:spMkLst>
        </pc:spChg>
        <pc:spChg chg="mod">
          <ac:chgData name="Leonard Walletzký" userId="5c6479d8-24c8-4ca4-a5c7-fde0682a328a" providerId="ADAL" clId="{29280C0B-8018-4596-A61F-507407C3E933}" dt="2022-10-11T12:00:42.433" v="45"/>
          <ac:spMkLst>
            <pc:docMk/>
            <pc:sldMk cId="0" sldId="287"/>
            <ac:spMk id="111" creationId="{00000000-0000-0000-0000-000000000000}"/>
          </ac:spMkLst>
        </pc:spChg>
      </pc:sldChg>
      <pc:sldChg chg="modSp mod modNotes">
        <pc:chgData name="Leonard Walletzký" userId="5c6479d8-24c8-4ca4-a5c7-fde0682a328a" providerId="ADAL" clId="{29280C0B-8018-4596-A61F-507407C3E933}" dt="2022-10-11T12:00:42.471" v="78" actId="790"/>
        <pc:sldMkLst>
          <pc:docMk/>
          <pc:sldMk cId="0" sldId="288"/>
        </pc:sldMkLst>
        <pc:spChg chg="mod">
          <ac:chgData name="Leonard Walletzký" userId="5c6479d8-24c8-4ca4-a5c7-fde0682a328a" providerId="ADAL" clId="{29280C0B-8018-4596-A61F-507407C3E933}" dt="2022-10-11T12:00:42.469" v="76" actId="790"/>
          <ac:spMkLst>
            <pc:docMk/>
            <pc:sldMk cId="0" sldId="288"/>
            <ac:spMk id="2" creationId="{413E98EC-AD5C-490A-8D33-396232DC4C0A}"/>
          </ac:spMkLst>
        </pc:spChg>
        <pc:spChg chg="mod">
          <ac:chgData name="Leonard Walletzký" userId="5c6479d8-24c8-4ca4-a5c7-fde0682a328a" providerId="ADAL" clId="{29280C0B-8018-4596-A61F-507407C3E933}" dt="2022-10-11T12:00:42.462" v="68" actId="790"/>
          <ac:spMkLst>
            <pc:docMk/>
            <pc:sldMk cId="0" sldId="288"/>
            <ac:spMk id="15" creationId="{017F2235-5B9B-45D2-8C6B-644A7F3249BC}"/>
          </ac:spMkLst>
        </pc:spChg>
        <pc:spChg chg="mod">
          <ac:chgData name="Leonard Walletzký" userId="5c6479d8-24c8-4ca4-a5c7-fde0682a328a" providerId="ADAL" clId="{29280C0B-8018-4596-A61F-507407C3E933}" dt="2022-10-11T12:00:42.463" v="69" actId="790"/>
          <ac:spMkLst>
            <pc:docMk/>
            <pc:sldMk cId="0" sldId="288"/>
            <ac:spMk id="16" creationId="{A8B1606A-D60D-4A49-9A8E-AD520A47F8F2}"/>
          </ac:spMkLst>
        </pc:spChg>
        <pc:spChg chg="mod">
          <ac:chgData name="Leonard Walletzký" userId="5c6479d8-24c8-4ca4-a5c7-fde0682a328a" providerId="ADAL" clId="{29280C0B-8018-4596-A61F-507407C3E933}" dt="2022-10-11T12:00:42.464" v="71" actId="790"/>
          <ac:spMkLst>
            <pc:docMk/>
            <pc:sldMk cId="0" sldId="288"/>
            <ac:spMk id="17" creationId="{6D154F93-4AD0-4B55-AF40-ECA0F8434F8E}"/>
          </ac:spMkLst>
        </pc:spChg>
        <pc:spChg chg="mod">
          <ac:chgData name="Leonard Walletzký" userId="5c6479d8-24c8-4ca4-a5c7-fde0682a328a" providerId="ADAL" clId="{29280C0B-8018-4596-A61F-507407C3E933}" dt="2022-10-11T12:00:42.465" v="72" actId="790"/>
          <ac:spMkLst>
            <pc:docMk/>
            <pc:sldMk cId="0" sldId="288"/>
            <ac:spMk id="18" creationId="{CF604081-14F9-4318-8613-D352A31E91BD}"/>
          </ac:spMkLst>
        </pc:spChg>
        <pc:spChg chg="mod">
          <ac:chgData name="Leonard Walletzký" userId="5c6479d8-24c8-4ca4-a5c7-fde0682a328a" providerId="ADAL" clId="{29280C0B-8018-4596-A61F-507407C3E933}" dt="2022-10-11T12:00:42.467" v="74" actId="790"/>
          <ac:spMkLst>
            <pc:docMk/>
            <pc:sldMk cId="0" sldId="288"/>
            <ac:spMk id="19" creationId="{4A0E1D3C-D64B-45BE-A438-F1CA26E420E9}"/>
          </ac:spMkLst>
        </pc:spChg>
        <pc:spChg chg="mod">
          <ac:chgData name="Leonard Walletzký" userId="5c6479d8-24c8-4ca4-a5c7-fde0682a328a" providerId="ADAL" clId="{29280C0B-8018-4596-A61F-507407C3E933}" dt="2022-10-11T12:00:42.468" v="75" actId="790"/>
          <ac:spMkLst>
            <pc:docMk/>
            <pc:sldMk cId="0" sldId="288"/>
            <ac:spMk id="20" creationId="{AC927D41-0317-4746-90E5-6690FAC119CC}"/>
          </ac:spMkLst>
        </pc:spChg>
        <pc:spChg chg="mod">
          <ac:chgData name="Leonard Walletzký" userId="5c6479d8-24c8-4ca4-a5c7-fde0682a328a" providerId="ADAL" clId="{29280C0B-8018-4596-A61F-507407C3E933}" dt="2022-10-11T12:00:42.449" v="58"/>
          <ac:spMkLst>
            <pc:docMk/>
            <pc:sldMk cId="0" sldId="288"/>
            <ac:spMk id="115" creationId="{00000000-0000-0000-0000-000000000000}"/>
          </ac:spMkLst>
        </pc:spChg>
        <pc:spChg chg="mod">
          <ac:chgData name="Leonard Walletzký" userId="5c6479d8-24c8-4ca4-a5c7-fde0682a328a" providerId="ADAL" clId="{29280C0B-8018-4596-A61F-507407C3E933}" dt="2022-10-11T12:00:42.450" v="59"/>
          <ac:spMkLst>
            <pc:docMk/>
            <pc:sldMk cId="0" sldId="288"/>
            <ac:spMk id="116" creationId="{00000000-0000-0000-0000-000000000000}"/>
          </ac:spMkLst>
        </pc:spChg>
        <pc:spChg chg="mod">
          <ac:chgData name="Leonard Walletzký" userId="5c6479d8-24c8-4ca4-a5c7-fde0682a328a" providerId="ADAL" clId="{29280C0B-8018-4596-A61F-507407C3E933}" dt="2022-10-11T12:00:42.450" v="60"/>
          <ac:spMkLst>
            <pc:docMk/>
            <pc:sldMk cId="0" sldId="288"/>
            <ac:spMk id="117" creationId="{00000000-0000-0000-0000-000000000000}"/>
          </ac:spMkLst>
        </pc:spChg>
        <pc:spChg chg="mod">
          <ac:chgData name="Leonard Walletzký" userId="5c6479d8-24c8-4ca4-a5c7-fde0682a328a" providerId="ADAL" clId="{29280C0B-8018-4596-A61F-507407C3E933}" dt="2022-10-11T12:00:42.451" v="61" actId="790"/>
          <ac:spMkLst>
            <pc:docMk/>
            <pc:sldMk cId="0" sldId="288"/>
            <ac:spMk id="121" creationId="{00000000-0000-0000-0000-000000000000}"/>
          </ac:spMkLst>
        </pc:spChg>
        <pc:spChg chg="mod">
          <ac:chgData name="Leonard Walletzký" userId="5c6479d8-24c8-4ca4-a5c7-fde0682a328a" providerId="ADAL" clId="{29280C0B-8018-4596-A61F-507407C3E933}" dt="2022-10-11T12:00:42.452" v="62" actId="790"/>
          <ac:spMkLst>
            <pc:docMk/>
            <pc:sldMk cId="0" sldId="288"/>
            <ac:spMk id="122" creationId="{00000000-0000-0000-0000-000000000000}"/>
          </ac:spMkLst>
        </pc:spChg>
        <pc:spChg chg="mod">
          <ac:chgData name="Leonard Walletzký" userId="5c6479d8-24c8-4ca4-a5c7-fde0682a328a" providerId="ADAL" clId="{29280C0B-8018-4596-A61F-507407C3E933}" dt="2022-10-11T12:00:42.452" v="63" actId="790"/>
          <ac:spMkLst>
            <pc:docMk/>
            <pc:sldMk cId="0" sldId="288"/>
            <ac:spMk id="123" creationId="{00000000-0000-0000-0000-000000000000}"/>
          </ac:spMkLst>
        </pc:spChg>
        <pc:spChg chg="mod">
          <ac:chgData name="Leonard Walletzký" userId="5c6479d8-24c8-4ca4-a5c7-fde0682a328a" providerId="ADAL" clId="{29280C0B-8018-4596-A61F-507407C3E933}" dt="2022-10-11T12:00:42.455" v="64" actId="790"/>
          <ac:spMkLst>
            <pc:docMk/>
            <pc:sldMk cId="0" sldId="288"/>
            <ac:spMk id="124" creationId="{00000000-0000-0000-0000-000000000000}"/>
          </ac:spMkLst>
        </pc:spChg>
        <pc:spChg chg="mod">
          <ac:chgData name="Leonard Walletzký" userId="5c6479d8-24c8-4ca4-a5c7-fde0682a328a" providerId="ADAL" clId="{29280C0B-8018-4596-A61F-507407C3E933}" dt="2022-10-11T12:00:42.457" v="65" actId="790"/>
          <ac:spMkLst>
            <pc:docMk/>
            <pc:sldMk cId="0" sldId="288"/>
            <ac:spMk id="125" creationId="{00000000-0000-0000-0000-000000000000}"/>
          </ac:spMkLst>
        </pc:spChg>
        <pc:spChg chg="mod">
          <ac:chgData name="Leonard Walletzký" userId="5c6479d8-24c8-4ca4-a5c7-fde0682a328a" providerId="ADAL" clId="{29280C0B-8018-4596-A61F-507407C3E933}" dt="2022-10-11T12:00:42.459" v="66" actId="790"/>
          <ac:spMkLst>
            <pc:docMk/>
            <pc:sldMk cId="0" sldId="288"/>
            <ac:spMk id="126" creationId="{00000000-0000-0000-0000-000000000000}"/>
          </ac:spMkLst>
        </pc:spChg>
      </pc:sldChg>
      <pc:sldChg chg="modSp mod modNotes">
        <pc:chgData name="Leonard Walletzký" userId="5c6479d8-24c8-4ca4-a5c7-fde0682a328a" providerId="ADAL" clId="{29280C0B-8018-4596-A61F-507407C3E933}" dt="2022-10-11T12:00:42.497" v="100" actId="790"/>
        <pc:sldMkLst>
          <pc:docMk/>
          <pc:sldMk cId="2600673588" sldId="289"/>
        </pc:sldMkLst>
        <pc:spChg chg="mod">
          <ac:chgData name="Leonard Walletzký" userId="5c6479d8-24c8-4ca4-a5c7-fde0682a328a" providerId="ADAL" clId="{29280C0B-8018-4596-A61F-507407C3E933}" dt="2022-10-11T12:00:42.486" v="94" actId="790"/>
          <ac:spMkLst>
            <pc:docMk/>
            <pc:sldMk cId="2600673588" sldId="289"/>
            <ac:spMk id="2" creationId="{413E98EC-AD5C-490A-8D33-396232DC4C0A}"/>
          </ac:spMkLst>
        </pc:spChg>
        <pc:spChg chg="mod">
          <ac:chgData name="Leonard Walletzký" userId="5c6479d8-24c8-4ca4-a5c7-fde0682a328a" providerId="ADAL" clId="{29280C0B-8018-4596-A61F-507407C3E933}" dt="2022-10-11T12:00:42.486" v="95"/>
          <ac:spMkLst>
            <pc:docMk/>
            <pc:sldMk cId="2600673588" sldId="289"/>
            <ac:spMk id="3" creationId="{531B74B0-603A-41A3-9500-016100887F2C}"/>
          </ac:spMkLst>
        </pc:spChg>
        <pc:spChg chg="mod">
          <ac:chgData name="Leonard Walletzký" userId="5c6479d8-24c8-4ca4-a5c7-fde0682a328a" providerId="ADAL" clId="{29280C0B-8018-4596-A61F-507407C3E933}" dt="2022-10-11T12:00:42.490" v="96"/>
          <ac:spMkLst>
            <pc:docMk/>
            <pc:sldMk cId="2600673588" sldId="289"/>
            <ac:spMk id="4" creationId="{402DAEF4-2C81-4A0F-BBCC-E6BBE7AC674F}"/>
          </ac:spMkLst>
        </pc:spChg>
        <pc:spChg chg="mod">
          <ac:chgData name="Leonard Walletzký" userId="5c6479d8-24c8-4ca4-a5c7-fde0682a328a" providerId="ADAL" clId="{29280C0B-8018-4596-A61F-507407C3E933}" dt="2022-10-11T12:00:42.490" v="97"/>
          <ac:spMkLst>
            <pc:docMk/>
            <pc:sldMk cId="2600673588" sldId="289"/>
            <ac:spMk id="7" creationId="{B2D08D8E-B2F4-4482-A56C-CA4C622A2DC3}"/>
          </ac:spMkLst>
        </pc:spChg>
        <pc:spChg chg="mod">
          <ac:chgData name="Leonard Walletzký" userId="5c6479d8-24c8-4ca4-a5c7-fde0682a328a" providerId="ADAL" clId="{29280C0B-8018-4596-A61F-507407C3E933}" dt="2022-10-11T12:00:42.479" v="86" actId="790"/>
          <ac:spMkLst>
            <pc:docMk/>
            <pc:sldMk cId="2600673588" sldId="289"/>
            <ac:spMk id="15" creationId="{017F2235-5B9B-45D2-8C6B-644A7F3249BC}"/>
          </ac:spMkLst>
        </pc:spChg>
        <pc:spChg chg="mod">
          <ac:chgData name="Leonard Walletzký" userId="5c6479d8-24c8-4ca4-a5c7-fde0682a328a" providerId="ADAL" clId="{29280C0B-8018-4596-A61F-507407C3E933}" dt="2022-10-11T12:00:42.480" v="87" actId="790"/>
          <ac:spMkLst>
            <pc:docMk/>
            <pc:sldMk cId="2600673588" sldId="289"/>
            <ac:spMk id="16" creationId="{A8B1606A-D60D-4A49-9A8E-AD520A47F8F2}"/>
          </ac:spMkLst>
        </pc:spChg>
        <pc:spChg chg="mod">
          <ac:chgData name="Leonard Walletzký" userId="5c6479d8-24c8-4ca4-a5c7-fde0682a328a" providerId="ADAL" clId="{29280C0B-8018-4596-A61F-507407C3E933}" dt="2022-10-11T12:00:42.481" v="89" actId="790"/>
          <ac:spMkLst>
            <pc:docMk/>
            <pc:sldMk cId="2600673588" sldId="289"/>
            <ac:spMk id="17" creationId="{6D154F93-4AD0-4B55-AF40-ECA0F8434F8E}"/>
          </ac:spMkLst>
        </pc:spChg>
        <pc:spChg chg="mod">
          <ac:chgData name="Leonard Walletzký" userId="5c6479d8-24c8-4ca4-a5c7-fde0682a328a" providerId="ADAL" clId="{29280C0B-8018-4596-A61F-507407C3E933}" dt="2022-10-11T12:00:42.482" v="90" actId="790"/>
          <ac:spMkLst>
            <pc:docMk/>
            <pc:sldMk cId="2600673588" sldId="289"/>
            <ac:spMk id="18" creationId="{CF604081-14F9-4318-8613-D352A31E91BD}"/>
          </ac:spMkLst>
        </pc:spChg>
        <pc:spChg chg="mod">
          <ac:chgData name="Leonard Walletzký" userId="5c6479d8-24c8-4ca4-a5c7-fde0682a328a" providerId="ADAL" clId="{29280C0B-8018-4596-A61F-507407C3E933}" dt="2022-10-11T12:00:42.484" v="92" actId="790"/>
          <ac:spMkLst>
            <pc:docMk/>
            <pc:sldMk cId="2600673588" sldId="289"/>
            <ac:spMk id="19" creationId="{4A0E1D3C-D64B-45BE-A438-F1CA26E420E9}"/>
          </ac:spMkLst>
        </pc:spChg>
        <pc:spChg chg="mod">
          <ac:chgData name="Leonard Walletzký" userId="5c6479d8-24c8-4ca4-a5c7-fde0682a328a" providerId="ADAL" clId="{29280C0B-8018-4596-A61F-507407C3E933}" dt="2022-10-11T12:00:42.485" v="93" actId="790"/>
          <ac:spMkLst>
            <pc:docMk/>
            <pc:sldMk cId="2600673588" sldId="289"/>
            <ac:spMk id="20" creationId="{AC927D41-0317-4746-90E5-6690FAC119CC}"/>
          </ac:spMkLst>
        </pc:spChg>
        <pc:spChg chg="mod">
          <ac:chgData name="Leonard Walletzký" userId="5c6479d8-24c8-4ca4-a5c7-fde0682a328a" providerId="ADAL" clId="{29280C0B-8018-4596-A61F-507407C3E933}" dt="2022-10-11T12:00:42.492" v="98"/>
          <ac:spMkLst>
            <pc:docMk/>
            <pc:sldMk cId="2600673588" sldId="289"/>
            <ac:spMk id="23" creationId="{12910F8A-68C1-4496-B6A1-C9D6640E1E8F}"/>
          </ac:spMkLst>
        </pc:spChg>
        <pc:spChg chg="mod">
          <ac:chgData name="Leonard Walletzký" userId="5c6479d8-24c8-4ca4-a5c7-fde0682a328a" providerId="ADAL" clId="{29280C0B-8018-4596-A61F-507407C3E933}" dt="2022-10-11T12:00:42.473" v="79" actId="790"/>
          <ac:spMkLst>
            <pc:docMk/>
            <pc:sldMk cId="2600673588" sldId="289"/>
            <ac:spMk id="115" creationId="{00000000-0000-0000-0000-000000000000}"/>
          </ac:spMkLst>
        </pc:spChg>
        <pc:spChg chg="mod">
          <ac:chgData name="Leonard Walletzký" userId="5c6479d8-24c8-4ca4-a5c7-fde0682a328a" providerId="ADAL" clId="{29280C0B-8018-4596-A61F-507407C3E933}" dt="2022-10-11T12:00:42.474" v="80" actId="790"/>
          <ac:spMkLst>
            <pc:docMk/>
            <pc:sldMk cId="2600673588" sldId="289"/>
            <ac:spMk id="116" creationId="{00000000-0000-0000-0000-000000000000}"/>
          </ac:spMkLst>
        </pc:spChg>
        <pc:spChg chg="mod">
          <ac:chgData name="Leonard Walletzký" userId="5c6479d8-24c8-4ca4-a5c7-fde0682a328a" providerId="ADAL" clId="{29280C0B-8018-4596-A61F-507407C3E933}" dt="2022-10-11T12:00:42.475" v="81" actId="790"/>
          <ac:spMkLst>
            <pc:docMk/>
            <pc:sldMk cId="2600673588" sldId="289"/>
            <ac:spMk id="117" creationId="{00000000-0000-0000-0000-000000000000}"/>
          </ac:spMkLst>
        </pc:spChg>
        <pc:spChg chg="mod">
          <ac:chgData name="Leonard Walletzký" userId="5c6479d8-24c8-4ca4-a5c7-fde0682a328a" providerId="ADAL" clId="{29280C0B-8018-4596-A61F-507407C3E933}" dt="2022-10-11T12:00:42.476" v="82" actId="790"/>
          <ac:spMkLst>
            <pc:docMk/>
            <pc:sldMk cId="2600673588" sldId="289"/>
            <ac:spMk id="121" creationId="{00000000-0000-0000-0000-000000000000}"/>
          </ac:spMkLst>
        </pc:spChg>
        <pc:spChg chg="mod">
          <ac:chgData name="Leonard Walletzký" userId="5c6479d8-24c8-4ca4-a5c7-fde0682a328a" providerId="ADAL" clId="{29280C0B-8018-4596-A61F-507407C3E933}" dt="2022-10-11T12:00:42.476" v="83" actId="790"/>
          <ac:spMkLst>
            <pc:docMk/>
            <pc:sldMk cId="2600673588" sldId="289"/>
            <ac:spMk id="122" creationId="{00000000-0000-0000-0000-000000000000}"/>
          </ac:spMkLst>
        </pc:spChg>
        <pc:spChg chg="mod">
          <ac:chgData name="Leonard Walletzký" userId="5c6479d8-24c8-4ca4-a5c7-fde0682a328a" providerId="ADAL" clId="{29280C0B-8018-4596-A61F-507407C3E933}" dt="2022-10-11T12:00:42.477" v="84" actId="790"/>
          <ac:spMkLst>
            <pc:docMk/>
            <pc:sldMk cId="2600673588" sldId="289"/>
            <ac:spMk id="123" creationId="{00000000-0000-0000-0000-000000000000}"/>
          </ac:spMkLst>
        </pc:spChg>
      </pc:sldChg>
      <pc:sldChg chg="modSp mod modNotes">
        <pc:chgData name="Leonard Walletzký" userId="5c6479d8-24c8-4ca4-a5c7-fde0682a328a" providerId="ADAL" clId="{29280C0B-8018-4596-A61F-507407C3E933}" dt="2022-10-11T12:00:42.774" v="147" actId="790"/>
        <pc:sldMkLst>
          <pc:docMk/>
          <pc:sldMk cId="736083249" sldId="290"/>
        </pc:sldMkLst>
        <pc:spChg chg="mod">
          <ac:chgData name="Leonard Walletzký" userId="5c6479d8-24c8-4ca4-a5c7-fde0682a328a" providerId="ADAL" clId="{29280C0B-8018-4596-A61F-507407C3E933}" dt="2022-10-11T12:00:42.750" v="120" actId="790"/>
          <ac:spMkLst>
            <pc:docMk/>
            <pc:sldMk cId="736083249" sldId="290"/>
            <ac:spMk id="2" creationId="{93414D70-0776-4372-A570-E7EF311FBCE0}"/>
          </ac:spMkLst>
        </pc:spChg>
        <pc:spChg chg="mod">
          <ac:chgData name="Leonard Walletzký" userId="5c6479d8-24c8-4ca4-a5c7-fde0682a328a" providerId="ADAL" clId="{29280C0B-8018-4596-A61F-507407C3E933}" dt="2022-10-11T12:00:42.749" v="119"/>
          <ac:spMkLst>
            <pc:docMk/>
            <pc:sldMk cId="736083249" sldId="290"/>
            <ac:spMk id="12" creationId="{670D1B37-CD27-4DE7-B1E2-1E588C2860DA}"/>
          </ac:spMkLst>
        </pc:spChg>
        <pc:spChg chg="mod">
          <ac:chgData name="Leonard Walletzký" userId="5c6479d8-24c8-4ca4-a5c7-fde0682a328a" providerId="ADAL" clId="{29280C0B-8018-4596-A61F-507407C3E933}" dt="2022-10-11T12:00:42.752" v="123"/>
          <ac:spMkLst>
            <pc:docMk/>
            <pc:sldMk cId="736083249" sldId="290"/>
            <ac:spMk id="14" creationId="{2DF5F63A-3307-402B-B90D-98E0DD38DFF1}"/>
          </ac:spMkLst>
        </pc:spChg>
        <pc:spChg chg="mod">
          <ac:chgData name="Leonard Walletzký" userId="5c6479d8-24c8-4ca4-a5c7-fde0682a328a" providerId="ADAL" clId="{29280C0B-8018-4596-A61F-507407C3E933}" dt="2022-10-11T12:00:42.754" v="126"/>
          <ac:spMkLst>
            <pc:docMk/>
            <pc:sldMk cId="736083249" sldId="290"/>
            <ac:spMk id="15" creationId="{F24A5261-6727-4385-AD7E-3176860A5925}"/>
          </ac:spMkLst>
        </pc:spChg>
        <pc:spChg chg="mod">
          <ac:chgData name="Leonard Walletzký" userId="5c6479d8-24c8-4ca4-a5c7-fde0682a328a" providerId="ADAL" clId="{29280C0B-8018-4596-A61F-507407C3E933}" dt="2022-10-11T12:00:42.756" v="128" actId="790"/>
          <ac:spMkLst>
            <pc:docMk/>
            <pc:sldMk cId="736083249" sldId="290"/>
            <ac:spMk id="16" creationId="{B34B9354-6221-44ED-8CAB-BDCE9325EB35}"/>
          </ac:spMkLst>
        </pc:spChg>
        <pc:spChg chg="mod">
          <ac:chgData name="Leonard Walletzký" userId="5c6479d8-24c8-4ca4-a5c7-fde0682a328a" providerId="ADAL" clId="{29280C0B-8018-4596-A61F-507407C3E933}" dt="2022-10-11T12:00:42.757" v="129" actId="790"/>
          <ac:spMkLst>
            <pc:docMk/>
            <pc:sldMk cId="736083249" sldId="290"/>
            <ac:spMk id="17" creationId="{379F514B-8B3F-4F45-9468-231CD35444A8}"/>
          </ac:spMkLst>
        </pc:spChg>
        <pc:spChg chg="mod">
          <ac:chgData name="Leonard Walletzký" userId="5c6479d8-24c8-4ca4-a5c7-fde0682a328a" providerId="ADAL" clId="{29280C0B-8018-4596-A61F-507407C3E933}" dt="2022-10-11T12:00:42.757" v="130" actId="790"/>
          <ac:spMkLst>
            <pc:docMk/>
            <pc:sldMk cId="736083249" sldId="290"/>
            <ac:spMk id="18" creationId="{29A7931B-AC56-4F51-8F6C-7633703EB647}"/>
          </ac:spMkLst>
        </pc:spChg>
        <pc:spChg chg="mod">
          <ac:chgData name="Leonard Walletzký" userId="5c6479d8-24c8-4ca4-a5c7-fde0682a328a" providerId="ADAL" clId="{29280C0B-8018-4596-A61F-507407C3E933}" dt="2022-10-11T12:00:42.758" v="131" actId="790"/>
          <ac:spMkLst>
            <pc:docMk/>
            <pc:sldMk cId="736083249" sldId="290"/>
            <ac:spMk id="19" creationId="{16108AE8-8585-49CB-B758-841C205533CF}"/>
          </ac:spMkLst>
        </pc:spChg>
        <pc:spChg chg="mod">
          <ac:chgData name="Leonard Walletzký" userId="5c6479d8-24c8-4ca4-a5c7-fde0682a328a" providerId="ADAL" clId="{29280C0B-8018-4596-A61F-507407C3E933}" dt="2022-10-11T12:00:42.759" v="132" actId="790"/>
          <ac:spMkLst>
            <pc:docMk/>
            <pc:sldMk cId="736083249" sldId="290"/>
            <ac:spMk id="20" creationId="{64874BAA-AF10-492B-83ED-8F5ACC40C38B}"/>
          </ac:spMkLst>
        </pc:spChg>
        <pc:spChg chg="mod">
          <ac:chgData name="Leonard Walletzký" userId="5c6479d8-24c8-4ca4-a5c7-fde0682a328a" providerId="ADAL" clId="{29280C0B-8018-4596-A61F-507407C3E933}" dt="2022-10-11T12:00:42.759" v="133" actId="790"/>
          <ac:spMkLst>
            <pc:docMk/>
            <pc:sldMk cId="736083249" sldId="290"/>
            <ac:spMk id="21" creationId="{6BC68AE2-CAD6-4236-92BB-B8642D62D5EC}"/>
          </ac:spMkLst>
        </pc:spChg>
        <pc:spChg chg="mod">
          <ac:chgData name="Leonard Walletzký" userId="5c6479d8-24c8-4ca4-a5c7-fde0682a328a" providerId="ADAL" clId="{29280C0B-8018-4596-A61F-507407C3E933}" dt="2022-10-11T12:00:42.760" v="134" actId="790"/>
          <ac:spMkLst>
            <pc:docMk/>
            <pc:sldMk cId="736083249" sldId="290"/>
            <ac:spMk id="22" creationId="{B0CC70C5-8961-4CDD-87DF-4178AD2AA503}"/>
          </ac:spMkLst>
        </pc:spChg>
        <pc:spChg chg="mod">
          <ac:chgData name="Leonard Walletzký" userId="5c6479d8-24c8-4ca4-a5c7-fde0682a328a" providerId="ADAL" clId="{29280C0B-8018-4596-A61F-507407C3E933}" dt="2022-10-11T12:00:42.761" v="135" actId="790"/>
          <ac:spMkLst>
            <pc:docMk/>
            <pc:sldMk cId="736083249" sldId="290"/>
            <ac:spMk id="23" creationId="{AB965E67-CC52-4222-AA6D-B59AE65F3998}"/>
          </ac:spMkLst>
        </pc:spChg>
        <pc:spChg chg="mod">
          <ac:chgData name="Leonard Walletzký" userId="5c6479d8-24c8-4ca4-a5c7-fde0682a328a" providerId="ADAL" clId="{29280C0B-8018-4596-A61F-507407C3E933}" dt="2022-10-11T12:00:42.762" v="136" actId="790"/>
          <ac:spMkLst>
            <pc:docMk/>
            <pc:sldMk cId="736083249" sldId="290"/>
            <ac:spMk id="24" creationId="{94837580-D08C-43D7-8971-D1AAB88B8A16}"/>
          </ac:spMkLst>
        </pc:spChg>
        <pc:spChg chg="mod">
          <ac:chgData name="Leonard Walletzký" userId="5c6479d8-24c8-4ca4-a5c7-fde0682a328a" providerId="ADAL" clId="{29280C0B-8018-4596-A61F-507407C3E933}" dt="2022-10-11T12:00:42.763" v="137" actId="790"/>
          <ac:spMkLst>
            <pc:docMk/>
            <pc:sldMk cId="736083249" sldId="290"/>
            <ac:spMk id="25" creationId="{10550DE9-5E38-477E-BFC4-CB8945E37AC1}"/>
          </ac:spMkLst>
        </pc:spChg>
        <pc:spChg chg="mod">
          <ac:chgData name="Leonard Walletzký" userId="5c6479d8-24c8-4ca4-a5c7-fde0682a328a" providerId="ADAL" clId="{29280C0B-8018-4596-A61F-507407C3E933}" dt="2022-10-11T12:00:42.763" v="138" actId="790"/>
          <ac:spMkLst>
            <pc:docMk/>
            <pc:sldMk cId="736083249" sldId="290"/>
            <ac:spMk id="26" creationId="{D95D1812-F872-4CBF-9AAA-E1D28AEDC323}"/>
          </ac:spMkLst>
        </pc:spChg>
        <pc:spChg chg="mod">
          <ac:chgData name="Leonard Walletzký" userId="5c6479d8-24c8-4ca4-a5c7-fde0682a328a" providerId="ADAL" clId="{29280C0B-8018-4596-A61F-507407C3E933}" dt="2022-10-11T12:00:42.764" v="139" actId="790"/>
          <ac:spMkLst>
            <pc:docMk/>
            <pc:sldMk cId="736083249" sldId="290"/>
            <ac:spMk id="27" creationId="{973B2472-68B0-4D7E-BC9F-8CFB2C869ED0}"/>
          </ac:spMkLst>
        </pc:spChg>
        <pc:spChg chg="mod">
          <ac:chgData name="Leonard Walletzký" userId="5c6479d8-24c8-4ca4-a5c7-fde0682a328a" providerId="ADAL" clId="{29280C0B-8018-4596-A61F-507407C3E933}" dt="2022-10-11T12:00:42.765" v="140" actId="790"/>
          <ac:spMkLst>
            <pc:docMk/>
            <pc:sldMk cId="736083249" sldId="290"/>
            <ac:spMk id="28" creationId="{DCCC1E99-F5A2-4591-889E-6C0C689BCD69}"/>
          </ac:spMkLst>
        </pc:spChg>
        <pc:spChg chg="mod">
          <ac:chgData name="Leonard Walletzký" userId="5c6479d8-24c8-4ca4-a5c7-fde0682a328a" providerId="ADAL" clId="{29280C0B-8018-4596-A61F-507407C3E933}" dt="2022-10-11T12:00:42.766" v="141" actId="790"/>
          <ac:spMkLst>
            <pc:docMk/>
            <pc:sldMk cId="736083249" sldId="290"/>
            <ac:spMk id="29" creationId="{C1A1EFF2-1D80-4024-8FC2-CA990201A430}"/>
          </ac:spMkLst>
        </pc:spChg>
        <pc:spChg chg="mod">
          <ac:chgData name="Leonard Walletzký" userId="5c6479d8-24c8-4ca4-a5c7-fde0682a328a" providerId="ADAL" clId="{29280C0B-8018-4596-A61F-507407C3E933}" dt="2022-10-11T12:00:42.767" v="142" actId="790"/>
          <ac:spMkLst>
            <pc:docMk/>
            <pc:sldMk cId="736083249" sldId="290"/>
            <ac:spMk id="30" creationId="{BA32483B-BD73-41C4-80F9-AABE0F390BA3}"/>
          </ac:spMkLst>
        </pc:spChg>
        <pc:spChg chg="mod">
          <ac:chgData name="Leonard Walletzký" userId="5c6479d8-24c8-4ca4-a5c7-fde0682a328a" providerId="ADAL" clId="{29280C0B-8018-4596-A61F-507407C3E933}" dt="2022-10-11T12:00:42.768" v="143" actId="790"/>
          <ac:spMkLst>
            <pc:docMk/>
            <pc:sldMk cId="736083249" sldId="290"/>
            <ac:spMk id="31" creationId="{D862279B-90C2-4A56-AAE5-9C51DEFD70D0}"/>
          </ac:spMkLst>
        </pc:spChg>
        <pc:spChg chg="mod">
          <ac:chgData name="Leonard Walletzký" userId="5c6479d8-24c8-4ca4-a5c7-fde0682a328a" providerId="ADAL" clId="{29280C0B-8018-4596-A61F-507407C3E933}" dt="2022-10-11T12:00:42.769" v="144" actId="790"/>
          <ac:spMkLst>
            <pc:docMk/>
            <pc:sldMk cId="736083249" sldId="290"/>
            <ac:spMk id="32" creationId="{3F50871D-8C42-4493-BA3F-7AF73598FD3A}"/>
          </ac:spMkLst>
        </pc:spChg>
        <pc:spChg chg="mod">
          <ac:chgData name="Leonard Walletzký" userId="5c6479d8-24c8-4ca4-a5c7-fde0682a328a" providerId="ADAL" clId="{29280C0B-8018-4596-A61F-507407C3E933}" dt="2022-10-11T12:00:42.769" v="145" actId="790"/>
          <ac:spMkLst>
            <pc:docMk/>
            <pc:sldMk cId="736083249" sldId="290"/>
            <ac:spMk id="33" creationId="{A2336CD3-5F42-4CDF-83DF-ABD9F38DB822}"/>
          </ac:spMkLst>
        </pc:spChg>
        <pc:spChg chg="mod">
          <ac:chgData name="Leonard Walletzký" userId="5c6479d8-24c8-4ca4-a5c7-fde0682a328a" providerId="ADAL" clId="{29280C0B-8018-4596-A61F-507407C3E933}" dt="2022-10-11T12:00:42.751" v="121"/>
          <ac:spMkLst>
            <pc:docMk/>
            <pc:sldMk cId="736083249" sldId="290"/>
            <ac:spMk id="89" creationId="{00000000-0000-0000-0000-000000000000}"/>
          </ac:spMkLst>
        </pc:spChg>
        <pc:spChg chg="mod">
          <ac:chgData name="Leonard Walletzký" userId="5c6479d8-24c8-4ca4-a5c7-fde0682a328a" providerId="ADAL" clId="{29280C0B-8018-4596-A61F-507407C3E933}" dt="2022-10-11T12:00:42.753" v="124"/>
          <ac:spMkLst>
            <pc:docMk/>
            <pc:sldMk cId="736083249" sldId="290"/>
            <ac:spMk id="90" creationId="{00000000-0000-0000-0000-000000000000}"/>
          </ac:spMkLst>
        </pc:spChg>
        <pc:spChg chg="mod">
          <ac:chgData name="Leonard Walletzký" userId="5c6479d8-24c8-4ca4-a5c7-fde0682a328a" providerId="ADAL" clId="{29280C0B-8018-4596-A61F-507407C3E933}" dt="2022-10-11T12:00:42.755" v="127"/>
          <ac:spMkLst>
            <pc:docMk/>
            <pc:sldMk cId="736083249" sldId="290"/>
            <ac:spMk id="91" creationId="{00000000-0000-0000-0000-000000000000}"/>
          </ac:spMkLst>
        </pc:spChg>
        <pc:spChg chg="mod">
          <ac:chgData name="Leonard Walletzký" userId="5c6479d8-24c8-4ca4-a5c7-fde0682a328a" providerId="ADAL" clId="{29280C0B-8018-4596-A61F-507407C3E933}" dt="2022-10-11T12:00:42.744" v="112"/>
          <ac:spMkLst>
            <pc:docMk/>
            <pc:sldMk cId="736083249" sldId="290"/>
            <ac:spMk id="92" creationId="{00000000-0000-0000-0000-000000000000}"/>
          </ac:spMkLst>
        </pc:spChg>
        <pc:spChg chg="mod">
          <ac:chgData name="Leonard Walletzký" userId="5c6479d8-24c8-4ca4-a5c7-fde0682a328a" providerId="ADAL" clId="{29280C0B-8018-4596-A61F-507407C3E933}" dt="2022-10-11T12:00:42.745" v="113"/>
          <ac:spMkLst>
            <pc:docMk/>
            <pc:sldMk cId="736083249" sldId="290"/>
            <ac:spMk id="93" creationId="{00000000-0000-0000-0000-000000000000}"/>
          </ac:spMkLst>
        </pc:spChg>
        <pc:spChg chg="mod">
          <ac:chgData name="Leonard Walletzký" userId="5c6479d8-24c8-4ca4-a5c7-fde0682a328a" providerId="ADAL" clId="{29280C0B-8018-4596-A61F-507407C3E933}" dt="2022-10-11T12:00:42.745" v="114"/>
          <ac:spMkLst>
            <pc:docMk/>
            <pc:sldMk cId="736083249" sldId="290"/>
            <ac:spMk id="94" creationId="{00000000-0000-0000-0000-000000000000}"/>
          </ac:spMkLst>
        </pc:spChg>
        <pc:spChg chg="mod">
          <ac:chgData name="Leonard Walletzký" userId="5c6479d8-24c8-4ca4-a5c7-fde0682a328a" providerId="ADAL" clId="{29280C0B-8018-4596-A61F-507407C3E933}" dt="2022-10-11T12:00:42.747" v="115"/>
          <ac:spMkLst>
            <pc:docMk/>
            <pc:sldMk cId="736083249" sldId="290"/>
            <ac:spMk id="95" creationId="{00000000-0000-0000-0000-000000000000}"/>
          </ac:spMkLst>
        </pc:spChg>
        <pc:spChg chg="mod">
          <ac:chgData name="Leonard Walletzký" userId="5c6479d8-24c8-4ca4-a5c7-fde0682a328a" providerId="ADAL" clId="{29280C0B-8018-4596-A61F-507407C3E933}" dt="2022-10-11T12:00:42.747" v="116"/>
          <ac:spMkLst>
            <pc:docMk/>
            <pc:sldMk cId="736083249" sldId="290"/>
            <ac:spMk id="96" creationId="{00000000-0000-0000-0000-000000000000}"/>
          </ac:spMkLst>
        </pc:spChg>
        <pc:spChg chg="mod">
          <ac:chgData name="Leonard Walletzký" userId="5c6479d8-24c8-4ca4-a5c7-fde0682a328a" providerId="ADAL" clId="{29280C0B-8018-4596-A61F-507407C3E933}" dt="2022-10-11T12:00:42.748" v="117"/>
          <ac:spMkLst>
            <pc:docMk/>
            <pc:sldMk cId="736083249" sldId="290"/>
            <ac:spMk id="97" creationId="{00000000-0000-0000-0000-000000000000}"/>
          </ac:spMkLst>
        </pc:spChg>
      </pc:sldChg>
      <pc:sldChg chg="modSp mod modNotes">
        <pc:chgData name="Leonard Walletzký" userId="5c6479d8-24c8-4ca4-a5c7-fde0682a328a" providerId="ADAL" clId="{29280C0B-8018-4596-A61F-507407C3E933}" dt="2022-10-11T12:00:43.138" v="165" actId="790"/>
        <pc:sldMkLst>
          <pc:docMk/>
          <pc:sldMk cId="2254674455" sldId="291"/>
        </pc:sldMkLst>
        <pc:spChg chg="mod">
          <ac:chgData name="Leonard Walletzký" userId="5c6479d8-24c8-4ca4-a5c7-fde0682a328a" providerId="ADAL" clId="{29280C0B-8018-4596-A61F-507407C3E933}" dt="2022-10-11T12:00:43.136" v="162" actId="790"/>
          <ac:spMkLst>
            <pc:docMk/>
            <pc:sldMk cId="2254674455" sldId="291"/>
            <ac:spMk id="2" creationId="{93414D70-0776-4372-A570-E7EF311FBCE0}"/>
          </ac:spMkLst>
        </pc:spChg>
        <pc:spChg chg="mod">
          <ac:chgData name="Leonard Walletzký" userId="5c6479d8-24c8-4ca4-a5c7-fde0682a328a" providerId="ADAL" clId="{29280C0B-8018-4596-A61F-507407C3E933}" dt="2022-10-11T12:00:43.135" v="161" actId="790"/>
          <ac:spMkLst>
            <pc:docMk/>
            <pc:sldMk cId="2254674455" sldId="291"/>
            <ac:spMk id="16" creationId="{488259B1-5C51-439B-809B-34E3E7BBB4EF}"/>
          </ac:spMkLst>
        </pc:spChg>
        <pc:spChg chg="mod">
          <ac:chgData name="Leonard Walletzký" userId="5c6479d8-24c8-4ca4-a5c7-fde0682a328a" providerId="ADAL" clId="{29280C0B-8018-4596-A61F-507407C3E933}" dt="2022-10-11T12:00:43.136" v="163" actId="790"/>
          <ac:spMkLst>
            <pc:docMk/>
            <pc:sldMk cId="2254674455" sldId="291"/>
            <ac:spMk id="17" creationId="{99D1AA75-2FE6-4A17-A484-E12A24C12A03}"/>
          </ac:spMkLst>
        </pc:spChg>
      </pc:sldChg>
      <pc:sldChg chg="modSp mod modNotes">
        <pc:chgData name="Leonard Walletzký" userId="5c6479d8-24c8-4ca4-a5c7-fde0682a328a" providerId="ADAL" clId="{29280C0B-8018-4596-A61F-507407C3E933}" dt="2022-10-11T12:00:43.607" v="201" actId="790"/>
        <pc:sldMkLst>
          <pc:docMk/>
          <pc:sldMk cId="2369727359" sldId="292"/>
        </pc:sldMkLst>
        <pc:spChg chg="mod">
          <ac:chgData name="Leonard Walletzký" userId="5c6479d8-24c8-4ca4-a5c7-fde0682a328a" providerId="ADAL" clId="{29280C0B-8018-4596-A61F-507407C3E933}" dt="2022-10-11T12:00:43.603" v="199" actId="790"/>
          <ac:spMkLst>
            <pc:docMk/>
            <pc:sldMk cId="2369727359" sldId="292"/>
            <ac:spMk id="3" creationId="{761CBB6C-0925-4370-99F3-3A6B129F7846}"/>
          </ac:spMkLst>
        </pc:spChg>
        <pc:graphicFrameChg chg="mod">
          <ac:chgData name="Leonard Walletzký" userId="5c6479d8-24c8-4ca4-a5c7-fde0682a328a" providerId="ADAL" clId="{29280C0B-8018-4596-A61F-507407C3E933}" dt="2022-10-11T12:00:43.554" v="196"/>
          <ac:graphicFrameMkLst>
            <pc:docMk/>
            <pc:sldMk cId="2369727359" sldId="292"/>
            <ac:graphicFrameMk id="2" creationId="{C4CB80E4-FFCF-4E3B-8FE5-76B80BD7E713}"/>
          </ac:graphicFrameMkLst>
        </pc:graphicFrameChg>
        <pc:graphicFrameChg chg="mod">
          <ac:chgData name="Leonard Walletzký" userId="5c6479d8-24c8-4ca4-a5c7-fde0682a328a" providerId="ADAL" clId="{29280C0B-8018-4596-A61F-507407C3E933}" dt="2022-10-11T12:00:43.595" v="198"/>
          <ac:graphicFrameMkLst>
            <pc:docMk/>
            <pc:sldMk cId="2369727359" sldId="292"/>
            <ac:graphicFrameMk id="4" creationId="{248F9B12-A2E9-42F6-9F58-60AD30324441}"/>
          </ac:graphicFrameMkLst>
        </pc:graphicFrameChg>
      </pc:sldChg>
      <pc:sldChg chg="modSp mod modNotes">
        <pc:chgData name="Leonard Walletzký" userId="5c6479d8-24c8-4ca4-a5c7-fde0682a328a" providerId="ADAL" clId="{29280C0B-8018-4596-A61F-507407C3E933}" dt="2022-10-11T12:00:43.613" v="207" actId="790"/>
        <pc:sldMkLst>
          <pc:docMk/>
          <pc:sldMk cId="1376810660" sldId="293"/>
        </pc:sldMkLst>
        <pc:spChg chg="mod">
          <ac:chgData name="Leonard Walletzký" userId="5c6479d8-24c8-4ca4-a5c7-fde0682a328a" providerId="ADAL" clId="{29280C0B-8018-4596-A61F-507407C3E933}" dt="2022-10-11T12:00:43.608" v="202" actId="790"/>
          <ac:spMkLst>
            <pc:docMk/>
            <pc:sldMk cId="1376810660" sldId="293"/>
            <ac:spMk id="2" creationId="{93414D70-0776-4372-A570-E7EF311FBCE0}"/>
          </ac:spMkLst>
        </pc:spChg>
        <pc:spChg chg="mod">
          <ac:chgData name="Leonard Walletzký" userId="5c6479d8-24c8-4ca4-a5c7-fde0682a328a" providerId="ADAL" clId="{29280C0B-8018-4596-A61F-507407C3E933}" dt="2022-10-11T12:00:43.609" v="203" actId="790"/>
          <ac:spMkLst>
            <pc:docMk/>
            <pc:sldMk cId="1376810660" sldId="293"/>
            <ac:spMk id="5" creationId="{7E0FA1E8-7EF3-499F-B1A5-8FB3B09DB3E7}"/>
          </ac:spMkLst>
        </pc:spChg>
        <pc:spChg chg="mod">
          <ac:chgData name="Leonard Walletzký" userId="5c6479d8-24c8-4ca4-a5c7-fde0682a328a" providerId="ADAL" clId="{29280C0B-8018-4596-A61F-507407C3E933}" dt="2022-10-11T12:00:43.610" v="204" actId="790"/>
          <ac:spMkLst>
            <pc:docMk/>
            <pc:sldMk cId="1376810660" sldId="293"/>
            <ac:spMk id="6" creationId="{CC0D1863-AAA2-4A49-A412-9C9E5B90EDC9}"/>
          </ac:spMkLst>
        </pc:spChg>
        <pc:spChg chg="mod">
          <ac:chgData name="Leonard Walletzký" userId="5c6479d8-24c8-4ca4-a5c7-fde0682a328a" providerId="ADAL" clId="{29280C0B-8018-4596-A61F-507407C3E933}" dt="2022-10-11T12:00:43.611" v="205" actId="790"/>
          <ac:spMkLst>
            <pc:docMk/>
            <pc:sldMk cId="1376810660" sldId="293"/>
            <ac:spMk id="29" creationId="{24ECA5BB-BA5F-4B57-9100-B9759B045CB1}"/>
          </ac:spMkLst>
        </pc:spChg>
      </pc:sldChg>
      <pc:sldChg chg="modSp mod modNotes">
        <pc:chgData name="Leonard Walletzký" userId="5c6479d8-24c8-4ca4-a5c7-fde0682a328a" providerId="ADAL" clId="{29280C0B-8018-4596-A61F-507407C3E933}" dt="2022-10-11T12:00:44.191" v="230" actId="790"/>
        <pc:sldMkLst>
          <pc:docMk/>
          <pc:sldMk cId="986813602" sldId="294"/>
        </pc:sldMkLst>
        <pc:spChg chg="mod">
          <ac:chgData name="Leonard Walletzký" userId="5c6479d8-24c8-4ca4-a5c7-fde0682a328a" providerId="ADAL" clId="{29280C0B-8018-4596-A61F-507407C3E933}" dt="2022-10-11T12:00:44.188" v="227" actId="790"/>
          <ac:spMkLst>
            <pc:docMk/>
            <pc:sldMk cId="986813602" sldId="294"/>
            <ac:spMk id="2" creationId="{93414D70-0776-4372-A570-E7EF311FBCE0}"/>
          </ac:spMkLst>
        </pc:spChg>
        <pc:spChg chg="mod">
          <ac:chgData name="Leonard Walletzký" userId="5c6479d8-24c8-4ca4-a5c7-fde0682a328a" providerId="ADAL" clId="{29280C0B-8018-4596-A61F-507407C3E933}" dt="2022-10-11T12:00:44.189" v="228" actId="790"/>
          <ac:spMkLst>
            <pc:docMk/>
            <pc:sldMk cId="986813602" sldId="294"/>
            <ac:spMk id="3" creationId="{A51BC8E6-4188-41B8-8EF5-4070A4E34EF6}"/>
          </ac:spMkLst>
        </pc:spChg>
      </pc:sldChg>
      <pc:sldChg chg="modSp mod modNotes">
        <pc:chgData name="Leonard Walletzký" userId="5c6479d8-24c8-4ca4-a5c7-fde0682a328a" providerId="ADAL" clId="{29280C0B-8018-4596-A61F-507407C3E933}" dt="2022-10-11T12:00:45.384" v="277" actId="790"/>
        <pc:sldMkLst>
          <pc:docMk/>
          <pc:sldMk cId="2362070112" sldId="295"/>
        </pc:sldMkLst>
        <pc:spChg chg="mod">
          <ac:chgData name="Leonard Walletzký" userId="5c6479d8-24c8-4ca4-a5c7-fde0682a328a" providerId="ADAL" clId="{29280C0B-8018-4596-A61F-507407C3E933}" dt="2022-10-11T12:00:45.377" v="274" actId="790"/>
          <ac:spMkLst>
            <pc:docMk/>
            <pc:sldMk cId="2362070112" sldId="295"/>
            <ac:spMk id="2" creationId="{93414D70-0776-4372-A570-E7EF311FBCE0}"/>
          </ac:spMkLst>
        </pc:spChg>
        <pc:spChg chg="mod">
          <ac:chgData name="Leonard Walletzký" userId="5c6479d8-24c8-4ca4-a5c7-fde0682a328a" providerId="ADAL" clId="{29280C0B-8018-4596-A61F-507407C3E933}" dt="2022-10-11T12:00:45.380" v="275"/>
          <ac:spMkLst>
            <pc:docMk/>
            <pc:sldMk cId="2362070112" sldId="295"/>
            <ac:spMk id="3" creationId="{A51BC8E6-4188-41B8-8EF5-4070A4E34EF6}"/>
          </ac:spMkLst>
        </pc:spChg>
      </pc:sldChg>
      <pc:sldChg chg="modSp mod modNotes">
        <pc:chgData name="Leonard Walletzký" userId="5c6479d8-24c8-4ca4-a5c7-fde0682a328a" providerId="ADAL" clId="{29280C0B-8018-4596-A61F-507407C3E933}" dt="2022-10-11T12:00:45.647" v="289" actId="790"/>
        <pc:sldMkLst>
          <pc:docMk/>
          <pc:sldMk cId="3779841901" sldId="296"/>
        </pc:sldMkLst>
        <pc:spChg chg="mod">
          <ac:chgData name="Leonard Walletzký" userId="5c6479d8-24c8-4ca4-a5c7-fde0682a328a" providerId="ADAL" clId="{29280C0B-8018-4596-A61F-507407C3E933}" dt="2022-10-11T12:00:45.645" v="287" actId="790"/>
          <ac:spMkLst>
            <pc:docMk/>
            <pc:sldMk cId="3779841901" sldId="296"/>
            <ac:spMk id="143" creationId="{00000000-0000-0000-0000-000000000000}"/>
          </ac:spMkLst>
        </pc:spChg>
      </pc:sldChg>
      <pc:sldChg chg="modSp mod modNotes">
        <pc:chgData name="Leonard Walletzký" userId="5c6479d8-24c8-4ca4-a5c7-fde0682a328a" providerId="ADAL" clId="{29280C0B-8018-4596-A61F-507407C3E933}" dt="2022-10-11T12:00:45.652" v="293" actId="790"/>
        <pc:sldMkLst>
          <pc:docMk/>
          <pc:sldMk cId="2012984121" sldId="297"/>
        </pc:sldMkLst>
        <pc:spChg chg="mod">
          <ac:chgData name="Leonard Walletzký" userId="5c6479d8-24c8-4ca4-a5c7-fde0682a328a" providerId="ADAL" clId="{29280C0B-8018-4596-A61F-507407C3E933}" dt="2022-10-11T12:00:45.650" v="291" actId="790"/>
          <ac:spMkLst>
            <pc:docMk/>
            <pc:sldMk cId="2012984121" sldId="297"/>
            <ac:spMk id="6" creationId="{BBB6769E-2B2B-4344-BD02-5F1F1C219EB9}"/>
          </ac:spMkLst>
        </pc:spChg>
        <pc:spChg chg="mod">
          <ac:chgData name="Leonard Walletzký" userId="5c6479d8-24c8-4ca4-a5c7-fde0682a328a" providerId="ADAL" clId="{29280C0B-8018-4596-A61F-507407C3E933}" dt="2022-10-11T12:00:45.648" v="290" actId="790"/>
          <ac:spMkLst>
            <pc:docMk/>
            <pc:sldMk cId="2012984121" sldId="297"/>
            <ac:spMk id="143" creationId="{00000000-0000-0000-0000-000000000000}"/>
          </ac:spMkLst>
        </pc:spChg>
      </pc:sldChg>
      <pc:sldChg chg="modSp mod modNotes">
        <pc:chgData name="Leonard Walletzký" userId="5c6479d8-24c8-4ca4-a5c7-fde0682a328a" providerId="ADAL" clId="{29280C0B-8018-4596-A61F-507407C3E933}" dt="2022-10-11T12:00:45.659" v="297" actId="790"/>
        <pc:sldMkLst>
          <pc:docMk/>
          <pc:sldMk cId="1635473702" sldId="298"/>
        </pc:sldMkLst>
        <pc:spChg chg="mod">
          <ac:chgData name="Leonard Walletzký" userId="5c6479d8-24c8-4ca4-a5c7-fde0682a328a" providerId="ADAL" clId="{29280C0B-8018-4596-A61F-507407C3E933}" dt="2022-10-11T12:00:45.657" v="295" actId="790"/>
          <ac:spMkLst>
            <pc:docMk/>
            <pc:sldMk cId="1635473702" sldId="298"/>
            <ac:spMk id="4" creationId="{FA23D185-D197-4F60-B636-95FF0362A8C7}"/>
          </ac:spMkLst>
        </pc:spChg>
        <pc:spChg chg="mod">
          <ac:chgData name="Leonard Walletzký" userId="5c6479d8-24c8-4ca4-a5c7-fde0682a328a" providerId="ADAL" clId="{29280C0B-8018-4596-A61F-507407C3E933}" dt="2022-10-11T12:00:45.655" v="294" actId="790"/>
          <ac:spMkLst>
            <pc:docMk/>
            <pc:sldMk cId="1635473702" sldId="298"/>
            <ac:spMk id="143" creationId="{00000000-0000-0000-0000-000000000000}"/>
          </ac:spMkLst>
        </pc:spChg>
      </pc:sldChg>
      <pc:sldChg chg="modSp mod modNotes">
        <pc:chgData name="Leonard Walletzký" userId="5c6479d8-24c8-4ca4-a5c7-fde0682a328a" providerId="ADAL" clId="{29280C0B-8018-4596-A61F-507407C3E933}" dt="2022-10-11T12:00:45.664" v="301" actId="790"/>
        <pc:sldMkLst>
          <pc:docMk/>
          <pc:sldMk cId="2061221894" sldId="299"/>
        </pc:sldMkLst>
        <pc:spChg chg="mod">
          <ac:chgData name="Leonard Walletzký" userId="5c6479d8-24c8-4ca4-a5c7-fde0682a328a" providerId="ADAL" clId="{29280C0B-8018-4596-A61F-507407C3E933}" dt="2022-10-11T12:00:45.662" v="299" actId="790"/>
          <ac:spMkLst>
            <pc:docMk/>
            <pc:sldMk cId="2061221894" sldId="299"/>
            <ac:spMk id="6" creationId="{71A5CE86-360F-47B2-A2B3-CEEDD6B431B0}"/>
          </ac:spMkLst>
        </pc:spChg>
        <pc:spChg chg="mod">
          <ac:chgData name="Leonard Walletzký" userId="5c6479d8-24c8-4ca4-a5c7-fde0682a328a" providerId="ADAL" clId="{29280C0B-8018-4596-A61F-507407C3E933}" dt="2022-10-11T12:00:45.660" v="298" actId="790"/>
          <ac:spMkLst>
            <pc:docMk/>
            <pc:sldMk cId="2061221894" sldId="299"/>
            <ac:spMk id="143" creationId="{00000000-0000-0000-0000-000000000000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B9DF0B-94A7-4FA2-9036-934A19C4613E}" type="doc">
      <dgm:prSet loTypeId="urn:microsoft.com/office/officeart/2008/layout/TitlePictureLineup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9B4F0A6-C85B-4580-92C6-0D34A6D2BDBC}">
      <dgm:prSet/>
      <dgm:spPr/>
      <dgm:t>
        <a:bodyPr/>
        <a:lstStyle/>
        <a:p>
          <a:r>
            <a:rPr lang="en-US" dirty="0"/>
            <a:t>Provider</a:t>
          </a:r>
        </a:p>
      </dgm:t>
    </dgm:pt>
    <dgm:pt modelId="{437813C1-1339-4D56-9548-7D46F2B5806A}" type="parTrans" cxnId="{F26DA00E-9977-49D0-BB6B-DF5976B7C4CA}">
      <dgm:prSet/>
      <dgm:spPr/>
      <dgm:t>
        <a:bodyPr/>
        <a:lstStyle/>
        <a:p>
          <a:endParaRPr lang="cs-CZ"/>
        </a:p>
      </dgm:t>
    </dgm:pt>
    <dgm:pt modelId="{E643CDAB-9C5C-4834-ACF9-CAF90E3161D1}" type="sibTrans" cxnId="{F26DA00E-9977-49D0-BB6B-DF5976B7C4CA}">
      <dgm:prSet/>
      <dgm:spPr/>
      <dgm:t>
        <a:bodyPr/>
        <a:lstStyle/>
        <a:p>
          <a:endParaRPr lang="cs-CZ"/>
        </a:p>
      </dgm:t>
    </dgm:pt>
    <dgm:pt modelId="{FBEDB6A0-C267-40B5-BE19-2310549B245D}">
      <dgm:prSet/>
      <dgm:spPr/>
      <dgm:t>
        <a:bodyPr/>
        <a:lstStyle/>
        <a:p>
          <a:r>
            <a:rPr lang="en-US" dirty="0"/>
            <a:t>Individual</a:t>
          </a:r>
        </a:p>
      </dgm:t>
    </dgm:pt>
    <dgm:pt modelId="{C87D6BB9-62AE-4BD0-A3FE-8AF716C28FD7}" type="parTrans" cxnId="{680EFA7D-6920-4CB1-BDCB-C219191F7CC4}">
      <dgm:prSet/>
      <dgm:spPr/>
      <dgm:t>
        <a:bodyPr/>
        <a:lstStyle/>
        <a:p>
          <a:endParaRPr lang="cs-CZ"/>
        </a:p>
      </dgm:t>
    </dgm:pt>
    <dgm:pt modelId="{758B2449-307F-415E-A5E4-A02FF4233256}" type="sibTrans" cxnId="{680EFA7D-6920-4CB1-BDCB-C219191F7CC4}">
      <dgm:prSet/>
      <dgm:spPr/>
      <dgm:t>
        <a:bodyPr/>
        <a:lstStyle/>
        <a:p>
          <a:endParaRPr lang="cs-CZ"/>
        </a:p>
      </dgm:t>
    </dgm:pt>
    <dgm:pt modelId="{9ED32249-3FF8-4D46-8EA7-02860041D5F8}">
      <dgm:prSet/>
      <dgm:spPr/>
      <dgm:t>
        <a:bodyPr/>
        <a:lstStyle/>
        <a:p>
          <a:r>
            <a:rPr lang="en-US" dirty="0"/>
            <a:t>Organization</a:t>
          </a:r>
        </a:p>
      </dgm:t>
    </dgm:pt>
    <dgm:pt modelId="{F5710CEA-49C5-40A9-BED8-8A9D37078716}" type="parTrans" cxnId="{5E7E359E-E686-4CA2-B7C9-C7E6E03B61A9}">
      <dgm:prSet/>
      <dgm:spPr/>
      <dgm:t>
        <a:bodyPr/>
        <a:lstStyle/>
        <a:p>
          <a:endParaRPr lang="cs-CZ"/>
        </a:p>
      </dgm:t>
    </dgm:pt>
    <dgm:pt modelId="{629C652B-730E-4578-878B-72B68C4185DC}" type="sibTrans" cxnId="{5E7E359E-E686-4CA2-B7C9-C7E6E03B61A9}">
      <dgm:prSet/>
      <dgm:spPr/>
      <dgm:t>
        <a:bodyPr/>
        <a:lstStyle/>
        <a:p>
          <a:endParaRPr lang="cs-CZ"/>
        </a:p>
      </dgm:t>
    </dgm:pt>
    <dgm:pt modelId="{5C7E195C-06C1-4C3A-8145-5F21BFA4AD1B}">
      <dgm:prSet/>
      <dgm:spPr/>
      <dgm:t>
        <a:bodyPr/>
        <a:lstStyle/>
        <a:p>
          <a:r>
            <a:rPr lang="en-US" dirty="0"/>
            <a:t>Any of previous combined with the technology and/or piece of environment</a:t>
          </a:r>
        </a:p>
      </dgm:t>
    </dgm:pt>
    <dgm:pt modelId="{FEBCEC3B-A1AF-4CEF-9A5B-4E74803D8425}" type="parTrans" cxnId="{FA49E6F1-9BBF-4212-8B87-418354C4D332}">
      <dgm:prSet/>
      <dgm:spPr/>
      <dgm:t>
        <a:bodyPr/>
        <a:lstStyle/>
        <a:p>
          <a:endParaRPr lang="cs-CZ"/>
        </a:p>
      </dgm:t>
    </dgm:pt>
    <dgm:pt modelId="{0DC5CB0B-53D1-46D6-91D0-0D1954A1261C}" type="sibTrans" cxnId="{FA49E6F1-9BBF-4212-8B87-418354C4D332}">
      <dgm:prSet/>
      <dgm:spPr/>
      <dgm:t>
        <a:bodyPr/>
        <a:lstStyle/>
        <a:p>
          <a:endParaRPr lang="cs-CZ"/>
        </a:p>
      </dgm:t>
    </dgm:pt>
    <dgm:pt modelId="{B885C2B5-1359-4068-8639-BC3409D2A722}">
      <dgm:prSet/>
      <dgm:spPr/>
      <dgm:t>
        <a:bodyPr/>
        <a:lstStyle/>
        <a:p>
          <a:r>
            <a:rPr lang="en-US" dirty="0"/>
            <a:t>Technology that provider is responsible for</a:t>
          </a:r>
        </a:p>
      </dgm:t>
    </dgm:pt>
    <dgm:pt modelId="{61B24442-12DF-4911-BB0B-044DCD593BD0}" type="parTrans" cxnId="{EF5D3DD9-7B0E-4E09-A568-2AFE591AD427}">
      <dgm:prSet/>
      <dgm:spPr/>
      <dgm:t>
        <a:bodyPr/>
        <a:lstStyle/>
        <a:p>
          <a:endParaRPr lang="cs-CZ"/>
        </a:p>
      </dgm:t>
    </dgm:pt>
    <dgm:pt modelId="{40E46F8A-9536-4CB2-A927-BE85B58B4195}" type="sibTrans" cxnId="{EF5D3DD9-7B0E-4E09-A568-2AFE591AD427}">
      <dgm:prSet/>
      <dgm:spPr/>
      <dgm:t>
        <a:bodyPr/>
        <a:lstStyle/>
        <a:p>
          <a:endParaRPr lang="cs-CZ"/>
        </a:p>
      </dgm:t>
    </dgm:pt>
    <dgm:pt modelId="{13353C8A-265A-4DE4-9D84-31D6CE166B90}">
      <dgm:prSet/>
      <dgm:spPr/>
      <dgm:t>
        <a:bodyPr/>
        <a:lstStyle/>
        <a:p>
          <a:r>
            <a:rPr lang="en-US" dirty="0"/>
            <a:t>Client</a:t>
          </a:r>
        </a:p>
      </dgm:t>
    </dgm:pt>
    <dgm:pt modelId="{D1D0C60D-8982-43FD-9037-7A55F56AEB91}" type="parTrans" cxnId="{710B7E3D-3A5F-477E-9037-28117940437A}">
      <dgm:prSet/>
      <dgm:spPr/>
      <dgm:t>
        <a:bodyPr/>
        <a:lstStyle/>
        <a:p>
          <a:endParaRPr lang="cs-CZ"/>
        </a:p>
      </dgm:t>
    </dgm:pt>
    <dgm:pt modelId="{B4F2ABD6-4F5D-4AE0-9C7B-6C8CDDECED04}" type="sibTrans" cxnId="{710B7E3D-3A5F-477E-9037-28117940437A}">
      <dgm:prSet/>
      <dgm:spPr/>
      <dgm:t>
        <a:bodyPr/>
        <a:lstStyle/>
        <a:p>
          <a:endParaRPr lang="cs-CZ"/>
        </a:p>
      </dgm:t>
    </dgm:pt>
    <dgm:pt modelId="{C163E1CD-D9C4-4498-B70B-690C27EA81DF}">
      <dgm:prSet/>
      <dgm:spPr/>
      <dgm:t>
        <a:bodyPr/>
        <a:lstStyle/>
        <a:p>
          <a:r>
            <a:rPr lang="en-US" dirty="0"/>
            <a:t>Individual</a:t>
          </a:r>
        </a:p>
      </dgm:t>
    </dgm:pt>
    <dgm:pt modelId="{704A379B-54B9-4AF3-91B5-DFCB8E6FAE7A}" type="parTrans" cxnId="{3E088087-3B52-46A3-B5D3-9B2D310E0A90}">
      <dgm:prSet/>
      <dgm:spPr/>
      <dgm:t>
        <a:bodyPr/>
        <a:lstStyle/>
        <a:p>
          <a:endParaRPr lang="cs-CZ"/>
        </a:p>
      </dgm:t>
    </dgm:pt>
    <dgm:pt modelId="{EC636DEE-EBCB-4B23-944E-1939499669A9}" type="sibTrans" cxnId="{3E088087-3B52-46A3-B5D3-9B2D310E0A90}">
      <dgm:prSet/>
      <dgm:spPr/>
      <dgm:t>
        <a:bodyPr/>
        <a:lstStyle/>
        <a:p>
          <a:endParaRPr lang="cs-CZ"/>
        </a:p>
      </dgm:t>
    </dgm:pt>
    <dgm:pt modelId="{683DCFF6-458A-4FF9-825B-94021F1033DD}">
      <dgm:prSet/>
      <dgm:spPr/>
      <dgm:t>
        <a:bodyPr/>
        <a:lstStyle/>
        <a:p>
          <a:r>
            <a:rPr lang="en-US" dirty="0"/>
            <a:t>Organization</a:t>
          </a:r>
        </a:p>
      </dgm:t>
    </dgm:pt>
    <dgm:pt modelId="{CB81B517-BDC0-4E1D-880D-7B39674C4EC8}" type="parTrans" cxnId="{E9D9B897-7D13-4B9F-98ED-D1330818A6BC}">
      <dgm:prSet/>
      <dgm:spPr/>
      <dgm:t>
        <a:bodyPr/>
        <a:lstStyle/>
        <a:p>
          <a:endParaRPr lang="cs-CZ"/>
        </a:p>
      </dgm:t>
    </dgm:pt>
    <dgm:pt modelId="{8E80EFF2-1BD7-43AA-B2E0-0C8C329A3B2D}" type="sibTrans" cxnId="{E9D9B897-7D13-4B9F-98ED-D1330818A6BC}">
      <dgm:prSet/>
      <dgm:spPr/>
      <dgm:t>
        <a:bodyPr/>
        <a:lstStyle/>
        <a:p>
          <a:endParaRPr lang="cs-CZ"/>
        </a:p>
      </dgm:t>
    </dgm:pt>
    <dgm:pt modelId="{022ED2EA-0FE2-40B8-8608-A85005FA4487}">
      <dgm:prSet/>
      <dgm:spPr/>
      <dgm:t>
        <a:bodyPr/>
        <a:lstStyle/>
        <a:p>
          <a:r>
            <a:rPr lang="en-US" dirty="0"/>
            <a:t>Any of previous combined with the technology and/or piece of environment</a:t>
          </a:r>
        </a:p>
      </dgm:t>
    </dgm:pt>
    <dgm:pt modelId="{D0E400ED-E7D8-482C-8412-C50DA8B2DB57}" type="parTrans" cxnId="{F9614B3B-6F3D-4FB6-81D3-D319F554A013}">
      <dgm:prSet/>
      <dgm:spPr/>
      <dgm:t>
        <a:bodyPr/>
        <a:lstStyle/>
        <a:p>
          <a:endParaRPr lang="cs-CZ"/>
        </a:p>
      </dgm:t>
    </dgm:pt>
    <dgm:pt modelId="{F3B2BB06-F229-4A3A-9699-5A2840341F78}" type="sibTrans" cxnId="{F9614B3B-6F3D-4FB6-81D3-D319F554A013}">
      <dgm:prSet/>
      <dgm:spPr/>
      <dgm:t>
        <a:bodyPr/>
        <a:lstStyle/>
        <a:p>
          <a:endParaRPr lang="cs-CZ"/>
        </a:p>
      </dgm:t>
    </dgm:pt>
    <dgm:pt modelId="{7864FF45-9FD2-4DAE-B835-3CEB33F8F4E7}">
      <dgm:prSet/>
      <dgm:spPr/>
      <dgm:t>
        <a:bodyPr/>
        <a:lstStyle/>
        <a:p>
          <a:r>
            <a:rPr lang="en-US" dirty="0"/>
            <a:t>Portion of reality owned by Client</a:t>
          </a:r>
        </a:p>
      </dgm:t>
    </dgm:pt>
    <dgm:pt modelId="{603BC295-E286-4974-9513-BB3730CE86DD}" type="parTrans" cxnId="{DB277E96-966D-40B1-BD9A-FCD4AE0368F4}">
      <dgm:prSet/>
      <dgm:spPr/>
      <dgm:t>
        <a:bodyPr/>
        <a:lstStyle/>
        <a:p>
          <a:endParaRPr lang="cs-CZ"/>
        </a:p>
      </dgm:t>
    </dgm:pt>
    <dgm:pt modelId="{0A3365DE-8D18-4DFE-91CC-4C663F7964DF}" type="sibTrans" cxnId="{DB277E96-966D-40B1-BD9A-FCD4AE0368F4}">
      <dgm:prSet/>
      <dgm:spPr/>
      <dgm:t>
        <a:bodyPr/>
        <a:lstStyle/>
        <a:p>
          <a:endParaRPr lang="cs-CZ"/>
        </a:p>
      </dgm:t>
    </dgm:pt>
    <dgm:pt modelId="{1AEE4EDF-9BB0-4138-A607-2618D01D66DB}">
      <dgm:prSet/>
      <dgm:spPr/>
      <dgm:t>
        <a:bodyPr/>
        <a:lstStyle/>
        <a:p>
          <a:r>
            <a:rPr lang="en-US" dirty="0"/>
            <a:t>Target</a:t>
          </a:r>
        </a:p>
      </dgm:t>
    </dgm:pt>
    <dgm:pt modelId="{C2C595BC-8FE7-4984-9DD0-070DBFB4C36D}" type="parTrans" cxnId="{42E75797-810B-40D8-8EAA-0DC5CE980B27}">
      <dgm:prSet/>
      <dgm:spPr/>
      <dgm:t>
        <a:bodyPr/>
        <a:lstStyle/>
        <a:p>
          <a:endParaRPr lang="cs-CZ"/>
        </a:p>
      </dgm:t>
    </dgm:pt>
    <dgm:pt modelId="{D6695DAC-8584-435B-9C8D-01965AD122BF}" type="sibTrans" cxnId="{42E75797-810B-40D8-8EAA-0DC5CE980B27}">
      <dgm:prSet/>
      <dgm:spPr/>
      <dgm:t>
        <a:bodyPr/>
        <a:lstStyle/>
        <a:p>
          <a:endParaRPr lang="cs-CZ"/>
        </a:p>
      </dgm:t>
    </dgm:pt>
    <dgm:pt modelId="{0C104EDD-9A97-43A5-B820-59463D3BB443}">
      <dgm:prSet/>
      <dgm:spPr/>
      <dgm:t>
        <a:bodyPr/>
        <a:lstStyle/>
        <a:p>
          <a:r>
            <a:rPr lang="en-US" dirty="0"/>
            <a:t>The reality to be transformed or operated on by Provider for sake of Client</a:t>
          </a:r>
        </a:p>
      </dgm:t>
    </dgm:pt>
    <dgm:pt modelId="{CE64B5C7-B75A-4409-B14B-27B9DA8E4287}" type="parTrans" cxnId="{FE252ECC-BB12-4E7E-83C4-BC2FCF37B7B9}">
      <dgm:prSet/>
      <dgm:spPr/>
      <dgm:t>
        <a:bodyPr/>
        <a:lstStyle/>
        <a:p>
          <a:endParaRPr lang="cs-CZ"/>
        </a:p>
      </dgm:t>
    </dgm:pt>
    <dgm:pt modelId="{480EE854-1376-4802-9F41-D35579956CE3}" type="sibTrans" cxnId="{FE252ECC-BB12-4E7E-83C4-BC2FCF37B7B9}">
      <dgm:prSet/>
      <dgm:spPr/>
      <dgm:t>
        <a:bodyPr/>
        <a:lstStyle/>
        <a:p>
          <a:endParaRPr lang="cs-CZ"/>
        </a:p>
      </dgm:t>
    </dgm:pt>
    <dgm:pt modelId="{45F09FDD-08D7-49AD-97D7-A3C6D3BF8289}">
      <dgm:prSet/>
      <dgm:spPr/>
      <dgm:t>
        <a:bodyPr/>
        <a:lstStyle/>
        <a:p>
          <a:r>
            <a:rPr lang="en-US" dirty="0"/>
            <a:t>People, dimensions of business</a:t>
          </a:r>
        </a:p>
      </dgm:t>
    </dgm:pt>
    <dgm:pt modelId="{27FD7965-8B54-4D13-A7EE-C12277E0924C}" type="parTrans" cxnId="{16D807A8-0232-4A81-BDEB-1311C2B249F4}">
      <dgm:prSet/>
      <dgm:spPr/>
      <dgm:t>
        <a:bodyPr/>
        <a:lstStyle/>
        <a:p>
          <a:endParaRPr lang="cs-CZ"/>
        </a:p>
      </dgm:t>
    </dgm:pt>
    <dgm:pt modelId="{DBB7E3D1-0C9C-41A8-A466-CC1E141D89B7}" type="sibTrans" cxnId="{16D807A8-0232-4A81-BDEB-1311C2B249F4}">
      <dgm:prSet/>
      <dgm:spPr/>
      <dgm:t>
        <a:bodyPr/>
        <a:lstStyle/>
        <a:p>
          <a:endParaRPr lang="cs-CZ"/>
        </a:p>
      </dgm:t>
    </dgm:pt>
    <dgm:pt modelId="{F20F41C3-186D-491B-8189-9DFE3DDFD20A}">
      <dgm:prSet/>
      <dgm:spPr/>
      <dgm:t>
        <a:bodyPr/>
        <a:lstStyle/>
        <a:p>
          <a:r>
            <a:rPr lang="en-US" dirty="0"/>
            <a:t>Dimensions of products, technology artefacts &amp; environment</a:t>
          </a:r>
        </a:p>
      </dgm:t>
    </dgm:pt>
    <dgm:pt modelId="{0886F1A4-C838-4ED2-8940-0863585B06B8}" type="parTrans" cxnId="{F89CDB0C-DF5E-4100-929E-9D541342BE2C}">
      <dgm:prSet/>
      <dgm:spPr/>
      <dgm:t>
        <a:bodyPr/>
        <a:lstStyle/>
        <a:p>
          <a:endParaRPr lang="cs-CZ"/>
        </a:p>
      </dgm:t>
    </dgm:pt>
    <dgm:pt modelId="{63B95180-4BE2-4EBE-B11D-6B89E6DBFB41}" type="sibTrans" cxnId="{F89CDB0C-DF5E-4100-929E-9D541342BE2C}">
      <dgm:prSet/>
      <dgm:spPr/>
      <dgm:t>
        <a:bodyPr/>
        <a:lstStyle/>
        <a:p>
          <a:endParaRPr lang="cs-CZ"/>
        </a:p>
      </dgm:t>
    </dgm:pt>
    <dgm:pt modelId="{B48BFAE0-46F4-482B-936D-C922AF5B9AEA}">
      <dgm:prSet/>
      <dgm:spPr/>
      <dgm:t>
        <a:bodyPr/>
        <a:lstStyle/>
        <a:p>
          <a:r>
            <a:rPr lang="en-US" dirty="0"/>
            <a:t>Information, codified knowledge</a:t>
          </a:r>
        </a:p>
      </dgm:t>
    </dgm:pt>
    <dgm:pt modelId="{2B99E76F-F567-4257-AF81-6EB17A594E59}" type="parTrans" cxnId="{E7190C72-62FD-4813-AC32-C6F73770011D}">
      <dgm:prSet/>
      <dgm:spPr/>
      <dgm:t>
        <a:bodyPr/>
        <a:lstStyle/>
        <a:p>
          <a:endParaRPr lang="cs-CZ"/>
        </a:p>
      </dgm:t>
    </dgm:pt>
    <dgm:pt modelId="{3711EC65-600F-473F-96A5-7481B636266C}" type="sibTrans" cxnId="{E7190C72-62FD-4813-AC32-C6F73770011D}">
      <dgm:prSet/>
      <dgm:spPr/>
      <dgm:t>
        <a:bodyPr/>
        <a:lstStyle/>
        <a:p>
          <a:endParaRPr lang="cs-CZ"/>
        </a:p>
      </dgm:t>
    </dgm:pt>
    <dgm:pt modelId="{911F5147-B5A9-44C1-BC1F-8C1F2EC82832}" type="pres">
      <dgm:prSet presAssocID="{51B9DF0B-94A7-4FA2-9036-934A19C4613E}" presName="Name0" presStyleCnt="0">
        <dgm:presLayoutVars>
          <dgm:dir/>
        </dgm:presLayoutVars>
      </dgm:prSet>
      <dgm:spPr/>
    </dgm:pt>
    <dgm:pt modelId="{C60FBA72-796B-4980-8CE3-41B8D393A619}" type="pres">
      <dgm:prSet presAssocID="{D9B4F0A6-C85B-4580-92C6-0D34A6D2BDBC}" presName="composite" presStyleCnt="0"/>
      <dgm:spPr/>
    </dgm:pt>
    <dgm:pt modelId="{1E73383B-F03F-4A6C-9FD6-8C5C49246B5B}" type="pres">
      <dgm:prSet presAssocID="{D9B4F0A6-C85B-4580-92C6-0D34A6D2BDBC}" presName="Accent" presStyleLbl="alignAcc1" presStyleIdx="0" presStyleCnt="3"/>
      <dgm:spPr/>
    </dgm:pt>
    <dgm:pt modelId="{FBB0020F-685F-47A2-BC4B-53A9470A7899}" type="pres">
      <dgm:prSet presAssocID="{D9B4F0A6-C85B-4580-92C6-0D34A6D2BDBC}" presName="Image" presStyleLbl="node1" presStyleIdx="0" presStyleCnt="3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220" r="7220"/>
          </a:stretch>
        </a:blipFill>
      </dgm:spPr>
    </dgm:pt>
    <dgm:pt modelId="{2E3DD587-9C56-4F7E-8213-199C0BE3A53F}" type="pres">
      <dgm:prSet presAssocID="{D9B4F0A6-C85B-4580-92C6-0D34A6D2BDBC}" presName="Child" presStyleLbl="revTx" presStyleIdx="0" presStyleCnt="3">
        <dgm:presLayoutVars>
          <dgm:bulletEnabled val="1"/>
        </dgm:presLayoutVars>
      </dgm:prSet>
      <dgm:spPr/>
    </dgm:pt>
    <dgm:pt modelId="{14C16F08-74A4-41B3-981C-47499F30515C}" type="pres">
      <dgm:prSet presAssocID="{D9B4F0A6-C85B-4580-92C6-0D34A6D2BDBC}" presName="Parent" presStyleLbl="alignNode1" presStyleIdx="0" presStyleCnt="3">
        <dgm:presLayoutVars>
          <dgm:bulletEnabled val="1"/>
        </dgm:presLayoutVars>
      </dgm:prSet>
      <dgm:spPr/>
    </dgm:pt>
    <dgm:pt modelId="{4A546578-E5FE-421F-B6A2-439247E0734F}" type="pres">
      <dgm:prSet presAssocID="{E643CDAB-9C5C-4834-ACF9-CAF90E3161D1}" presName="sibTrans" presStyleCnt="0"/>
      <dgm:spPr/>
    </dgm:pt>
    <dgm:pt modelId="{166971B7-0667-4B27-BD3B-EF5BC73C7F07}" type="pres">
      <dgm:prSet presAssocID="{13353C8A-265A-4DE4-9D84-31D6CE166B90}" presName="composite" presStyleCnt="0"/>
      <dgm:spPr/>
    </dgm:pt>
    <dgm:pt modelId="{A61F0F27-92BC-45A7-BA0C-289D2AEF783D}" type="pres">
      <dgm:prSet presAssocID="{13353C8A-265A-4DE4-9D84-31D6CE166B90}" presName="Accent" presStyleLbl="alignAcc1" presStyleIdx="1" presStyleCnt="3"/>
      <dgm:spPr/>
    </dgm:pt>
    <dgm:pt modelId="{87B26228-DE22-421D-97E5-D74B4AC5A998}" type="pres">
      <dgm:prSet presAssocID="{13353C8A-265A-4DE4-9D84-31D6CE166B90}" presName="Image" presStyleLbl="node1" presStyleIdx="1" presStyleCnt="3"/>
      <dgm:spPr>
        <a:blipFill dpi="0" rotWithShape="1">
          <a:blip xmlns:r="http://schemas.openxmlformats.org/officeDocument/2006/relationships" r:embed="rId2"/>
          <a:srcRect/>
          <a:stretch>
            <a:fillRect l="7220" r="7220"/>
          </a:stretch>
        </a:blipFill>
      </dgm:spPr>
    </dgm:pt>
    <dgm:pt modelId="{09CD3E02-A9B1-4BA3-AB83-FF75330E7E04}" type="pres">
      <dgm:prSet presAssocID="{13353C8A-265A-4DE4-9D84-31D6CE166B90}" presName="Child" presStyleLbl="revTx" presStyleIdx="1" presStyleCnt="3">
        <dgm:presLayoutVars>
          <dgm:bulletEnabled val="1"/>
        </dgm:presLayoutVars>
      </dgm:prSet>
      <dgm:spPr/>
    </dgm:pt>
    <dgm:pt modelId="{508DE287-7384-47E4-B506-C9E7B249980E}" type="pres">
      <dgm:prSet presAssocID="{13353C8A-265A-4DE4-9D84-31D6CE166B90}" presName="Parent" presStyleLbl="alignNode1" presStyleIdx="1" presStyleCnt="3">
        <dgm:presLayoutVars>
          <dgm:bulletEnabled val="1"/>
        </dgm:presLayoutVars>
      </dgm:prSet>
      <dgm:spPr/>
    </dgm:pt>
    <dgm:pt modelId="{0CE512FC-1A55-4BE7-B482-8C59C4439EC0}" type="pres">
      <dgm:prSet presAssocID="{B4F2ABD6-4F5D-4AE0-9C7B-6C8CDDECED04}" presName="sibTrans" presStyleCnt="0"/>
      <dgm:spPr/>
    </dgm:pt>
    <dgm:pt modelId="{B579C035-5FF1-493C-8284-A3624BD56B8B}" type="pres">
      <dgm:prSet presAssocID="{1AEE4EDF-9BB0-4138-A607-2618D01D66DB}" presName="composite" presStyleCnt="0"/>
      <dgm:spPr/>
    </dgm:pt>
    <dgm:pt modelId="{5AFD8D74-BFFA-408A-893B-0359E4BAA638}" type="pres">
      <dgm:prSet presAssocID="{1AEE4EDF-9BB0-4138-A607-2618D01D66DB}" presName="Accent" presStyleLbl="alignAcc1" presStyleIdx="2" presStyleCnt="3"/>
      <dgm:spPr/>
    </dgm:pt>
    <dgm:pt modelId="{D67090FF-F9E6-46EB-B614-A25FB228C691}" type="pres">
      <dgm:prSet presAssocID="{1AEE4EDF-9BB0-4138-A607-2618D01D66DB}" presName="Image" presStyleLbl="node1" presStyleIdx="2" presStyleCnt="3"/>
      <dgm:spPr>
        <a:blipFill dpi="0" rotWithShape="1">
          <a:blip xmlns:r="http://schemas.openxmlformats.org/officeDocument/2006/relationships" r:embed="rId3"/>
          <a:srcRect/>
          <a:stretch>
            <a:fillRect l="7220" r="7220"/>
          </a:stretch>
        </a:blipFill>
      </dgm:spPr>
    </dgm:pt>
    <dgm:pt modelId="{F0E1BAB7-688D-4948-93C7-AB69A17EDF74}" type="pres">
      <dgm:prSet presAssocID="{1AEE4EDF-9BB0-4138-A607-2618D01D66DB}" presName="Child" presStyleLbl="revTx" presStyleIdx="2" presStyleCnt="3">
        <dgm:presLayoutVars>
          <dgm:bulletEnabled val="1"/>
        </dgm:presLayoutVars>
      </dgm:prSet>
      <dgm:spPr/>
    </dgm:pt>
    <dgm:pt modelId="{1808B774-B3B6-423F-AEE5-9209048F6467}" type="pres">
      <dgm:prSet presAssocID="{1AEE4EDF-9BB0-4138-A607-2618D01D66DB}" presName="Parent" presStyleLbl="alignNode1" presStyleIdx="2" presStyleCnt="3">
        <dgm:presLayoutVars>
          <dgm:bulletEnabled val="1"/>
        </dgm:presLayoutVars>
      </dgm:prSet>
      <dgm:spPr/>
    </dgm:pt>
  </dgm:ptLst>
  <dgm:cxnLst>
    <dgm:cxn modelId="{199B3C0B-321D-44F8-AE67-E1B429201653}" type="presOf" srcId="{C163E1CD-D9C4-4498-B70B-690C27EA81DF}" destId="{09CD3E02-A9B1-4BA3-AB83-FF75330E7E04}" srcOrd="0" destOrd="0" presId="urn:microsoft.com/office/officeart/2008/layout/TitlePictureLineup"/>
    <dgm:cxn modelId="{F89CDB0C-DF5E-4100-929E-9D541342BE2C}" srcId="{1AEE4EDF-9BB0-4138-A607-2618D01D66DB}" destId="{F20F41C3-186D-491B-8189-9DFE3DDFD20A}" srcOrd="2" destOrd="0" parTransId="{0886F1A4-C838-4ED2-8940-0863585B06B8}" sibTransId="{63B95180-4BE2-4EBE-B11D-6B89E6DBFB41}"/>
    <dgm:cxn modelId="{F26DA00E-9977-49D0-BB6B-DF5976B7C4CA}" srcId="{51B9DF0B-94A7-4FA2-9036-934A19C4613E}" destId="{D9B4F0A6-C85B-4580-92C6-0D34A6D2BDBC}" srcOrd="0" destOrd="0" parTransId="{437813C1-1339-4D56-9548-7D46F2B5806A}" sibTransId="{E643CDAB-9C5C-4834-ACF9-CAF90E3161D1}"/>
    <dgm:cxn modelId="{508A1312-3EA4-4079-AE70-FAC15D29477A}" type="presOf" srcId="{9ED32249-3FF8-4D46-8EA7-02860041D5F8}" destId="{2E3DD587-9C56-4F7E-8213-199C0BE3A53F}" srcOrd="0" destOrd="1" presId="urn:microsoft.com/office/officeart/2008/layout/TitlePictureLineup"/>
    <dgm:cxn modelId="{8E4AB118-581B-40E5-AC3B-62258532B938}" type="presOf" srcId="{1AEE4EDF-9BB0-4138-A607-2618D01D66DB}" destId="{1808B774-B3B6-423F-AEE5-9209048F6467}" srcOrd="0" destOrd="0" presId="urn:microsoft.com/office/officeart/2008/layout/TitlePictureLineup"/>
    <dgm:cxn modelId="{78FF6E27-DAA2-4452-9A3D-935415D7BC3C}" type="presOf" srcId="{022ED2EA-0FE2-40B8-8608-A85005FA4487}" destId="{09CD3E02-A9B1-4BA3-AB83-FF75330E7E04}" srcOrd="0" destOrd="2" presId="urn:microsoft.com/office/officeart/2008/layout/TitlePictureLineup"/>
    <dgm:cxn modelId="{1D0D5839-3C60-40D3-8D16-13F376CC4F9B}" type="presOf" srcId="{683DCFF6-458A-4FF9-825B-94021F1033DD}" destId="{09CD3E02-A9B1-4BA3-AB83-FF75330E7E04}" srcOrd="0" destOrd="1" presId="urn:microsoft.com/office/officeart/2008/layout/TitlePictureLineup"/>
    <dgm:cxn modelId="{F8DD2F3A-18BC-4397-BD94-B36151AF78E9}" type="presOf" srcId="{0C104EDD-9A97-43A5-B820-59463D3BB443}" destId="{F0E1BAB7-688D-4948-93C7-AB69A17EDF74}" srcOrd="0" destOrd="0" presId="urn:microsoft.com/office/officeart/2008/layout/TitlePictureLineup"/>
    <dgm:cxn modelId="{F9614B3B-6F3D-4FB6-81D3-D319F554A013}" srcId="{13353C8A-265A-4DE4-9D84-31D6CE166B90}" destId="{022ED2EA-0FE2-40B8-8608-A85005FA4487}" srcOrd="2" destOrd="0" parTransId="{D0E400ED-E7D8-482C-8412-C50DA8B2DB57}" sibTransId="{F3B2BB06-F229-4A3A-9699-5A2840341F78}"/>
    <dgm:cxn modelId="{710B7E3D-3A5F-477E-9037-28117940437A}" srcId="{51B9DF0B-94A7-4FA2-9036-934A19C4613E}" destId="{13353C8A-265A-4DE4-9D84-31D6CE166B90}" srcOrd="1" destOrd="0" parTransId="{D1D0C60D-8982-43FD-9037-7A55F56AEB91}" sibTransId="{B4F2ABD6-4F5D-4AE0-9C7B-6C8CDDECED04}"/>
    <dgm:cxn modelId="{597E595D-5E3C-4848-87B3-2B251A217CED}" type="presOf" srcId="{5C7E195C-06C1-4C3A-8145-5F21BFA4AD1B}" destId="{2E3DD587-9C56-4F7E-8213-199C0BE3A53F}" srcOrd="0" destOrd="2" presId="urn:microsoft.com/office/officeart/2008/layout/TitlePictureLineup"/>
    <dgm:cxn modelId="{E7190C72-62FD-4813-AC32-C6F73770011D}" srcId="{1AEE4EDF-9BB0-4138-A607-2618D01D66DB}" destId="{B48BFAE0-46F4-482B-936D-C922AF5B9AEA}" srcOrd="3" destOrd="0" parTransId="{2B99E76F-F567-4257-AF81-6EB17A594E59}" sibTransId="{3711EC65-600F-473F-96A5-7481B636266C}"/>
    <dgm:cxn modelId="{B928D45A-5C53-40AF-8A0B-5390F232B9B7}" type="presOf" srcId="{7864FF45-9FD2-4DAE-B835-3CEB33F8F4E7}" destId="{09CD3E02-A9B1-4BA3-AB83-FF75330E7E04}" srcOrd="0" destOrd="3" presId="urn:microsoft.com/office/officeart/2008/layout/TitlePictureLineup"/>
    <dgm:cxn modelId="{680EFA7D-6920-4CB1-BDCB-C219191F7CC4}" srcId="{D9B4F0A6-C85B-4580-92C6-0D34A6D2BDBC}" destId="{FBEDB6A0-C267-40B5-BE19-2310549B245D}" srcOrd="0" destOrd="0" parTransId="{C87D6BB9-62AE-4BD0-A3FE-8AF716C28FD7}" sibTransId="{758B2449-307F-415E-A5E4-A02FF4233256}"/>
    <dgm:cxn modelId="{4575E781-B27C-45E3-83F5-1849ACD9EC83}" type="presOf" srcId="{D9B4F0A6-C85B-4580-92C6-0D34A6D2BDBC}" destId="{14C16F08-74A4-41B3-981C-47499F30515C}" srcOrd="0" destOrd="0" presId="urn:microsoft.com/office/officeart/2008/layout/TitlePictureLineup"/>
    <dgm:cxn modelId="{FA88DA83-F353-4A51-BF2E-B3481DFC6301}" type="presOf" srcId="{F20F41C3-186D-491B-8189-9DFE3DDFD20A}" destId="{F0E1BAB7-688D-4948-93C7-AB69A17EDF74}" srcOrd="0" destOrd="2" presId="urn:microsoft.com/office/officeart/2008/layout/TitlePictureLineup"/>
    <dgm:cxn modelId="{3E088087-3B52-46A3-B5D3-9B2D310E0A90}" srcId="{13353C8A-265A-4DE4-9D84-31D6CE166B90}" destId="{C163E1CD-D9C4-4498-B70B-690C27EA81DF}" srcOrd="0" destOrd="0" parTransId="{704A379B-54B9-4AF3-91B5-DFCB8E6FAE7A}" sibTransId="{EC636DEE-EBCB-4B23-944E-1939499669A9}"/>
    <dgm:cxn modelId="{B4BB9092-E415-402B-AA86-3252CB489992}" type="presOf" srcId="{45F09FDD-08D7-49AD-97D7-A3C6D3BF8289}" destId="{F0E1BAB7-688D-4948-93C7-AB69A17EDF74}" srcOrd="0" destOrd="1" presId="urn:microsoft.com/office/officeart/2008/layout/TitlePictureLineup"/>
    <dgm:cxn modelId="{DB277E96-966D-40B1-BD9A-FCD4AE0368F4}" srcId="{13353C8A-265A-4DE4-9D84-31D6CE166B90}" destId="{7864FF45-9FD2-4DAE-B835-3CEB33F8F4E7}" srcOrd="3" destOrd="0" parTransId="{603BC295-E286-4974-9513-BB3730CE86DD}" sibTransId="{0A3365DE-8D18-4DFE-91CC-4C663F7964DF}"/>
    <dgm:cxn modelId="{42E75797-810B-40D8-8EAA-0DC5CE980B27}" srcId="{51B9DF0B-94A7-4FA2-9036-934A19C4613E}" destId="{1AEE4EDF-9BB0-4138-A607-2618D01D66DB}" srcOrd="2" destOrd="0" parTransId="{C2C595BC-8FE7-4984-9DD0-070DBFB4C36D}" sibTransId="{D6695DAC-8584-435B-9C8D-01965AD122BF}"/>
    <dgm:cxn modelId="{E9D9B897-7D13-4B9F-98ED-D1330818A6BC}" srcId="{13353C8A-265A-4DE4-9D84-31D6CE166B90}" destId="{683DCFF6-458A-4FF9-825B-94021F1033DD}" srcOrd="1" destOrd="0" parTransId="{CB81B517-BDC0-4E1D-880D-7B39674C4EC8}" sibTransId="{8E80EFF2-1BD7-43AA-B2E0-0C8C329A3B2D}"/>
    <dgm:cxn modelId="{5E7E359E-E686-4CA2-B7C9-C7E6E03B61A9}" srcId="{D9B4F0A6-C85B-4580-92C6-0D34A6D2BDBC}" destId="{9ED32249-3FF8-4D46-8EA7-02860041D5F8}" srcOrd="1" destOrd="0" parTransId="{F5710CEA-49C5-40A9-BED8-8A9D37078716}" sibTransId="{629C652B-730E-4578-878B-72B68C4185DC}"/>
    <dgm:cxn modelId="{16D807A8-0232-4A81-BDEB-1311C2B249F4}" srcId="{1AEE4EDF-9BB0-4138-A607-2618D01D66DB}" destId="{45F09FDD-08D7-49AD-97D7-A3C6D3BF8289}" srcOrd="1" destOrd="0" parTransId="{27FD7965-8B54-4D13-A7EE-C12277E0924C}" sibTransId="{DBB7E3D1-0C9C-41A8-A466-CC1E141D89B7}"/>
    <dgm:cxn modelId="{E5E651B8-BB0B-474F-A14E-899DF3EA0EA4}" type="presOf" srcId="{B48BFAE0-46F4-482B-936D-C922AF5B9AEA}" destId="{F0E1BAB7-688D-4948-93C7-AB69A17EDF74}" srcOrd="0" destOrd="3" presId="urn:microsoft.com/office/officeart/2008/layout/TitlePictureLineup"/>
    <dgm:cxn modelId="{84D559BD-D512-4C7D-9FDA-5B4C0C0B3059}" type="presOf" srcId="{B885C2B5-1359-4068-8639-BC3409D2A722}" destId="{2E3DD587-9C56-4F7E-8213-199C0BE3A53F}" srcOrd="0" destOrd="3" presId="urn:microsoft.com/office/officeart/2008/layout/TitlePictureLineup"/>
    <dgm:cxn modelId="{FE252ECC-BB12-4E7E-83C4-BC2FCF37B7B9}" srcId="{1AEE4EDF-9BB0-4138-A607-2618D01D66DB}" destId="{0C104EDD-9A97-43A5-B820-59463D3BB443}" srcOrd="0" destOrd="0" parTransId="{CE64B5C7-B75A-4409-B14B-27B9DA8E4287}" sibTransId="{480EE854-1376-4802-9F41-D35579956CE3}"/>
    <dgm:cxn modelId="{264CE1D7-41AC-4219-9DDC-42D4CEE7B33E}" type="presOf" srcId="{FBEDB6A0-C267-40B5-BE19-2310549B245D}" destId="{2E3DD587-9C56-4F7E-8213-199C0BE3A53F}" srcOrd="0" destOrd="0" presId="urn:microsoft.com/office/officeart/2008/layout/TitlePictureLineup"/>
    <dgm:cxn modelId="{EF5D3DD9-7B0E-4E09-A568-2AFE591AD427}" srcId="{D9B4F0A6-C85B-4580-92C6-0D34A6D2BDBC}" destId="{B885C2B5-1359-4068-8639-BC3409D2A722}" srcOrd="3" destOrd="0" parTransId="{61B24442-12DF-4911-BB0B-044DCD593BD0}" sibTransId="{40E46F8A-9536-4CB2-A927-BE85B58B4195}"/>
    <dgm:cxn modelId="{744C9DE0-944B-4817-93EF-45238349D13E}" type="presOf" srcId="{13353C8A-265A-4DE4-9D84-31D6CE166B90}" destId="{508DE287-7384-47E4-B506-C9E7B249980E}" srcOrd="0" destOrd="0" presId="urn:microsoft.com/office/officeart/2008/layout/TitlePictureLineup"/>
    <dgm:cxn modelId="{FA49E6F1-9BBF-4212-8B87-418354C4D332}" srcId="{D9B4F0A6-C85B-4580-92C6-0D34A6D2BDBC}" destId="{5C7E195C-06C1-4C3A-8145-5F21BFA4AD1B}" srcOrd="2" destOrd="0" parTransId="{FEBCEC3B-A1AF-4CEF-9A5B-4E74803D8425}" sibTransId="{0DC5CB0B-53D1-46D6-91D0-0D1954A1261C}"/>
    <dgm:cxn modelId="{17F965F3-F657-4751-9094-D188EE80C749}" type="presOf" srcId="{51B9DF0B-94A7-4FA2-9036-934A19C4613E}" destId="{911F5147-B5A9-44C1-BC1F-8C1F2EC82832}" srcOrd="0" destOrd="0" presId="urn:microsoft.com/office/officeart/2008/layout/TitlePictureLineup"/>
    <dgm:cxn modelId="{2783F728-8FC3-475E-BF86-A3F86E6A69E4}" type="presParOf" srcId="{911F5147-B5A9-44C1-BC1F-8C1F2EC82832}" destId="{C60FBA72-796B-4980-8CE3-41B8D393A619}" srcOrd="0" destOrd="0" presId="urn:microsoft.com/office/officeart/2008/layout/TitlePictureLineup"/>
    <dgm:cxn modelId="{83C4C463-F844-404A-9AF5-2606809CF176}" type="presParOf" srcId="{C60FBA72-796B-4980-8CE3-41B8D393A619}" destId="{1E73383B-F03F-4A6C-9FD6-8C5C49246B5B}" srcOrd="0" destOrd="0" presId="urn:microsoft.com/office/officeart/2008/layout/TitlePictureLineup"/>
    <dgm:cxn modelId="{F10C9170-EA79-41FC-8432-B21B46739843}" type="presParOf" srcId="{C60FBA72-796B-4980-8CE3-41B8D393A619}" destId="{FBB0020F-685F-47A2-BC4B-53A9470A7899}" srcOrd="1" destOrd="0" presId="urn:microsoft.com/office/officeart/2008/layout/TitlePictureLineup"/>
    <dgm:cxn modelId="{4BEB9372-6A8C-4064-80F4-B6E0CF618549}" type="presParOf" srcId="{C60FBA72-796B-4980-8CE3-41B8D393A619}" destId="{2E3DD587-9C56-4F7E-8213-199C0BE3A53F}" srcOrd="2" destOrd="0" presId="urn:microsoft.com/office/officeart/2008/layout/TitlePictureLineup"/>
    <dgm:cxn modelId="{AE02A040-DB7A-44B9-BA31-3521DE953449}" type="presParOf" srcId="{C60FBA72-796B-4980-8CE3-41B8D393A619}" destId="{14C16F08-74A4-41B3-981C-47499F30515C}" srcOrd="3" destOrd="0" presId="urn:microsoft.com/office/officeart/2008/layout/TitlePictureLineup"/>
    <dgm:cxn modelId="{7C68CC3F-216B-4D79-920F-F024A8D8A6D6}" type="presParOf" srcId="{911F5147-B5A9-44C1-BC1F-8C1F2EC82832}" destId="{4A546578-E5FE-421F-B6A2-439247E0734F}" srcOrd="1" destOrd="0" presId="urn:microsoft.com/office/officeart/2008/layout/TitlePictureLineup"/>
    <dgm:cxn modelId="{8937A938-E98A-4600-AA3D-DFF75AAEAF92}" type="presParOf" srcId="{911F5147-B5A9-44C1-BC1F-8C1F2EC82832}" destId="{166971B7-0667-4B27-BD3B-EF5BC73C7F07}" srcOrd="2" destOrd="0" presId="urn:microsoft.com/office/officeart/2008/layout/TitlePictureLineup"/>
    <dgm:cxn modelId="{39315D5A-1568-4B7C-8A32-EDC81F2E37E2}" type="presParOf" srcId="{166971B7-0667-4B27-BD3B-EF5BC73C7F07}" destId="{A61F0F27-92BC-45A7-BA0C-289D2AEF783D}" srcOrd="0" destOrd="0" presId="urn:microsoft.com/office/officeart/2008/layout/TitlePictureLineup"/>
    <dgm:cxn modelId="{FF7ED34D-603D-433B-AE89-BDE848C1C7A6}" type="presParOf" srcId="{166971B7-0667-4B27-BD3B-EF5BC73C7F07}" destId="{87B26228-DE22-421D-97E5-D74B4AC5A998}" srcOrd="1" destOrd="0" presId="urn:microsoft.com/office/officeart/2008/layout/TitlePictureLineup"/>
    <dgm:cxn modelId="{509A38B9-6E68-4028-A5DB-C5C0A7B5289C}" type="presParOf" srcId="{166971B7-0667-4B27-BD3B-EF5BC73C7F07}" destId="{09CD3E02-A9B1-4BA3-AB83-FF75330E7E04}" srcOrd="2" destOrd="0" presId="urn:microsoft.com/office/officeart/2008/layout/TitlePictureLineup"/>
    <dgm:cxn modelId="{23926306-5F55-41E6-9B72-664FA1813E02}" type="presParOf" srcId="{166971B7-0667-4B27-BD3B-EF5BC73C7F07}" destId="{508DE287-7384-47E4-B506-C9E7B249980E}" srcOrd="3" destOrd="0" presId="urn:microsoft.com/office/officeart/2008/layout/TitlePictureLineup"/>
    <dgm:cxn modelId="{391D8844-613C-45CE-96D1-6843CE12E9E4}" type="presParOf" srcId="{911F5147-B5A9-44C1-BC1F-8C1F2EC82832}" destId="{0CE512FC-1A55-4BE7-B482-8C59C4439EC0}" srcOrd="3" destOrd="0" presId="urn:microsoft.com/office/officeart/2008/layout/TitlePictureLineup"/>
    <dgm:cxn modelId="{723D803E-EEE0-4CB6-8DAA-B56A39F51C81}" type="presParOf" srcId="{911F5147-B5A9-44C1-BC1F-8C1F2EC82832}" destId="{B579C035-5FF1-493C-8284-A3624BD56B8B}" srcOrd="4" destOrd="0" presId="urn:microsoft.com/office/officeart/2008/layout/TitlePictureLineup"/>
    <dgm:cxn modelId="{8B06FF7A-E52B-4248-9F25-9C602367ECD5}" type="presParOf" srcId="{B579C035-5FF1-493C-8284-A3624BD56B8B}" destId="{5AFD8D74-BFFA-408A-893B-0359E4BAA638}" srcOrd="0" destOrd="0" presId="urn:microsoft.com/office/officeart/2008/layout/TitlePictureLineup"/>
    <dgm:cxn modelId="{5F9D0F6B-AC34-4397-A61C-B9A67A39F65E}" type="presParOf" srcId="{B579C035-5FF1-493C-8284-A3624BD56B8B}" destId="{D67090FF-F9E6-46EB-B614-A25FB228C691}" srcOrd="1" destOrd="0" presId="urn:microsoft.com/office/officeart/2008/layout/TitlePictureLineup"/>
    <dgm:cxn modelId="{B5041B7F-5FCC-4A49-87B5-63022BD9920E}" type="presParOf" srcId="{B579C035-5FF1-493C-8284-A3624BD56B8B}" destId="{F0E1BAB7-688D-4948-93C7-AB69A17EDF74}" srcOrd="2" destOrd="0" presId="urn:microsoft.com/office/officeart/2008/layout/TitlePictureLineup"/>
    <dgm:cxn modelId="{B18AF36D-235E-4876-AE1F-C7CF08B186CC}" type="presParOf" srcId="{B579C035-5FF1-493C-8284-A3624BD56B8B}" destId="{1808B774-B3B6-423F-AEE5-9209048F6467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FFDAD77-A20D-4D08-B77C-AA3CA6B7192E}" type="doc">
      <dgm:prSet loTypeId="urn:microsoft.com/office/officeart/2005/8/layout/default" loCatId="list" qsTypeId="urn:microsoft.com/office/officeart/2005/8/quickstyle/simple5" qsCatId="simple" csTypeId="urn:microsoft.com/office/officeart/2005/8/colors/accent0_3" csCatId="mainScheme"/>
      <dgm:spPr/>
      <dgm:t>
        <a:bodyPr/>
        <a:lstStyle/>
        <a:p>
          <a:endParaRPr lang="cs-CZ"/>
        </a:p>
      </dgm:t>
    </dgm:pt>
    <dgm:pt modelId="{752519B9-9AA5-45D8-9DAC-914D6C9FCDB2}">
      <dgm:prSet/>
      <dgm:spPr/>
      <dgm:t>
        <a:bodyPr/>
        <a:lstStyle/>
        <a:p>
          <a:r>
            <a:rPr lang="en-US" dirty="0"/>
            <a:t>Provider – </a:t>
          </a:r>
          <a:r>
            <a:rPr lang="en-US" dirty="0" err="1"/>
            <a:t>EasySoft</a:t>
          </a:r>
          <a:endParaRPr lang="en-US" dirty="0"/>
        </a:p>
      </dgm:t>
    </dgm:pt>
    <dgm:pt modelId="{8FD77ECF-0819-4370-9D37-FB0ECF12866F}" type="parTrans" cxnId="{59308C39-613D-4AF1-B53D-D8DFB39C6AC1}">
      <dgm:prSet/>
      <dgm:spPr/>
      <dgm:t>
        <a:bodyPr/>
        <a:lstStyle/>
        <a:p>
          <a:endParaRPr lang="cs-CZ"/>
        </a:p>
      </dgm:t>
    </dgm:pt>
    <dgm:pt modelId="{59DFF8AB-AF34-4EC6-886A-28320E714DC7}" type="sibTrans" cxnId="{59308C39-613D-4AF1-B53D-D8DFB39C6AC1}">
      <dgm:prSet/>
      <dgm:spPr/>
      <dgm:t>
        <a:bodyPr/>
        <a:lstStyle/>
        <a:p>
          <a:endParaRPr lang="cs-CZ"/>
        </a:p>
      </dgm:t>
    </dgm:pt>
    <dgm:pt modelId="{04C9035B-D11C-4732-98A3-751AA603A172}">
      <dgm:prSet/>
      <dgm:spPr/>
      <dgm:t>
        <a:bodyPr/>
        <a:lstStyle/>
        <a:p>
          <a:r>
            <a:rPr lang="en-US" dirty="0"/>
            <a:t>Client – </a:t>
          </a:r>
          <a:r>
            <a:rPr lang="en-US" dirty="0" err="1"/>
            <a:t>Telecoco</a:t>
          </a:r>
          <a:endParaRPr lang="en-US" dirty="0"/>
        </a:p>
      </dgm:t>
    </dgm:pt>
    <dgm:pt modelId="{672CDA2B-4C5C-45B4-BDAA-10C2F16A548B}" type="parTrans" cxnId="{A089865C-6364-4BB3-A2A6-6FB748B95A2B}">
      <dgm:prSet/>
      <dgm:spPr/>
      <dgm:t>
        <a:bodyPr/>
        <a:lstStyle/>
        <a:p>
          <a:endParaRPr lang="cs-CZ"/>
        </a:p>
      </dgm:t>
    </dgm:pt>
    <dgm:pt modelId="{ADA6C2E5-46FE-4038-A86C-ADF376AF4EAD}" type="sibTrans" cxnId="{A089865C-6364-4BB3-A2A6-6FB748B95A2B}">
      <dgm:prSet/>
      <dgm:spPr/>
      <dgm:t>
        <a:bodyPr/>
        <a:lstStyle/>
        <a:p>
          <a:endParaRPr lang="cs-CZ"/>
        </a:p>
      </dgm:t>
    </dgm:pt>
    <dgm:pt modelId="{FB05B6EE-553C-40B5-93C9-DA9C076BF0C4}">
      <dgm:prSet/>
      <dgm:spPr/>
      <dgm:t>
        <a:bodyPr/>
        <a:lstStyle/>
        <a:p>
          <a:r>
            <a:rPr lang="en-US" dirty="0"/>
            <a:t>Target – Information system</a:t>
          </a:r>
        </a:p>
      </dgm:t>
    </dgm:pt>
    <dgm:pt modelId="{CB84AA15-1ECC-451E-9FEF-078397229B93}" type="parTrans" cxnId="{0D27E386-A5C2-4851-BC3E-92AF54A2AD15}">
      <dgm:prSet/>
      <dgm:spPr/>
      <dgm:t>
        <a:bodyPr/>
        <a:lstStyle/>
        <a:p>
          <a:endParaRPr lang="cs-CZ"/>
        </a:p>
      </dgm:t>
    </dgm:pt>
    <dgm:pt modelId="{D65654B2-79E4-4434-8CD7-84AA999EF267}" type="sibTrans" cxnId="{0D27E386-A5C2-4851-BC3E-92AF54A2AD15}">
      <dgm:prSet/>
      <dgm:spPr/>
      <dgm:t>
        <a:bodyPr/>
        <a:lstStyle/>
        <a:p>
          <a:endParaRPr lang="cs-CZ"/>
        </a:p>
      </dgm:t>
    </dgm:pt>
    <dgm:pt modelId="{8AE057F7-AB31-4A47-A1A4-472074731F89}" type="pres">
      <dgm:prSet presAssocID="{6FFDAD77-A20D-4D08-B77C-AA3CA6B7192E}" presName="diagram" presStyleCnt="0">
        <dgm:presLayoutVars>
          <dgm:dir/>
          <dgm:resizeHandles val="exact"/>
        </dgm:presLayoutVars>
      </dgm:prSet>
      <dgm:spPr/>
    </dgm:pt>
    <dgm:pt modelId="{AEB2194E-474B-4AAE-A35E-E4864B98C1DE}" type="pres">
      <dgm:prSet presAssocID="{752519B9-9AA5-45D8-9DAC-914D6C9FCDB2}" presName="node" presStyleLbl="node1" presStyleIdx="0" presStyleCnt="3">
        <dgm:presLayoutVars>
          <dgm:bulletEnabled val="1"/>
        </dgm:presLayoutVars>
      </dgm:prSet>
      <dgm:spPr/>
    </dgm:pt>
    <dgm:pt modelId="{A6456680-7B30-4E17-8F67-0E1913A663E1}" type="pres">
      <dgm:prSet presAssocID="{59DFF8AB-AF34-4EC6-886A-28320E714DC7}" presName="sibTrans" presStyleCnt="0"/>
      <dgm:spPr/>
    </dgm:pt>
    <dgm:pt modelId="{D567C32A-878B-4717-815E-1B917124DDEE}" type="pres">
      <dgm:prSet presAssocID="{04C9035B-D11C-4732-98A3-751AA603A172}" presName="node" presStyleLbl="node1" presStyleIdx="1" presStyleCnt="3">
        <dgm:presLayoutVars>
          <dgm:bulletEnabled val="1"/>
        </dgm:presLayoutVars>
      </dgm:prSet>
      <dgm:spPr/>
    </dgm:pt>
    <dgm:pt modelId="{3F74CCEA-957B-4970-ADCF-E16C2F1913C2}" type="pres">
      <dgm:prSet presAssocID="{ADA6C2E5-46FE-4038-A86C-ADF376AF4EAD}" presName="sibTrans" presStyleCnt="0"/>
      <dgm:spPr/>
    </dgm:pt>
    <dgm:pt modelId="{887DF8FA-93AB-4F03-BB81-23B272D0123B}" type="pres">
      <dgm:prSet presAssocID="{FB05B6EE-553C-40B5-93C9-DA9C076BF0C4}" presName="node" presStyleLbl="node1" presStyleIdx="2" presStyleCnt="3">
        <dgm:presLayoutVars>
          <dgm:bulletEnabled val="1"/>
        </dgm:presLayoutVars>
      </dgm:prSet>
      <dgm:spPr/>
    </dgm:pt>
  </dgm:ptLst>
  <dgm:cxnLst>
    <dgm:cxn modelId="{43B88709-8DCA-4513-A6B3-618566594E42}" type="presOf" srcId="{04C9035B-D11C-4732-98A3-751AA603A172}" destId="{D567C32A-878B-4717-815E-1B917124DDEE}" srcOrd="0" destOrd="0" presId="urn:microsoft.com/office/officeart/2005/8/layout/default"/>
    <dgm:cxn modelId="{59308C39-613D-4AF1-B53D-D8DFB39C6AC1}" srcId="{6FFDAD77-A20D-4D08-B77C-AA3CA6B7192E}" destId="{752519B9-9AA5-45D8-9DAC-914D6C9FCDB2}" srcOrd="0" destOrd="0" parTransId="{8FD77ECF-0819-4370-9D37-FB0ECF12866F}" sibTransId="{59DFF8AB-AF34-4EC6-886A-28320E714DC7}"/>
    <dgm:cxn modelId="{A089865C-6364-4BB3-A2A6-6FB748B95A2B}" srcId="{6FFDAD77-A20D-4D08-B77C-AA3CA6B7192E}" destId="{04C9035B-D11C-4732-98A3-751AA603A172}" srcOrd="1" destOrd="0" parTransId="{672CDA2B-4C5C-45B4-BDAA-10C2F16A548B}" sibTransId="{ADA6C2E5-46FE-4038-A86C-ADF376AF4EAD}"/>
    <dgm:cxn modelId="{84A6A856-1F8D-4596-A423-8F095EC61C1B}" type="presOf" srcId="{FB05B6EE-553C-40B5-93C9-DA9C076BF0C4}" destId="{887DF8FA-93AB-4F03-BB81-23B272D0123B}" srcOrd="0" destOrd="0" presId="urn:microsoft.com/office/officeart/2005/8/layout/default"/>
    <dgm:cxn modelId="{0D27E386-A5C2-4851-BC3E-92AF54A2AD15}" srcId="{6FFDAD77-A20D-4D08-B77C-AA3CA6B7192E}" destId="{FB05B6EE-553C-40B5-93C9-DA9C076BF0C4}" srcOrd="2" destOrd="0" parTransId="{CB84AA15-1ECC-451E-9FEF-078397229B93}" sibTransId="{D65654B2-79E4-4434-8CD7-84AA999EF267}"/>
    <dgm:cxn modelId="{17C982A5-A892-4B1D-8B9B-8200752E9CD5}" type="presOf" srcId="{6FFDAD77-A20D-4D08-B77C-AA3CA6B7192E}" destId="{8AE057F7-AB31-4A47-A1A4-472074731F89}" srcOrd="0" destOrd="0" presId="urn:microsoft.com/office/officeart/2005/8/layout/default"/>
    <dgm:cxn modelId="{147746FA-F78A-4FB6-8C74-351E6AE6CC0F}" type="presOf" srcId="{752519B9-9AA5-45D8-9DAC-914D6C9FCDB2}" destId="{AEB2194E-474B-4AAE-A35E-E4864B98C1DE}" srcOrd="0" destOrd="0" presId="urn:microsoft.com/office/officeart/2005/8/layout/default"/>
    <dgm:cxn modelId="{35C9EBEF-FAA1-469E-99FF-1910FEE98CEB}" type="presParOf" srcId="{8AE057F7-AB31-4A47-A1A4-472074731F89}" destId="{AEB2194E-474B-4AAE-A35E-E4864B98C1DE}" srcOrd="0" destOrd="0" presId="urn:microsoft.com/office/officeart/2005/8/layout/default"/>
    <dgm:cxn modelId="{F8CBAD68-DED9-4460-9F10-DD424861CA65}" type="presParOf" srcId="{8AE057F7-AB31-4A47-A1A4-472074731F89}" destId="{A6456680-7B30-4E17-8F67-0E1913A663E1}" srcOrd="1" destOrd="0" presId="urn:microsoft.com/office/officeart/2005/8/layout/default"/>
    <dgm:cxn modelId="{BAF4C56B-7694-4623-AA6C-D7A60690F58E}" type="presParOf" srcId="{8AE057F7-AB31-4A47-A1A4-472074731F89}" destId="{D567C32A-878B-4717-815E-1B917124DDEE}" srcOrd="2" destOrd="0" presId="urn:microsoft.com/office/officeart/2005/8/layout/default"/>
    <dgm:cxn modelId="{DB7ED174-4F4C-4390-93D0-3C4BABFFFAC8}" type="presParOf" srcId="{8AE057F7-AB31-4A47-A1A4-472074731F89}" destId="{3F74CCEA-957B-4970-ADCF-E16C2F1913C2}" srcOrd="3" destOrd="0" presId="urn:microsoft.com/office/officeart/2005/8/layout/default"/>
    <dgm:cxn modelId="{1376AC31-6E88-43ED-BCEF-A2D0DA3C841E}" type="presParOf" srcId="{8AE057F7-AB31-4A47-A1A4-472074731F89}" destId="{887DF8FA-93AB-4F03-BB81-23B272D0123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847656B-58C8-42BB-BC54-21F110AC167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B13A4886-BB99-4303-8698-168AD557E2D5}">
      <dgm:prSet/>
      <dgm:spPr/>
      <dgm:t>
        <a:bodyPr/>
        <a:lstStyle/>
        <a:p>
          <a:r>
            <a:rPr lang="en-US" dirty="0"/>
            <a:t>Benefits are focused to the client</a:t>
          </a:r>
        </a:p>
      </dgm:t>
    </dgm:pt>
    <dgm:pt modelId="{D4249887-6D21-40CB-8C18-22F0AFE32AB9}" type="parTrans" cxnId="{3208B63F-41F8-4D87-ABF6-E0B8F15E7A6A}">
      <dgm:prSet/>
      <dgm:spPr/>
      <dgm:t>
        <a:bodyPr/>
        <a:lstStyle/>
        <a:p>
          <a:endParaRPr lang="cs-CZ"/>
        </a:p>
      </dgm:t>
    </dgm:pt>
    <dgm:pt modelId="{7E610DAF-735B-40D9-9934-79FA2BEB45EC}" type="sibTrans" cxnId="{3208B63F-41F8-4D87-ABF6-E0B8F15E7A6A}">
      <dgm:prSet/>
      <dgm:spPr/>
      <dgm:t>
        <a:bodyPr/>
        <a:lstStyle/>
        <a:p>
          <a:endParaRPr lang="cs-CZ"/>
        </a:p>
      </dgm:t>
    </dgm:pt>
    <dgm:pt modelId="{D4E7DED8-E81A-4641-8383-2DD290AB1A35}">
      <dgm:prSet/>
      <dgm:spPr/>
      <dgm:t>
        <a:bodyPr/>
        <a:lstStyle/>
        <a:p>
          <a:r>
            <a:rPr lang="en-US" dirty="0" err="1"/>
            <a:t>Easysoft</a:t>
          </a:r>
          <a:r>
            <a:rPr lang="en-US" dirty="0"/>
            <a:t> uses its competencies to act for the sake of </a:t>
          </a:r>
          <a:r>
            <a:rPr lang="en-US" dirty="0" err="1"/>
            <a:t>Telecoco</a:t>
          </a:r>
          <a:endParaRPr lang="en-US" dirty="0"/>
        </a:p>
      </dgm:t>
    </dgm:pt>
    <dgm:pt modelId="{679D21BD-C954-467E-934B-AB92F636C5FA}" type="parTrans" cxnId="{F71AABF6-CDA9-49A3-9A60-B1C51E183F3A}">
      <dgm:prSet/>
      <dgm:spPr/>
      <dgm:t>
        <a:bodyPr/>
        <a:lstStyle/>
        <a:p>
          <a:endParaRPr lang="cs-CZ"/>
        </a:p>
      </dgm:t>
    </dgm:pt>
    <dgm:pt modelId="{0E13D85C-4E59-497B-A419-FA4718E285CF}" type="sibTrans" cxnId="{F71AABF6-CDA9-49A3-9A60-B1C51E183F3A}">
      <dgm:prSet/>
      <dgm:spPr/>
      <dgm:t>
        <a:bodyPr/>
        <a:lstStyle/>
        <a:p>
          <a:endParaRPr lang="cs-CZ"/>
        </a:p>
      </dgm:t>
    </dgm:pt>
    <dgm:pt modelId="{C8FD6AE5-D0FB-462F-9DAD-3D5A5AC9332C}">
      <dgm:prSet/>
      <dgm:spPr/>
      <dgm:t>
        <a:bodyPr/>
        <a:lstStyle/>
        <a:p>
          <a:r>
            <a:rPr lang="en-US" dirty="0"/>
            <a:t>There is one more special relationship</a:t>
          </a:r>
        </a:p>
      </dgm:t>
    </dgm:pt>
    <dgm:pt modelId="{7EACC2F6-3FAD-43E5-B415-222AD59F94F8}" type="parTrans" cxnId="{130D696E-0151-4D99-BD9F-AD58C22733FA}">
      <dgm:prSet/>
      <dgm:spPr/>
      <dgm:t>
        <a:bodyPr/>
        <a:lstStyle/>
        <a:p>
          <a:endParaRPr lang="cs-CZ"/>
        </a:p>
      </dgm:t>
    </dgm:pt>
    <dgm:pt modelId="{A23C5E93-8F76-46EF-84B5-E95343732439}" type="sibTrans" cxnId="{130D696E-0151-4D99-BD9F-AD58C22733FA}">
      <dgm:prSet/>
      <dgm:spPr/>
      <dgm:t>
        <a:bodyPr/>
        <a:lstStyle/>
        <a:p>
          <a:endParaRPr lang="cs-CZ"/>
        </a:p>
      </dgm:t>
    </dgm:pt>
    <dgm:pt modelId="{50A28081-6DC6-4D7C-A952-488F93E49FA0}">
      <dgm:prSet/>
      <dgm:spPr/>
      <dgm:t>
        <a:bodyPr/>
        <a:lstStyle/>
        <a:p>
          <a:r>
            <a:rPr lang="en-US" dirty="0"/>
            <a:t>The payment is also service system</a:t>
          </a:r>
        </a:p>
      </dgm:t>
    </dgm:pt>
    <dgm:pt modelId="{7849D01E-AF55-4455-8B20-02D5A1AE0255}" type="parTrans" cxnId="{28908468-431D-4635-9563-E1FEF7B41E95}">
      <dgm:prSet/>
      <dgm:spPr/>
      <dgm:t>
        <a:bodyPr/>
        <a:lstStyle/>
        <a:p>
          <a:endParaRPr lang="cs-CZ"/>
        </a:p>
      </dgm:t>
    </dgm:pt>
    <dgm:pt modelId="{678E344B-93AD-4D71-BB7C-45DE31481301}" type="sibTrans" cxnId="{28908468-431D-4635-9563-E1FEF7B41E95}">
      <dgm:prSet/>
      <dgm:spPr/>
      <dgm:t>
        <a:bodyPr/>
        <a:lstStyle/>
        <a:p>
          <a:endParaRPr lang="cs-CZ"/>
        </a:p>
      </dgm:t>
    </dgm:pt>
    <dgm:pt modelId="{483EE8C4-112E-4E7E-A38B-23DDF9C73767}" type="pres">
      <dgm:prSet presAssocID="{6847656B-58C8-42BB-BC54-21F110AC167E}" presName="linear" presStyleCnt="0">
        <dgm:presLayoutVars>
          <dgm:animLvl val="lvl"/>
          <dgm:resizeHandles val="exact"/>
        </dgm:presLayoutVars>
      </dgm:prSet>
      <dgm:spPr/>
    </dgm:pt>
    <dgm:pt modelId="{43E3F880-6290-48DD-A706-ADA4D3AFE268}" type="pres">
      <dgm:prSet presAssocID="{B13A4886-BB99-4303-8698-168AD557E2D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AB5D018-6B70-4DEA-B3BC-E6D985D77920}" type="pres">
      <dgm:prSet presAssocID="{7E610DAF-735B-40D9-9934-79FA2BEB45EC}" presName="spacer" presStyleCnt="0"/>
      <dgm:spPr/>
    </dgm:pt>
    <dgm:pt modelId="{950AE097-0CA2-4026-8733-761D482A9ADB}" type="pres">
      <dgm:prSet presAssocID="{D4E7DED8-E81A-4641-8383-2DD290AB1A3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5D6F42D-B9AC-4C37-81D4-E352BEADE32F}" type="pres">
      <dgm:prSet presAssocID="{0E13D85C-4E59-497B-A419-FA4718E285CF}" presName="spacer" presStyleCnt="0"/>
      <dgm:spPr/>
    </dgm:pt>
    <dgm:pt modelId="{8CD7C8E8-8542-468C-B4AB-376062B5A759}" type="pres">
      <dgm:prSet presAssocID="{C8FD6AE5-D0FB-462F-9DAD-3D5A5AC9332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4C27666-4617-428F-B7DF-9F5D7A57F636}" type="pres">
      <dgm:prSet presAssocID="{C8FD6AE5-D0FB-462F-9DAD-3D5A5AC9332C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208B63F-41F8-4D87-ABF6-E0B8F15E7A6A}" srcId="{6847656B-58C8-42BB-BC54-21F110AC167E}" destId="{B13A4886-BB99-4303-8698-168AD557E2D5}" srcOrd="0" destOrd="0" parTransId="{D4249887-6D21-40CB-8C18-22F0AFE32AB9}" sibTransId="{7E610DAF-735B-40D9-9934-79FA2BEB45EC}"/>
    <dgm:cxn modelId="{22AD7A66-2901-4E6E-BF25-390576765EDE}" type="presOf" srcId="{6847656B-58C8-42BB-BC54-21F110AC167E}" destId="{483EE8C4-112E-4E7E-A38B-23DDF9C73767}" srcOrd="0" destOrd="0" presId="urn:microsoft.com/office/officeart/2005/8/layout/vList2"/>
    <dgm:cxn modelId="{28908468-431D-4635-9563-E1FEF7B41E95}" srcId="{C8FD6AE5-D0FB-462F-9DAD-3D5A5AC9332C}" destId="{50A28081-6DC6-4D7C-A952-488F93E49FA0}" srcOrd="0" destOrd="0" parTransId="{7849D01E-AF55-4455-8B20-02D5A1AE0255}" sibTransId="{678E344B-93AD-4D71-BB7C-45DE31481301}"/>
    <dgm:cxn modelId="{EAD03B4A-2D1D-44C0-B175-CA78A11A9FEB}" type="presOf" srcId="{C8FD6AE5-D0FB-462F-9DAD-3D5A5AC9332C}" destId="{8CD7C8E8-8542-468C-B4AB-376062B5A759}" srcOrd="0" destOrd="0" presId="urn:microsoft.com/office/officeart/2005/8/layout/vList2"/>
    <dgm:cxn modelId="{130D696E-0151-4D99-BD9F-AD58C22733FA}" srcId="{6847656B-58C8-42BB-BC54-21F110AC167E}" destId="{C8FD6AE5-D0FB-462F-9DAD-3D5A5AC9332C}" srcOrd="2" destOrd="0" parTransId="{7EACC2F6-3FAD-43E5-B415-222AD59F94F8}" sibTransId="{A23C5E93-8F76-46EF-84B5-E95343732439}"/>
    <dgm:cxn modelId="{1A8041A7-1C44-477B-89ED-CDE4096409E0}" type="presOf" srcId="{50A28081-6DC6-4D7C-A952-488F93E49FA0}" destId="{34C27666-4617-428F-B7DF-9F5D7A57F636}" srcOrd="0" destOrd="0" presId="urn:microsoft.com/office/officeart/2005/8/layout/vList2"/>
    <dgm:cxn modelId="{F21718D2-5869-4647-B26A-D9CCF2B059D9}" type="presOf" srcId="{D4E7DED8-E81A-4641-8383-2DD290AB1A35}" destId="{950AE097-0CA2-4026-8733-761D482A9ADB}" srcOrd="0" destOrd="0" presId="urn:microsoft.com/office/officeart/2005/8/layout/vList2"/>
    <dgm:cxn modelId="{B41629DA-4B33-4F14-8DDC-7325802F032D}" type="presOf" srcId="{B13A4886-BB99-4303-8698-168AD557E2D5}" destId="{43E3F880-6290-48DD-A706-ADA4D3AFE268}" srcOrd="0" destOrd="0" presId="urn:microsoft.com/office/officeart/2005/8/layout/vList2"/>
    <dgm:cxn modelId="{F71AABF6-CDA9-49A3-9A60-B1C51E183F3A}" srcId="{6847656B-58C8-42BB-BC54-21F110AC167E}" destId="{D4E7DED8-E81A-4641-8383-2DD290AB1A35}" srcOrd="1" destOrd="0" parTransId="{679D21BD-C954-467E-934B-AB92F636C5FA}" sibTransId="{0E13D85C-4E59-497B-A419-FA4718E285CF}"/>
    <dgm:cxn modelId="{1F14F156-21EC-4210-B7FC-441F5EAA4AAD}" type="presParOf" srcId="{483EE8C4-112E-4E7E-A38B-23DDF9C73767}" destId="{43E3F880-6290-48DD-A706-ADA4D3AFE268}" srcOrd="0" destOrd="0" presId="urn:microsoft.com/office/officeart/2005/8/layout/vList2"/>
    <dgm:cxn modelId="{05BB79DF-E7D4-4D95-8983-6F2ED396CB6B}" type="presParOf" srcId="{483EE8C4-112E-4E7E-A38B-23DDF9C73767}" destId="{AAB5D018-6B70-4DEA-B3BC-E6D985D77920}" srcOrd="1" destOrd="0" presId="urn:microsoft.com/office/officeart/2005/8/layout/vList2"/>
    <dgm:cxn modelId="{BFED3472-E5E3-446E-8BB6-11B74139D420}" type="presParOf" srcId="{483EE8C4-112E-4E7E-A38B-23DDF9C73767}" destId="{950AE097-0CA2-4026-8733-761D482A9ADB}" srcOrd="2" destOrd="0" presId="urn:microsoft.com/office/officeart/2005/8/layout/vList2"/>
    <dgm:cxn modelId="{626C268A-4E3F-4636-B71E-F4454BEA75A9}" type="presParOf" srcId="{483EE8C4-112E-4E7E-A38B-23DDF9C73767}" destId="{15D6F42D-B9AC-4C37-81D4-E352BEADE32F}" srcOrd="3" destOrd="0" presId="urn:microsoft.com/office/officeart/2005/8/layout/vList2"/>
    <dgm:cxn modelId="{0A03518C-3E19-4541-BC54-96A171D198B0}" type="presParOf" srcId="{483EE8C4-112E-4E7E-A38B-23DDF9C73767}" destId="{8CD7C8E8-8542-468C-B4AB-376062B5A759}" srcOrd="4" destOrd="0" presId="urn:microsoft.com/office/officeart/2005/8/layout/vList2"/>
    <dgm:cxn modelId="{902C12F2-6834-42D5-81E4-6C9BA7295706}" type="presParOf" srcId="{483EE8C4-112E-4E7E-A38B-23DDF9C73767}" destId="{34C27666-4617-428F-B7DF-9F5D7A57F63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FFDAD77-A20D-4D08-B77C-AA3CA6B7192E}" type="doc">
      <dgm:prSet loTypeId="urn:microsoft.com/office/officeart/2005/8/layout/default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752519B9-9AA5-45D8-9DAC-914D6C9FCDB2}">
      <dgm:prSet/>
      <dgm:spPr/>
      <dgm:t>
        <a:bodyPr/>
        <a:lstStyle/>
        <a:p>
          <a:r>
            <a:rPr lang="en-US" dirty="0"/>
            <a:t>Provider </a:t>
          </a:r>
          <a:r>
            <a:rPr lang="en-US" dirty="0" err="1"/>
            <a:t>Telecoco</a:t>
          </a:r>
          <a:endParaRPr lang="en-US" dirty="0"/>
        </a:p>
      </dgm:t>
    </dgm:pt>
    <dgm:pt modelId="{8FD77ECF-0819-4370-9D37-FB0ECF12866F}" type="parTrans" cxnId="{59308C39-613D-4AF1-B53D-D8DFB39C6AC1}">
      <dgm:prSet/>
      <dgm:spPr/>
      <dgm:t>
        <a:bodyPr/>
        <a:lstStyle/>
        <a:p>
          <a:endParaRPr lang="cs-CZ"/>
        </a:p>
      </dgm:t>
    </dgm:pt>
    <dgm:pt modelId="{59DFF8AB-AF34-4EC6-886A-28320E714DC7}" type="sibTrans" cxnId="{59308C39-613D-4AF1-B53D-D8DFB39C6AC1}">
      <dgm:prSet/>
      <dgm:spPr/>
      <dgm:t>
        <a:bodyPr/>
        <a:lstStyle/>
        <a:p>
          <a:endParaRPr lang="cs-CZ"/>
        </a:p>
      </dgm:t>
    </dgm:pt>
    <dgm:pt modelId="{04C9035B-D11C-4732-98A3-751AA603A172}">
      <dgm:prSet/>
      <dgm:spPr/>
      <dgm:t>
        <a:bodyPr/>
        <a:lstStyle/>
        <a:p>
          <a:r>
            <a:rPr lang="en-US" dirty="0"/>
            <a:t>Client </a:t>
          </a:r>
          <a:br>
            <a:rPr lang="en-US" dirty="0"/>
          </a:br>
          <a:r>
            <a:rPr lang="en-US" dirty="0" err="1"/>
            <a:t>EasySoft</a:t>
          </a:r>
          <a:r>
            <a:rPr lang="en-US" dirty="0"/>
            <a:t> </a:t>
          </a:r>
        </a:p>
      </dgm:t>
    </dgm:pt>
    <dgm:pt modelId="{672CDA2B-4C5C-45B4-BDAA-10C2F16A548B}" type="parTrans" cxnId="{A089865C-6364-4BB3-A2A6-6FB748B95A2B}">
      <dgm:prSet/>
      <dgm:spPr/>
      <dgm:t>
        <a:bodyPr/>
        <a:lstStyle/>
        <a:p>
          <a:endParaRPr lang="cs-CZ"/>
        </a:p>
      </dgm:t>
    </dgm:pt>
    <dgm:pt modelId="{ADA6C2E5-46FE-4038-A86C-ADF376AF4EAD}" type="sibTrans" cxnId="{A089865C-6364-4BB3-A2A6-6FB748B95A2B}">
      <dgm:prSet/>
      <dgm:spPr/>
      <dgm:t>
        <a:bodyPr/>
        <a:lstStyle/>
        <a:p>
          <a:endParaRPr lang="cs-CZ"/>
        </a:p>
      </dgm:t>
    </dgm:pt>
    <dgm:pt modelId="{FB05B6EE-553C-40B5-93C9-DA9C076BF0C4}">
      <dgm:prSet/>
      <dgm:spPr/>
      <dgm:t>
        <a:bodyPr/>
        <a:lstStyle/>
        <a:p>
          <a:r>
            <a:rPr lang="en-US" dirty="0"/>
            <a:t>Target </a:t>
          </a:r>
          <a:br>
            <a:rPr lang="en-US" dirty="0"/>
          </a:br>
          <a:r>
            <a:rPr lang="en-US" dirty="0"/>
            <a:t>The bank account of </a:t>
          </a:r>
          <a:r>
            <a:rPr lang="en-US" dirty="0" err="1"/>
            <a:t>EasySoft</a:t>
          </a:r>
          <a:endParaRPr lang="en-US" dirty="0"/>
        </a:p>
      </dgm:t>
    </dgm:pt>
    <dgm:pt modelId="{CB84AA15-1ECC-451E-9FEF-078397229B93}" type="parTrans" cxnId="{0D27E386-A5C2-4851-BC3E-92AF54A2AD15}">
      <dgm:prSet/>
      <dgm:spPr/>
      <dgm:t>
        <a:bodyPr/>
        <a:lstStyle/>
        <a:p>
          <a:endParaRPr lang="cs-CZ"/>
        </a:p>
      </dgm:t>
    </dgm:pt>
    <dgm:pt modelId="{D65654B2-79E4-4434-8CD7-84AA999EF267}" type="sibTrans" cxnId="{0D27E386-A5C2-4851-BC3E-92AF54A2AD15}">
      <dgm:prSet/>
      <dgm:spPr/>
      <dgm:t>
        <a:bodyPr/>
        <a:lstStyle/>
        <a:p>
          <a:endParaRPr lang="cs-CZ"/>
        </a:p>
      </dgm:t>
    </dgm:pt>
    <dgm:pt modelId="{8AE057F7-AB31-4A47-A1A4-472074731F89}" type="pres">
      <dgm:prSet presAssocID="{6FFDAD77-A20D-4D08-B77C-AA3CA6B7192E}" presName="diagram" presStyleCnt="0">
        <dgm:presLayoutVars>
          <dgm:dir/>
          <dgm:resizeHandles val="exact"/>
        </dgm:presLayoutVars>
      </dgm:prSet>
      <dgm:spPr/>
    </dgm:pt>
    <dgm:pt modelId="{AEB2194E-474B-4AAE-A35E-E4864B98C1DE}" type="pres">
      <dgm:prSet presAssocID="{752519B9-9AA5-45D8-9DAC-914D6C9FCDB2}" presName="node" presStyleLbl="node1" presStyleIdx="0" presStyleCnt="3">
        <dgm:presLayoutVars>
          <dgm:bulletEnabled val="1"/>
        </dgm:presLayoutVars>
      </dgm:prSet>
      <dgm:spPr/>
    </dgm:pt>
    <dgm:pt modelId="{A6456680-7B30-4E17-8F67-0E1913A663E1}" type="pres">
      <dgm:prSet presAssocID="{59DFF8AB-AF34-4EC6-886A-28320E714DC7}" presName="sibTrans" presStyleCnt="0"/>
      <dgm:spPr/>
    </dgm:pt>
    <dgm:pt modelId="{D567C32A-878B-4717-815E-1B917124DDEE}" type="pres">
      <dgm:prSet presAssocID="{04C9035B-D11C-4732-98A3-751AA603A172}" presName="node" presStyleLbl="node1" presStyleIdx="1" presStyleCnt="3">
        <dgm:presLayoutVars>
          <dgm:bulletEnabled val="1"/>
        </dgm:presLayoutVars>
      </dgm:prSet>
      <dgm:spPr/>
    </dgm:pt>
    <dgm:pt modelId="{3F74CCEA-957B-4970-ADCF-E16C2F1913C2}" type="pres">
      <dgm:prSet presAssocID="{ADA6C2E5-46FE-4038-A86C-ADF376AF4EAD}" presName="sibTrans" presStyleCnt="0"/>
      <dgm:spPr/>
    </dgm:pt>
    <dgm:pt modelId="{887DF8FA-93AB-4F03-BB81-23B272D0123B}" type="pres">
      <dgm:prSet presAssocID="{FB05B6EE-553C-40B5-93C9-DA9C076BF0C4}" presName="node" presStyleLbl="node1" presStyleIdx="2" presStyleCnt="3">
        <dgm:presLayoutVars>
          <dgm:bulletEnabled val="1"/>
        </dgm:presLayoutVars>
      </dgm:prSet>
      <dgm:spPr/>
    </dgm:pt>
  </dgm:ptLst>
  <dgm:cxnLst>
    <dgm:cxn modelId="{43B88709-8DCA-4513-A6B3-618566594E42}" type="presOf" srcId="{04C9035B-D11C-4732-98A3-751AA603A172}" destId="{D567C32A-878B-4717-815E-1B917124DDEE}" srcOrd="0" destOrd="0" presId="urn:microsoft.com/office/officeart/2005/8/layout/default"/>
    <dgm:cxn modelId="{59308C39-613D-4AF1-B53D-D8DFB39C6AC1}" srcId="{6FFDAD77-A20D-4D08-B77C-AA3CA6B7192E}" destId="{752519B9-9AA5-45D8-9DAC-914D6C9FCDB2}" srcOrd="0" destOrd="0" parTransId="{8FD77ECF-0819-4370-9D37-FB0ECF12866F}" sibTransId="{59DFF8AB-AF34-4EC6-886A-28320E714DC7}"/>
    <dgm:cxn modelId="{A089865C-6364-4BB3-A2A6-6FB748B95A2B}" srcId="{6FFDAD77-A20D-4D08-B77C-AA3CA6B7192E}" destId="{04C9035B-D11C-4732-98A3-751AA603A172}" srcOrd="1" destOrd="0" parTransId="{672CDA2B-4C5C-45B4-BDAA-10C2F16A548B}" sibTransId="{ADA6C2E5-46FE-4038-A86C-ADF376AF4EAD}"/>
    <dgm:cxn modelId="{84A6A856-1F8D-4596-A423-8F095EC61C1B}" type="presOf" srcId="{FB05B6EE-553C-40B5-93C9-DA9C076BF0C4}" destId="{887DF8FA-93AB-4F03-BB81-23B272D0123B}" srcOrd="0" destOrd="0" presId="urn:microsoft.com/office/officeart/2005/8/layout/default"/>
    <dgm:cxn modelId="{0D27E386-A5C2-4851-BC3E-92AF54A2AD15}" srcId="{6FFDAD77-A20D-4D08-B77C-AA3CA6B7192E}" destId="{FB05B6EE-553C-40B5-93C9-DA9C076BF0C4}" srcOrd="2" destOrd="0" parTransId="{CB84AA15-1ECC-451E-9FEF-078397229B93}" sibTransId="{D65654B2-79E4-4434-8CD7-84AA999EF267}"/>
    <dgm:cxn modelId="{17C982A5-A892-4B1D-8B9B-8200752E9CD5}" type="presOf" srcId="{6FFDAD77-A20D-4D08-B77C-AA3CA6B7192E}" destId="{8AE057F7-AB31-4A47-A1A4-472074731F89}" srcOrd="0" destOrd="0" presId="urn:microsoft.com/office/officeart/2005/8/layout/default"/>
    <dgm:cxn modelId="{147746FA-F78A-4FB6-8C74-351E6AE6CC0F}" type="presOf" srcId="{752519B9-9AA5-45D8-9DAC-914D6C9FCDB2}" destId="{AEB2194E-474B-4AAE-A35E-E4864B98C1DE}" srcOrd="0" destOrd="0" presId="urn:microsoft.com/office/officeart/2005/8/layout/default"/>
    <dgm:cxn modelId="{35C9EBEF-FAA1-469E-99FF-1910FEE98CEB}" type="presParOf" srcId="{8AE057F7-AB31-4A47-A1A4-472074731F89}" destId="{AEB2194E-474B-4AAE-A35E-E4864B98C1DE}" srcOrd="0" destOrd="0" presId="urn:microsoft.com/office/officeart/2005/8/layout/default"/>
    <dgm:cxn modelId="{F8CBAD68-DED9-4460-9F10-DD424861CA65}" type="presParOf" srcId="{8AE057F7-AB31-4A47-A1A4-472074731F89}" destId="{A6456680-7B30-4E17-8F67-0E1913A663E1}" srcOrd="1" destOrd="0" presId="urn:microsoft.com/office/officeart/2005/8/layout/default"/>
    <dgm:cxn modelId="{BAF4C56B-7694-4623-AA6C-D7A60690F58E}" type="presParOf" srcId="{8AE057F7-AB31-4A47-A1A4-472074731F89}" destId="{D567C32A-878B-4717-815E-1B917124DDEE}" srcOrd="2" destOrd="0" presId="urn:microsoft.com/office/officeart/2005/8/layout/default"/>
    <dgm:cxn modelId="{DB7ED174-4F4C-4390-93D0-3C4BABFFFAC8}" type="presParOf" srcId="{8AE057F7-AB31-4A47-A1A4-472074731F89}" destId="{3F74CCEA-957B-4970-ADCF-E16C2F1913C2}" srcOrd="3" destOrd="0" presId="urn:microsoft.com/office/officeart/2005/8/layout/default"/>
    <dgm:cxn modelId="{1376AC31-6E88-43ED-BCEF-A2D0DA3C841E}" type="presParOf" srcId="{8AE057F7-AB31-4A47-A1A4-472074731F89}" destId="{887DF8FA-93AB-4F03-BB81-23B272D0123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847656B-58C8-42BB-BC54-21F110AC167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9CC07ED-DEA1-4602-9FA8-31244C34E664}">
      <dgm:prSet/>
      <dgm:spPr/>
      <dgm:t>
        <a:bodyPr/>
        <a:lstStyle/>
        <a:p>
          <a:r>
            <a:rPr lang="en-US" strike="noStrike" dirty="0">
              <a:solidFill>
                <a:schemeClr val="bg1"/>
              </a:solidFill>
              <a:latin typeface="Trebuchet MS"/>
              <a:ea typeface="DejaVu Sans"/>
            </a:rPr>
            <a:t>The provider (</a:t>
          </a:r>
          <a:r>
            <a:rPr lang="en-US" strike="noStrike" dirty="0" err="1">
              <a:solidFill>
                <a:schemeClr val="bg1"/>
              </a:solidFill>
              <a:latin typeface="Trebuchet MS"/>
              <a:ea typeface="DejaVu Sans"/>
            </a:rPr>
            <a:t>Telecoco</a:t>
          </a:r>
          <a:r>
            <a:rPr lang="en-US" strike="noStrike" dirty="0">
              <a:solidFill>
                <a:schemeClr val="bg1"/>
              </a:solidFill>
              <a:latin typeface="Trebuchet MS"/>
              <a:ea typeface="DejaVu Sans"/>
            </a:rPr>
            <a:t>) acts on Target (send the payment) for the sake of </a:t>
          </a:r>
          <a:r>
            <a:rPr lang="en-US" strike="noStrike" dirty="0" err="1">
              <a:solidFill>
                <a:schemeClr val="bg1"/>
              </a:solidFill>
              <a:latin typeface="Trebuchet MS"/>
              <a:ea typeface="DejaVu Sans"/>
            </a:rPr>
            <a:t>EasySoft</a:t>
          </a:r>
          <a:endParaRPr lang="en-US" dirty="0">
            <a:solidFill>
              <a:schemeClr val="bg1"/>
            </a:solidFill>
          </a:endParaRPr>
        </a:p>
      </dgm:t>
    </dgm:pt>
    <dgm:pt modelId="{430AE93A-B096-4512-95C5-88658E3B830E}" type="parTrans" cxnId="{554D7711-1AC6-4776-9B7B-6D27A2B2F0A1}">
      <dgm:prSet/>
      <dgm:spPr/>
      <dgm:t>
        <a:bodyPr/>
        <a:lstStyle/>
        <a:p>
          <a:endParaRPr lang="cs-CZ">
            <a:solidFill>
              <a:schemeClr val="bg1"/>
            </a:solidFill>
          </a:endParaRPr>
        </a:p>
      </dgm:t>
    </dgm:pt>
    <dgm:pt modelId="{8DA439AE-CC34-4D02-AA9D-D4400430C046}" type="sibTrans" cxnId="{554D7711-1AC6-4776-9B7B-6D27A2B2F0A1}">
      <dgm:prSet/>
      <dgm:spPr/>
      <dgm:t>
        <a:bodyPr/>
        <a:lstStyle/>
        <a:p>
          <a:endParaRPr lang="cs-CZ">
            <a:solidFill>
              <a:schemeClr val="bg1"/>
            </a:solidFill>
          </a:endParaRPr>
        </a:p>
      </dgm:t>
    </dgm:pt>
    <dgm:pt modelId="{D12C84AD-8C7B-43EE-B74F-322C0612701B}">
      <dgm:prSet/>
      <dgm:spPr/>
      <dgm:t>
        <a:bodyPr/>
        <a:lstStyle/>
        <a:p>
          <a:r>
            <a:rPr lang="en-US" strike="noStrike" dirty="0">
              <a:solidFill>
                <a:schemeClr val="bg1"/>
              </a:solidFill>
              <a:latin typeface="Trebuchet MS"/>
              <a:ea typeface="DejaVu Sans"/>
            </a:rPr>
            <a:t>This service system can not exists without the first service system</a:t>
          </a:r>
          <a:endParaRPr lang="en-US" dirty="0">
            <a:solidFill>
              <a:schemeClr val="bg1"/>
            </a:solidFill>
          </a:endParaRPr>
        </a:p>
      </dgm:t>
    </dgm:pt>
    <dgm:pt modelId="{B75D4C22-2CC7-4995-ACC1-0FE7632E3045}" type="parTrans" cxnId="{85EA069A-84DA-419D-AD2F-644179876D10}">
      <dgm:prSet/>
      <dgm:spPr/>
      <dgm:t>
        <a:bodyPr/>
        <a:lstStyle/>
        <a:p>
          <a:endParaRPr lang="cs-CZ">
            <a:solidFill>
              <a:schemeClr val="bg1"/>
            </a:solidFill>
          </a:endParaRPr>
        </a:p>
      </dgm:t>
    </dgm:pt>
    <dgm:pt modelId="{67022FCB-C371-4767-B28F-804ECBCAC8B2}" type="sibTrans" cxnId="{85EA069A-84DA-419D-AD2F-644179876D10}">
      <dgm:prSet/>
      <dgm:spPr/>
      <dgm:t>
        <a:bodyPr/>
        <a:lstStyle/>
        <a:p>
          <a:endParaRPr lang="cs-CZ">
            <a:solidFill>
              <a:schemeClr val="bg1"/>
            </a:solidFill>
          </a:endParaRPr>
        </a:p>
      </dgm:t>
    </dgm:pt>
    <dgm:pt modelId="{483EE8C4-112E-4E7E-A38B-23DDF9C73767}" type="pres">
      <dgm:prSet presAssocID="{6847656B-58C8-42BB-BC54-21F110AC167E}" presName="linear" presStyleCnt="0">
        <dgm:presLayoutVars>
          <dgm:animLvl val="lvl"/>
          <dgm:resizeHandles val="exact"/>
        </dgm:presLayoutVars>
      </dgm:prSet>
      <dgm:spPr/>
    </dgm:pt>
    <dgm:pt modelId="{0F4E74DD-ED22-471A-BEEF-437FDCE46E4C}" type="pres">
      <dgm:prSet presAssocID="{C9CC07ED-DEA1-4602-9FA8-31244C34E66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9401E9C-86CB-46D1-8CE3-730D1D0F8C35}" type="pres">
      <dgm:prSet presAssocID="{8DA439AE-CC34-4D02-AA9D-D4400430C046}" presName="spacer" presStyleCnt="0"/>
      <dgm:spPr/>
    </dgm:pt>
    <dgm:pt modelId="{3E368F46-2781-4FC9-9EAE-61DE2F7B0B35}" type="pres">
      <dgm:prSet presAssocID="{D12C84AD-8C7B-43EE-B74F-322C0612701B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554D7711-1AC6-4776-9B7B-6D27A2B2F0A1}" srcId="{6847656B-58C8-42BB-BC54-21F110AC167E}" destId="{C9CC07ED-DEA1-4602-9FA8-31244C34E664}" srcOrd="0" destOrd="0" parTransId="{430AE93A-B096-4512-95C5-88658E3B830E}" sibTransId="{8DA439AE-CC34-4D02-AA9D-D4400430C046}"/>
    <dgm:cxn modelId="{22AD7A66-2901-4E6E-BF25-390576765EDE}" type="presOf" srcId="{6847656B-58C8-42BB-BC54-21F110AC167E}" destId="{483EE8C4-112E-4E7E-A38B-23DDF9C73767}" srcOrd="0" destOrd="0" presId="urn:microsoft.com/office/officeart/2005/8/layout/vList2"/>
    <dgm:cxn modelId="{6482AB46-AFEB-4A39-A619-C9DDF9CC71AB}" type="presOf" srcId="{D12C84AD-8C7B-43EE-B74F-322C0612701B}" destId="{3E368F46-2781-4FC9-9EAE-61DE2F7B0B35}" srcOrd="0" destOrd="0" presId="urn:microsoft.com/office/officeart/2005/8/layout/vList2"/>
    <dgm:cxn modelId="{A2DEFD89-7D66-4D7E-BC31-5F89BB852904}" type="presOf" srcId="{C9CC07ED-DEA1-4602-9FA8-31244C34E664}" destId="{0F4E74DD-ED22-471A-BEEF-437FDCE46E4C}" srcOrd="0" destOrd="0" presId="urn:microsoft.com/office/officeart/2005/8/layout/vList2"/>
    <dgm:cxn modelId="{85EA069A-84DA-419D-AD2F-644179876D10}" srcId="{6847656B-58C8-42BB-BC54-21F110AC167E}" destId="{D12C84AD-8C7B-43EE-B74F-322C0612701B}" srcOrd="1" destOrd="0" parTransId="{B75D4C22-2CC7-4995-ACC1-0FE7632E3045}" sibTransId="{67022FCB-C371-4767-B28F-804ECBCAC8B2}"/>
    <dgm:cxn modelId="{8E282BBC-38A6-4712-8202-EE20A2731739}" type="presParOf" srcId="{483EE8C4-112E-4E7E-A38B-23DDF9C73767}" destId="{0F4E74DD-ED22-471A-BEEF-437FDCE46E4C}" srcOrd="0" destOrd="0" presId="urn:microsoft.com/office/officeart/2005/8/layout/vList2"/>
    <dgm:cxn modelId="{85D373AF-AD25-4314-BAD0-010573E99081}" type="presParOf" srcId="{483EE8C4-112E-4E7E-A38B-23DDF9C73767}" destId="{19401E9C-86CB-46D1-8CE3-730D1D0F8C35}" srcOrd="1" destOrd="0" presId="urn:microsoft.com/office/officeart/2005/8/layout/vList2"/>
    <dgm:cxn modelId="{666905AB-C45A-4555-A0B5-FAF4C95D3FE6}" type="presParOf" srcId="{483EE8C4-112E-4E7E-A38B-23DDF9C73767}" destId="{3E368F46-2781-4FC9-9EAE-61DE2F7B0B3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6550328-5854-49B2-B0B5-4333653CCCD3}" type="doc">
      <dgm:prSet loTypeId="urn:microsoft.com/office/officeart/2005/8/layout/vList2" loCatId="list" qsTypeId="urn:microsoft.com/office/officeart/2005/8/quickstyle/simple4" qsCatId="simple" csTypeId="urn:microsoft.com/office/officeart/2005/8/colors/accent1_3" csCatId="accent1"/>
      <dgm:spPr/>
      <dgm:t>
        <a:bodyPr/>
        <a:lstStyle/>
        <a:p>
          <a:endParaRPr lang="cs-CZ"/>
        </a:p>
      </dgm:t>
    </dgm:pt>
    <dgm:pt modelId="{C898AFAE-7DDE-4C74-BB6A-F24E4D28858B}">
      <dgm:prSet/>
      <dgm:spPr/>
      <dgm:t>
        <a:bodyPr/>
        <a:lstStyle/>
        <a:p>
          <a:r>
            <a:rPr lang="en-US" dirty="0"/>
            <a:t>Primary created service system</a:t>
          </a:r>
        </a:p>
      </dgm:t>
    </dgm:pt>
    <dgm:pt modelId="{05B36243-A446-48C9-81C8-A70E2CF3C00D}" type="parTrans" cxnId="{07491253-DF72-415E-ABC5-390B84643127}">
      <dgm:prSet/>
      <dgm:spPr/>
      <dgm:t>
        <a:bodyPr/>
        <a:lstStyle/>
        <a:p>
          <a:endParaRPr lang="cs-CZ"/>
        </a:p>
      </dgm:t>
    </dgm:pt>
    <dgm:pt modelId="{20A49DC4-A8B0-4BBC-A403-81E6F7168855}" type="sibTrans" cxnId="{07491253-DF72-415E-ABC5-390B84643127}">
      <dgm:prSet/>
      <dgm:spPr/>
      <dgm:t>
        <a:bodyPr/>
        <a:lstStyle/>
        <a:p>
          <a:endParaRPr lang="cs-CZ"/>
        </a:p>
      </dgm:t>
    </dgm:pt>
    <dgm:pt modelId="{6776F7A3-9978-4CAA-AF44-C24D1C9D2FFE}">
      <dgm:prSet/>
      <dgm:spPr/>
      <dgm:t>
        <a:bodyPr/>
        <a:lstStyle/>
        <a:p>
          <a:r>
            <a:rPr lang="en-US" dirty="0"/>
            <a:t>The roles are distributed and do not change</a:t>
          </a:r>
        </a:p>
      </dgm:t>
    </dgm:pt>
    <dgm:pt modelId="{02C05C1C-991A-4816-A9DF-BBBA35E8ED20}" type="parTrans" cxnId="{0D1914B6-923D-4C99-AF0A-B8331AD8A4EA}">
      <dgm:prSet/>
      <dgm:spPr/>
      <dgm:t>
        <a:bodyPr/>
        <a:lstStyle/>
        <a:p>
          <a:endParaRPr lang="cs-CZ"/>
        </a:p>
      </dgm:t>
    </dgm:pt>
    <dgm:pt modelId="{5C7C6ABA-D796-443E-91E0-55CC2CBB14F9}" type="sibTrans" cxnId="{0D1914B6-923D-4C99-AF0A-B8331AD8A4EA}">
      <dgm:prSet/>
      <dgm:spPr/>
      <dgm:t>
        <a:bodyPr/>
        <a:lstStyle/>
        <a:p>
          <a:endParaRPr lang="cs-CZ"/>
        </a:p>
      </dgm:t>
    </dgm:pt>
    <dgm:pt modelId="{D033B853-4A6B-446B-A28A-0F4E8659C2E5}">
      <dgm:prSet/>
      <dgm:spPr/>
      <dgm:t>
        <a:bodyPr/>
        <a:lstStyle/>
        <a:p>
          <a:r>
            <a:rPr lang="en-US" dirty="0"/>
            <a:t>Creation of this service system causes the creation of next service systems</a:t>
          </a:r>
        </a:p>
      </dgm:t>
    </dgm:pt>
    <dgm:pt modelId="{3B7BC4DD-47D3-4202-941C-33031117FD1B}" type="parTrans" cxnId="{BB76B08C-12DA-470B-B1D5-254CE3342854}">
      <dgm:prSet/>
      <dgm:spPr/>
      <dgm:t>
        <a:bodyPr/>
        <a:lstStyle/>
        <a:p>
          <a:endParaRPr lang="cs-CZ"/>
        </a:p>
      </dgm:t>
    </dgm:pt>
    <dgm:pt modelId="{7822035E-81BA-44AA-B314-D8BA069AF786}" type="sibTrans" cxnId="{BB76B08C-12DA-470B-B1D5-254CE3342854}">
      <dgm:prSet/>
      <dgm:spPr/>
      <dgm:t>
        <a:bodyPr/>
        <a:lstStyle/>
        <a:p>
          <a:endParaRPr lang="cs-CZ"/>
        </a:p>
      </dgm:t>
    </dgm:pt>
    <dgm:pt modelId="{AF84F067-9220-4D47-AE24-F5DF20933210}">
      <dgm:prSet/>
      <dgm:spPr/>
      <dgm:t>
        <a:bodyPr/>
        <a:lstStyle/>
        <a:p>
          <a:r>
            <a:rPr lang="en-US" dirty="0"/>
            <a:t>We need to analyze</a:t>
          </a:r>
        </a:p>
      </dgm:t>
    </dgm:pt>
    <dgm:pt modelId="{A8DDDB2D-3001-4B85-B0F7-7792E449FF40}" type="parTrans" cxnId="{A279D890-461E-4565-B9BB-2B8974AB9D95}">
      <dgm:prSet/>
      <dgm:spPr/>
      <dgm:t>
        <a:bodyPr/>
        <a:lstStyle/>
        <a:p>
          <a:endParaRPr lang="cs-CZ"/>
        </a:p>
      </dgm:t>
    </dgm:pt>
    <dgm:pt modelId="{26E448EA-E14D-4A0F-BE54-F327FEFB07CB}" type="sibTrans" cxnId="{A279D890-461E-4565-B9BB-2B8974AB9D95}">
      <dgm:prSet/>
      <dgm:spPr/>
      <dgm:t>
        <a:bodyPr/>
        <a:lstStyle/>
        <a:p>
          <a:endParaRPr lang="cs-CZ"/>
        </a:p>
      </dgm:t>
    </dgm:pt>
    <dgm:pt modelId="{1EA23B62-A3A2-4268-B42C-F9D7C6B099ED}">
      <dgm:prSet/>
      <dgm:spPr/>
      <dgm:t>
        <a:bodyPr/>
        <a:lstStyle/>
        <a:p>
          <a:r>
            <a:rPr lang="en-US" dirty="0"/>
            <a:t>The relationships between them</a:t>
          </a:r>
        </a:p>
      </dgm:t>
    </dgm:pt>
    <dgm:pt modelId="{6571AA47-BBC5-4D63-A598-76BC63AD336F}" type="parTrans" cxnId="{0856D383-E72F-4F99-89CB-735AC39BADA7}">
      <dgm:prSet/>
      <dgm:spPr/>
      <dgm:t>
        <a:bodyPr/>
        <a:lstStyle/>
        <a:p>
          <a:endParaRPr lang="cs-CZ"/>
        </a:p>
      </dgm:t>
    </dgm:pt>
    <dgm:pt modelId="{D3547630-D57C-445C-9907-E697CEEAF1F0}" type="sibTrans" cxnId="{0856D383-E72F-4F99-89CB-735AC39BADA7}">
      <dgm:prSet/>
      <dgm:spPr/>
      <dgm:t>
        <a:bodyPr/>
        <a:lstStyle/>
        <a:p>
          <a:endParaRPr lang="cs-CZ"/>
        </a:p>
      </dgm:t>
    </dgm:pt>
    <dgm:pt modelId="{DA16DE19-3201-427A-9B7B-A2F3C26160AF}">
      <dgm:prSet/>
      <dgm:spPr/>
      <dgm:t>
        <a:bodyPr/>
        <a:lstStyle/>
        <a:p>
          <a:r>
            <a:rPr lang="en-US" dirty="0"/>
            <a:t>The possibility of influence</a:t>
          </a:r>
        </a:p>
      </dgm:t>
    </dgm:pt>
    <dgm:pt modelId="{A24318B2-3F63-409F-A9F1-2B21A486AE75}" type="parTrans" cxnId="{B6832AC7-6040-4CC6-A4BD-7657E8778F57}">
      <dgm:prSet/>
      <dgm:spPr/>
      <dgm:t>
        <a:bodyPr/>
        <a:lstStyle/>
        <a:p>
          <a:endParaRPr lang="cs-CZ"/>
        </a:p>
      </dgm:t>
    </dgm:pt>
    <dgm:pt modelId="{FD79C0FA-AE2F-4D5A-BB66-818338B838AA}" type="sibTrans" cxnId="{B6832AC7-6040-4CC6-A4BD-7657E8778F57}">
      <dgm:prSet/>
      <dgm:spPr/>
      <dgm:t>
        <a:bodyPr/>
        <a:lstStyle/>
        <a:p>
          <a:endParaRPr lang="cs-CZ"/>
        </a:p>
      </dgm:t>
    </dgm:pt>
    <dgm:pt modelId="{46AEE7C7-0133-4C65-A4E5-ED010B5A6D7E}">
      <dgm:prSet/>
      <dgm:spPr/>
      <dgm:t>
        <a:bodyPr/>
        <a:lstStyle/>
        <a:p>
          <a:r>
            <a:rPr lang="en-US" dirty="0"/>
            <a:t>The causes of synergy</a:t>
          </a:r>
        </a:p>
      </dgm:t>
    </dgm:pt>
    <dgm:pt modelId="{951CA72E-5141-4B8C-9017-C0922F3F1581}" type="parTrans" cxnId="{ECF4F387-51D1-4479-9280-B314FA14222B}">
      <dgm:prSet/>
      <dgm:spPr/>
      <dgm:t>
        <a:bodyPr/>
        <a:lstStyle/>
        <a:p>
          <a:endParaRPr lang="cs-CZ"/>
        </a:p>
      </dgm:t>
    </dgm:pt>
    <dgm:pt modelId="{844962A8-7496-43CE-9C87-9938F951DD18}" type="sibTrans" cxnId="{ECF4F387-51D1-4479-9280-B314FA14222B}">
      <dgm:prSet/>
      <dgm:spPr/>
      <dgm:t>
        <a:bodyPr/>
        <a:lstStyle/>
        <a:p>
          <a:endParaRPr lang="cs-CZ"/>
        </a:p>
      </dgm:t>
    </dgm:pt>
    <dgm:pt modelId="{B36C6215-1398-4B2D-8FC8-157B8A993DEB}" type="pres">
      <dgm:prSet presAssocID="{26550328-5854-49B2-B0B5-4333653CCCD3}" presName="linear" presStyleCnt="0">
        <dgm:presLayoutVars>
          <dgm:animLvl val="lvl"/>
          <dgm:resizeHandles val="exact"/>
        </dgm:presLayoutVars>
      </dgm:prSet>
      <dgm:spPr/>
    </dgm:pt>
    <dgm:pt modelId="{E32C039E-9B87-4887-92E3-14D6514E3BCB}" type="pres">
      <dgm:prSet presAssocID="{C898AFAE-7DDE-4C74-BB6A-F24E4D28858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F24526B-5E3D-4E1C-85E8-6E6A2CE5AB62}" type="pres">
      <dgm:prSet presAssocID="{20A49DC4-A8B0-4BBC-A403-81E6F7168855}" presName="spacer" presStyleCnt="0"/>
      <dgm:spPr/>
    </dgm:pt>
    <dgm:pt modelId="{79E01D0F-3F53-48FD-82CA-B932A0B1F824}" type="pres">
      <dgm:prSet presAssocID="{6776F7A3-9978-4CAA-AF44-C24D1C9D2FF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3ACD33D-F4CE-414E-AA2C-22613C715703}" type="pres">
      <dgm:prSet presAssocID="{5C7C6ABA-D796-443E-91E0-55CC2CBB14F9}" presName="spacer" presStyleCnt="0"/>
      <dgm:spPr/>
    </dgm:pt>
    <dgm:pt modelId="{197D9CCA-DB02-4C10-98BA-6F6C989772D8}" type="pres">
      <dgm:prSet presAssocID="{D033B853-4A6B-446B-A28A-0F4E8659C2E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F67BDCA-14CE-43DA-903F-AD040F3C1D50}" type="pres">
      <dgm:prSet presAssocID="{7822035E-81BA-44AA-B314-D8BA069AF786}" presName="spacer" presStyleCnt="0"/>
      <dgm:spPr/>
    </dgm:pt>
    <dgm:pt modelId="{AD6E5AA7-45D0-4A02-B32A-8003BEC0E2AE}" type="pres">
      <dgm:prSet presAssocID="{AF84F067-9220-4D47-AE24-F5DF20933210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B79EFF03-EB90-4551-B147-86D09AE9B76E}" type="pres">
      <dgm:prSet presAssocID="{AF84F067-9220-4D47-AE24-F5DF20933210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C012AA25-F978-42B2-BB7B-93110AB55E2D}" type="presOf" srcId="{DA16DE19-3201-427A-9B7B-A2F3C26160AF}" destId="{B79EFF03-EB90-4551-B147-86D09AE9B76E}" srcOrd="0" destOrd="1" presId="urn:microsoft.com/office/officeart/2005/8/layout/vList2"/>
    <dgm:cxn modelId="{07491253-DF72-415E-ABC5-390B84643127}" srcId="{26550328-5854-49B2-B0B5-4333653CCCD3}" destId="{C898AFAE-7DDE-4C74-BB6A-F24E4D28858B}" srcOrd="0" destOrd="0" parTransId="{05B36243-A446-48C9-81C8-A70E2CF3C00D}" sibTransId="{20A49DC4-A8B0-4BBC-A403-81E6F7168855}"/>
    <dgm:cxn modelId="{ECE30657-1A46-4656-BFB2-01D07906A49F}" type="presOf" srcId="{26550328-5854-49B2-B0B5-4333653CCCD3}" destId="{B36C6215-1398-4B2D-8FC8-157B8A993DEB}" srcOrd="0" destOrd="0" presId="urn:microsoft.com/office/officeart/2005/8/layout/vList2"/>
    <dgm:cxn modelId="{0856D383-E72F-4F99-89CB-735AC39BADA7}" srcId="{AF84F067-9220-4D47-AE24-F5DF20933210}" destId="{1EA23B62-A3A2-4268-B42C-F9D7C6B099ED}" srcOrd="0" destOrd="0" parTransId="{6571AA47-BBC5-4D63-A598-76BC63AD336F}" sibTransId="{D3547630-D57C-445C-9907-E697CEEAF1F0}"/>
    <dgm:cxn modelId="{ECF4F387-51D1-4479-9280-B314FA14222B}" srcId="{AF84F067-9220-4D47-AE24-F5DF20933210}" destId="{46AEE7C7-0133-4C65-A4E5-ED010B5A6D7E}" srcOrd="2" destOrd="0" parTransId="{951CA72E-5141-4B8C-9017-C0922F3F1581}" sibTransId="{844962A8-7496-43CE-9C87-9938F951DD18}"/>
    <dgm:cxn modelId="{BB76B08C-12DA-470B-B1D5-254CE3342854}" srcId="{26550328-5854-49B2-B0B5-4333653CCCD3}" destId="{D033B853-4A6B-446B-A28A-0F4E8659C2E5}" srcOrd="2" destOrd="0" parTransId="{3B7BC4DD-47D3-4202-941C-33031117FD1B}" sibTransId="{7822035E-81BA-44AA-B314-D8BA069AF786}"/>
    <dgm:cxn modelId="{A279D890-461E-4565-B9BB-2B8974AB9D95}" srcId="{26550328-5854-49B2-B0B5-4333653CCCD3}" destId="{AF84F067-9220-4D47-AE24-F5DF20933210}" srcOrd="3" destOrd="0" parTransId="{A8DDDB2D-3001-4B85-B0F7-7792E449FF40}" sibTransId="{26E448EA-E14D-4A0F-BE54-F327FEFB07CB}"/>
    <dgm:cxn modelId="{C898DE9A-8E14-4C24-B4C1-80BC3D6F7676}" type="presOf" srcId="{46AEE7C7-0133-4C65-A4E5-ED010B5A6D7E}" destId="{B79EFF03-EB90-4551-B147-86D09AE9B76E}" srcOrd="0" destOrd="2" presId="urn:microsoft.com/office/officeart/2005/8/layout/vList2"/>
    <dgm:cxn modelId="{D29E129C-9CA1-401B-8813-F90E1B76B485}" type="presOf" srcId="{6776F7A3-9978-4CAA-AF44-C24D1C9D2FFE}" destId="{79E01D0F-3F53-48FD-82CA-B932A0B1F824}" srcOrd="0" destOrd="0" presId="urn:microsoft.com/office/officeart/2005/8/layout/vList2"/>
    <dgm:cxn modelId="{1783D79D-0207-4803-A123-07CE74C5F2E4}" type="presOf" srcId="{1EA23B62-A3A2-4268-B42C-F9D7C6B099ED}" destId="{B79EFF03-EB90-4551-B147-86D09AE9B76E}" srcOrd="0" destOrd="0" presId="urn:microsoft.com/office/officeart/2005/8/layout/vList2"/>
    <dgm:cxn modelId="{0D1914B6-923D-4C99-AF0A-B8331AD8A4EA}" srcId="{26550328-5854-49B2-B0B5-4333653CCCD3}" destId="{6776F7A3-9978-4CAA-AF44-C24D1C9D2FFE}" srcOrd="1" destOrd="0" parTransId="{02C05C1C-991A-4816-A9DF-BBBA35E8ED20}" sibTransId="{5C7C6ABA-D796-443E-91E0-55CC2CBB14F9}"/>
    <dgm:cxn modelId="{B6832AC7-6040-4CC6-A4BD-7657E8778F57}" srcId="{AF84F067-9220-4D47-AE24-F5DF20933210}" destId="{DA16DE19-3201-427A-9B7B-A2F3C26160AF}" srcOrd="1" destOrd="0" parTransId="{A24318B2-3F63-409F-A9F1-2B21A486AE75}" sibTransId="{FD79C0FA-AE2F-4D5A-BB66-818338B838AA}"/>
    <dgm:cxn modelId="{2E9C36CC-0AD4-42E4-9CB4-F300A107BD3B}" type="presOf" srcId="{AF84F067-9220-4D47-AE24-F5DF20933210}" destId="{AD6E5AA7-45D0-4A02-B32A-8003BEC0E2AE}" srcOrd="0" destOrd="0" presId="urn:microsoft.com/office/officeart/2005/8/layout/vList2"/>
    <dgm:cxn modelId="{D08B03D4-642F-422C-9A13-F7F677639113}" type="presOf" srcId="{C898AFAE-7DDE-4C74-BB6A-F24E4D28858B}" destId="{E32C039E-9B87-4887-92E3-14D6514E3BCB}" srcOrd="0" destOrd="0" presId="urn:microsoft.com/office/officeart/2005/8/layout/vList2"/>
    <dgm:cxn modelId="{4C11EBF9-CCF6-4D3A-B0F9-B6287B42C572}" type="presOf" srcId="{D033B853-4A6B-446B-A28A-0F4E8659C2E5}" destId="{197D9CCA-DB02-4C10-98BA-6F6C989772D8}" srcOrd="0" destOrd="0" presId="urn:microsoft.com/office/officeart/2005/8/layout/vList2"/>
    <dgm:cxn modelId="{395C5A92-D9B7-4847-9F8C-97889CE636D1}" type="presParOf" srcId="{B36C6215-1398-4B2D-8FC8-157B8A993DEB}" destId="{E32C039E-9B87-4887-92E3-14D6514E3BCB}" srcOrd="0" destOrd="0" presId="urn:microsoft.com/office/officeart/2005/8/layout/vList2"/>
    <dgm:cxn modelId="{DBC68ACE-EEFA-46E2-BC54-E7F6D57672C9}" type="presParOf" srcId="{B36C6215-1398-4B2D-8FC8-157B8A993DEB}" destId="{7F24526B-5E3D-4E1C-85E8-6E6A2CE5AB62}" srcOrd="1" destOrd="0" presId="urn:microsoft.com/office/officeart/2005/8/layout/vList2"/>
    <dgm:cxn modelId="{BF310399-545C-4E70-915F-D9EC77B8A431}" type="presParOf" srcId="{B36C6215-1398-4B2D-8FC8-157B8A993DEB}" destId="{79E01D0F-3F53-48FD-82CA-B932A0B1F824}" srcOrd="2" destOrd="0" presId="urn:microsoft.com/office/officeart/2005/8/layout/vList2"/>
    <dgm:cxn modelId="{100E5AC9-02BC-4360-A6DE-4D2A23213C1B}" type="presParOf" srcId="{B36C6215-1398-4B2D-8FC8-157B8A993DEB}" destId="{A3ACD33D-F4CE-414E-AA2C-22613C715703}" srcOrd="3" destOrd="0" presId="urn:microsoft.com/office/officeart/2005/8/layout/vList2"/>
    <dgm:cxn modelId="{7DA72619-1A0A-4B86-9D85-1B04BF14E617}" type="presParOf" srcId="{B36C6215-1398-4B2D-8FC8-157B8A993DEB}" destId="{197D9CCA-DB02-4C10-98BA-6F6C989772D8}" srcOrd="4" destOrd="0" presId="urn:microsoft.com/office/officeart/2005/8/layout/vList2"/>
    <dgm:cxn modelId="{FDBA5E4A-B391-4C8E-B6F6-593E8A6099BA}" type="presParOf" srcId="{B36C6215-1398-4B2D-8FC8-157B8A993DEB}" destId="{0F67BDCA-14CE-43DA-903F-AD040F3C1D50}" srcOrd="5" destOrd="0" presId="urn:microsoft.com/office/officeart/2005/8/layout/vList2"/>
    <dgm:cxn modelId="{7670314F-7D2C-4E43-B76C-31F448A64750}" type="presParOf" srcId="{B36C6215-1398-4B2D-8FC8-157B8A993DEB}" destId="{AD6E5AA7-45D0-4A02-B32A-8003BEC0E2AE}" srcOrd="6" destOrd="0" presId="urn:microsoft.com/office/officeart/2005/8/layout/vList2"/>
    <dgm:cxn modelId="{4924EA98-A74F-42FE-85B9-B666FAF63CE7}" type="presParOf" srcId="{B36C6215-1398-4B2D-8FC8-157B8A993DEB}" destId="{B79EFF03-EB90-4551-B147-86D09AE9B76E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2EC8DB6-57CE-46AF-9A75-56C113B4053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0F055F8E-CBFA-41AC-9A59-27B75B9EC0CE}">
      <dgm:prSet/>
      <dgm:spPr/>
      <dgm:t>
        <a:bodyPr/>
        <a:lstStyle/>
        <a:p>
          <a:r>
            <a:rPr lang="en-US" dirty="0"/>
            <a:t>Lets have some service system (S1) with provider, client and target defined</a:t>
          </a:r>
        </a:p>
      </dgm:t>
    </dgm:pt>
    <dgm:pt modelId="{12E5C45D-7F6C-48C0-B940-64F45E452BD5}" type="parTrans" cxnId="{08DC819C-FEDD-423C-809F-A48EFEA466CC}">
      <dgm:prSet/>
      <dgm:spPr/>
      <dgm:t>
        <a:bodyPr/>
        <a:lstStyle/>
        <a:p>
          <a:endParaRPr lang="cs-CZ"/>
        </a:p>
      </dgm:t>
    </dgm:pt>
    <dgm:pt modelId="{B98B4511-C55B-4425-AF35-83789B7CCE3A}" type="sibTrans" cxnId="{08DC819C-FEDD-423C-809F-A48EFEA466CC}">
      <dgm:prSet/>
      <dgm:spPr/>
      <dgm:t>
        <a:bodyPr/>
        <a:lstStyle/>
        <a:p>
          <a:endParaRPr lang="cs-CZ"/>
        </a:p>
      </dgm:t>
    </dgm:pt>
    <dgm:pt modelId="{FB128234-A4F3-4E91-98E2-8E0BB7BCF5B1}">
      <dgm:prSet/>
      <dgm:spPr/>
      <dgm:t>
        <a:bodyPr/>
        <a:lstStyle/>
        <a:p>
          <a:r>
            <a:rPr lang="en-US" dirty="0"/>
            <a:t>We say the system S1 cooperates with system S2 if</a:t>
          </a:r>
        </a:p>
      </dgm:t>
    </dgm:pt>
    <dgm:pt modelId="{C7A09E24-1291-4F04-A2D7-F6702D6B222C}" type="parTrans" cxnId="{30EC3DA7-FEC6-430E-A15C-7E96BE9436D7}">
      <dgm:prSet/>
      <dgm:spPr/>
      <dgm:t>
        <a:bodyPr/>
        <a:lstStyle/>
        <a:p>
          <a:endParaRPr lang="cs-CZ"/>
        </a:p>
      </dgm:t>
    </dgm:pt>
    <dgm:pt modelId="{E6597B6D-A0C7-4239-A8C8-BB1865D64060}" type="sibTrans" cxnId="{30EC3DA7-FEC6-430E-A15C-7E96BE9436D7}">
      <dgm:prSet/>
      <dgm:spPr/>
      <dgm:t>
        <a:bodyPr/>
        <a:lstStyle/>
        <a:p>
          <a:endParaRPr lang="cs-CZ"/>
        </a:p>
      </dgm:t>
    </dgm:pt>
    <dgm:pt modelId="{46EB473D-066A-48AA-98DD-D68F4D5E4C27}">
      <dgm:prSet/>
      <dgm:spPr/>
      <dgm:t>
        <a:bodyPr/>
        <a:lstStyle/>
        <a:p>
          <a:r>
            <a:rPr lang="en-US" dirty="0"/>
            <a:t>Agent who plays the role of client in S1, plays role of provider in S2</a:t>
          </a:r>
        </a:p>
      </dgm:t>
    </dgm:pt>
    <dgm:pt modelId="{75B5DAB5-F9D2-4134-B2AD-CBB7E363AACF}" type="parTrans" cxnId="{5462F1A3-919A-4ECC-94FA-957F948E347B}">
      <dgm:prSet/>
      <dgm:spPr/>
      <dgm:t>
        <a:bodyPr/>
        <a:lstStyle/>
        <a:p>
          <a:endParaRPr lang="cs-CZ"/>
        </a:p>
      </dgm:t>
    </dgm:pt>
    <dgm:pt modelId="{14FD51F3-F63F-4BDF-9153-9EDC36B056C6}" type="sibTrans" cxnId="{5462F1A3-919A-4ECC-94FA-957F948E347B}">
      <dgm:prSet/>
      <dgm:spPr/>
      <dgm:t>
        <a:bodyPr/>
        <a:lstStyle/>
        <a:p>
          <a:endParaRPr lang="cs-CZ"/>
        </a:p>
      </dgm:t>
    </dgm:pt>
    <dgm:pt modelId="{CD3C22FD-46AA-4ADC-9243-A6266A6FEACD}">
      <dgm:prSet/>
      <dgm:spPr/>
      <dgm:t>
        <a:bodyPr/>
        <a:lstStyle/>
        <a:p>
          <a:r>
            <a:rPr lang="en-US" dirty="0"/>
            <a:t>Agent who plays the role of provider in S1, plays role of client in S2</a:t>
          </a:r>
        </a:p>
      </dgm:t>
    </dgm:pt>
    <dgm:pt modelId="{D24DC2C3-57F7-4FB6-8308-4B0690F4547D}" type="parTrans" cxnId="{4F8E6322-1758-4A00-8FAA-413A1436CB83}">
      <dgm:prSet/>
      <dgm:spPr/>
      <dgm:t>
        <a:bodyPr/>
        <a:lstStyle/>
        <a:p>
          <a:endParaRPr lang="cs-CZ"/>
        </a:p>
      </dgm:t>
    </dgm:pt>
    <dgm:pt modelId="{D50E9F22-4C7E-4586-80CC-2C546B5F674E}" type="sibTrans" cxnId="{4F8E6322-1758-4A00-8FAA-413A1436CB83}">
      <dgm:prSet/>
      <dgm:spPr/>
      <dgm:t>
        <a:bodyPr/>
        <a:lstStyle/>
        <a:p>
          <a:endParaRPr lang="cs-CZ"/>
        </a:p>
      </dgm:t>
    </dgm:pt>
    <dgm:pt modelId="{31F6D5B4-AE22-4C50-B536-3279D5B107CE}">
      <dgm:prSet/>
      <dgm:spPr/>
      <dgm:t>
        <a:bodyPr/>
        <a:lstStyle/>
        <a:p>
          <a:r>
            <a:rPr lang="en-US" dirty="0"/>
            <a:t>Benefits for the client in S2 depends on benefits for the client in S1 (or vice-versa)</a:t>
          </a:r>
        </a:p>
      </dgm:t>
    </dgm:pt>
    <dgm:pt modelId="{BB47FD78-D903-42CE-812C-29EA27E6AAA0}" type="parTrans" cxnId="{41E0A32E-93F8-457E-8B03-22B08561B555}">
      <dgm:prSet/>
      <dgm:spPr/>
      <dgm:t>
        <a:bodyPr/>
        <a:lstStyle/>
        <a:p>
          <a:endParaRPr lang="cs-CZ"/>
        </a:p>
      </dgm:t>
    </dgm:pt>
    <dgm:pt modelId="{AD04399A-9967-496E-8E0A-8D6F2B1865E4}" type="sibTrans" cxnId="{41E0A32E-93F8-457E-8B03-22B08561B555}">
      <dgm:prSet/>
      <dgm:spPr/>
      <dgm:t>
        <a:bodyPr/>
        <a:lstStyle/>
        <a:p>
          <a:endParaRPr lang="cs-CZ"/>
        </a:p>
      </dgm:t>
    </dgm:pt>
    <dgm:pt modelId="{C7B374B8-E8F2-4E54-8795-EC101A5868D6}">
      <dgm:prSet/>
      <dgm:spPr/>
      <dgm:t>
        <a:bodyPr/>
        <a:lstStyle/>
        <a:p>
          <a:r>
            <a:rPr lang="en-US" dirty="0"/>
            <a:t>The target is not same</a:t>
          </a:r>
        </a:p>
      </dgm:t>
    </dgm:pt>
    <dgm:pt modelId="{34DC9B5F-5A5D-417F-A77C-E550B39B47FB}" type="parTrans" cxnId="{E09BEAC5-8B38-48F2-B5C2-DB9C29F3E01D}">
      <dgm:prSet/>
      <dgm:spPr/>
      <dgm:t>
        <a:bodyPr/>
        <a:lstStyle/>
        <a:p>
          <a:endParaRPr lang="cs-CZ"/>
        </a:p>
      </dgm:t>
    </dgm:pt>
    <dgm:pt modelId="{F39FC0FC-DE1C-4539-B9FD-D6B7B57A2DD3}" type="sibTrans" cxnId="{E09BEAC5-8B38-48F2-B5C2-DB9C29F3E01D}">
      <dgm:prSet/>
      <dgm:spPr/>
      <dgm:t>
        <a:bodyPr/>
        <a:lstStyle/>
        <a:p>
          <a:endParaRPr lang="cs-CZ"/>
        </a:p>
      </dgm:t>
    </dgm:pt>
    <dgm:pt modelId="{371F99EA-6BE8-4415-A6A9-CD2E1A11B624}" type="pres">
      <dgm:prSet presAssocID="{32EC8DB6-57CE-46AF-9A75-56C113B40530}" presName="linear" presStyleCnt="0">
        <dgm:presLayoutVars>
          <dgm:animLvl val="lvl"/>
          <dgm:resizeHandles val="exact"/>
        </dgm:presLayoutVars>
      </dgm:prSet>
      <dgm:spPr/>
    </dgm:pt>
    <dgm:pt modelId="{1592D17E-8437-4659-B153-0FAF2B89208F}" type="pres">
      <dgm:prSet presAssocID="{0F055F8E-CBFA-41AC-9A59-27B75B9EC0C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52A2216-3F94-4731-B0F2-071CC4EA82C0}" type="pres">
      <dgm:prSet presAssocID="{B98B4511-C55B-4425-AF35-83789B7CCE3A}" presName="spacer" presStyleCnt="0"/>
      <dgm:spPr/>
    </dgm:pt>
    <dgm:pt modelId="{4F2C54A5-FD3D-4010-B5C5-818B90A1318A}" type="pres">
      <dgm:prSet presAssocID="{FB128234-A4F3-4E91-98E2-8E0BB7BCF5B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597AD10-09BF-46A7-93C9-F4B2BBFFE215}" type="pres">
      <dgm:prSet presAssocID="{FB128234-A4F3-4E91-98E2-8E0BB7BCF5B1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E7B1030B-7736-4B0C-9B7C-BFAB34DF9271}" type="presOf" srcId="{0F055F8E-CBFA-41AC-9A59-27B75B9EC0CE}" destId="{1592D17E-8437-4659-B153-0FAF2B89208F}" srcOrd="0" destOrd="0" presId="urn:microsoft.com/office/officeart/2005/8/layout/vList2"/>
    <dgm:cxn modelId="{68369619-BD65-480C-B83A-97CCCD7F2242}" type="presOf" srcId="{C7B374B8-E8F2-4E54-8795-EC101A5868D6}" destId="{E597AD10-09BF-46A7-93C9-F4B2BBFFE215}" srcOrd="0" destOrd="3" presId="urn:microsoft.com/office/officeart/2005/8/layout/vList2"/>
    <dgm:cxn modelId="{4F8E6322-1758-4A00-8FAA-413A1436CB83}" srcId="{FB128234-A4F3-4E91-98E2-8E0BB7BCF5B1}" destId="{CD3C22FD-46AA-4ADC-9243-A6266A6FEACD}" srcOrd="1" destOrd="0" parTransId="{D24DC2C3-57F7-4FB6-8308-4B0690F4547D}" sibTransId="{D50E9F22-4C7E-4586-80CC-2C546B5F674E}"/>
    <dgm:cxn modelId="{82F72527-FED5-4B16-9893-6AC10DB17CD8}" type="presOf" srcId="{32EC8DB6-57CE-46AF-9A75-56C113B40530}" destId="{371F99EA-6BE8-4415-A6A9-CD2E1A11B624}" srcOrd="0" destOrd="0" presId="urn:microsoft.com/office/officeart/2005/8/layout/vList2"/>
    <dgm:cxn modelId="{41E0A32E-93F8-457E-8B03-22B08561B555}" srcId="{FB128234-A4F3-4E91-98E2-8E0BB7BCF5B1}" destId="{31F6D5B4-AE22-4C50-B536-3279D5B107CE}" srcOrd="2" destOrd="0" parTransId="{BB47FD78-D903-42CE-812C-29EA27E6AAA0}" sibTransId="{AD04399A-9967-496E-8E0A-8D6F2B1865E4}"/>
    <dgm:cxn modelId="{5595E963-EABF-43B3-BDC1-4A29451472A6}" type="presOf" srcId="{FB128234-A4F3-4E91-98E2-8E0BB7BCF5B1}" destId="{4F2C54A5-FD3D-4010-B5C5-818B90A1318A}" srcOrd="0" destOrd="0" presId="urn:microsoft.com/office/officeart/2005/8/layout/vList2"/>
    <dgm:cxn modelId="{7CF85B87-8206-4159-B7C9-82C888919FDF}" type="presOf" srcId="{CD3C22FD-46AA-4ADC-9243-A6266A6FEACD}" destId="{E597AD10-09BF-46A7-93C9-F4B2BBFFE215}" srcOrd="0" destOrd="1" presId="urn:microsoft.com/office/officeart/2005/8/layout/vList2"/>
    <dgm:cxn modelId="{08DC819C-FEDD-423C-809F-A48EFEA466CC}" srcId="{32EC8DB6-57CE-46AF-9A75-56C113B40530}" destId="{0F055F8E-CBFA-41AC-9A59-27B75B9EC0CE}" srcOrd="0" destOrd="0" parTransId="{12E5C45D-7F6C-48C0-B940-64F45E452BD5}" sibTransId="{B98B4511-C55B-4425-AF35-83789B7CCE3A}"/>
    <dgm:cxn modelId="{5462F1A3-919A-4ECC-94FA-957F948E347B}" srcId="{FB128234-A4F3-4E91-98E2-8E0BB7BCF5B1}" destId="{46EB473D-066A-48AA-98DD-D68F4D5E4C27}" srcOrd="0" destOrd="0" parTransId="{75B5DAB5-F9D2-4134-B2AD-CBB7E363AACF}" sibTransId="{14FD51F3-F63F-4BDF-9153-9EDC36B056C6}"/>
    <dgm:cxn modelId="{30EC3DA7-FEC6-430E-A15C-7E96BE9436D7}" srcId="{32EC8DB6-57CE-46AF-9A75-56C113B40530}" destId="{FB128234-A4F3-4E91-98E2-8E0BB7BCF5B1}" srcOrd="1" destOrd="0" parTransId="{C7A09E24-1291-4F04-A2D7-F6702D6B222C}" sibTransId="{E6597B6D-A0C7-4239-A8C8-BB1865D64060}"/>
    <dgm:cxn modelId="{E09BEAC5-8B38-48F2-B5C2-DB9C29F3E01D}" srcId="{FB128234-A4F3-4E91-98E2-8E0BB7BCF5B1}" destId="{C7B374B8-E8F2-4E54-8795-EC101A5868D6}" srcOrd="3" destOrd="0" parTransId="{34DC9B5F-5A5D-417F-A77C-E550B39B47FB}" sibTransId="{F39FC0FC-DE1C-4539-B9FD-D6B7B57A2DD3}"/>
    <dgm:cxn modelId="{52B7ABD5-681E-4B29-806F-4B014AFA9ADE}" type="presOf" srcId="{31F6D5B4-AE22-4C50-B536-3279D5B107CE}" destId="{E597AD10-09BF-46A7-93C9-F4B2BBFFE215}" srcOrd="0" destOrd="2" presId="urn:microsoft.com/office/officeart/2005/8/layout/vList2"/>
    <dgm:cxn modelId="{4C0E9AFB-2787-4B13-8462-5E6EE3D2A32D}" type="presOf" srcId="{46EB473D-066A-48AA-98DD-D68F4D5E4C27}" destId="{E597AD10-09BF-46A7-93C9-F4B2BBFFE215}" srcOrd="0" destOrd="0" presId="urn:microsoft.com/office/officeart/2005/8/layout/vList2"/>
    <dgm:cxn modelId="{0C7B9B06-1F04-48EE-ADF8-2624AB35BD06}" type="presParOf" srcId="{371F99EA-6BE8-4415-A6A9-CD2E1A11B624}" destId="{1592D17E-8437-4659-B153-0FAF2B89208F}" srcOrd="0" destOrd="0" presId="urn:microsoft.com/office/officeart/2005/8/layout/vList2"/>
    <dgm:cxn modelId="{9BEC9176-C883-425C-8420-1833BF78B2B7}" type="presParOf" srcId="{371F99EA-6BE8-4415-A6A9-CD2E1A11B624}" destId="{F52A2216-3F94-4731-B0F2-071CC4EA82C0}" srcOrd="1" destOrd="0" presId="urn:microsoft.com/office/officeart/2005/8/layout/vList2"/>
    <dgm:cxn modelId="{FA164470-C5AA-4E04-A5E5-25F6FA733010}" type="presParOf" srcId="{371F99EA-6BE8-4415-A6A9-CD2E1A11B624}" destId="{4F2C54A5-FD3D-4010-B5C5-818B90A1318A}" srcOrd="2" destOrd="0" presId="urn:microsoft.com/office/officeart/2005/8/layout/vList2"/>
    <dgm:cxn modelId="{BB032188-35D1-4105-AF1E-0C97113FEFC8}" type="presParOf" srcId="{371F99EA-6BE8-4415-A6A9-CD2E1A11B624}" destId="{E597AD10-09BF-46A7-93C9-F4B2BBFFE21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58116D3-023A-4394-B0F5-5C08F75A0CC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D622D95-81DF-4199-A80E-BD7B8D5A8665}">
      <dgm:prSet/>
      <dgm:spPr/>
      <dgm:t>
        <a:bodyPr/>
        <a:lstStyle/>
        <a:p>
          <a:r>
            <a:rPr lang="en-US" dirty="0"/>
            <a:t>Client</a:t>
          </a:r>
        </a:p>
      </dgm:t>
    </dgm:pt>
    <dgm:pt modelId="{B2D62841-C671-47E5-8B12-F8BECB3DDEEF}" type="parTrans" cxnId="{5946FDF2-68E9-4BBB-BC50-653AB64788C7}">
      <dgm:prSet/>
      <dgm:spPr/>
      <dgm:t>
        <a:bodyPr/>
        <a:lstStyle/>
        <a:p>
          <a:endParaRPr lang="cs-CZ"/>
        </a:p>
      </dgm:t>
    </dgm:pt>
    <dgm:pt modelId="{D6F9C6DF-4C42-42C6-AB24-7E1EF6472D64}" type="sibTrans" cxnId="{5946FDF2-68E9-4BBB-BC50-653AB64788C7}">
      <dgm:prSet/>
      <dgm:spPr/>
      <dgm:t>
        <a:bodyPr/>
        <a:lstStyle/>
        <a:p>
          <a:endParaRPr lang="cs-CZ"/>
        </a:p>
      </dgm:t>
    </dgm:pt>
    <dgm:pt modelId="{FA562EA7-CE8A-4C91-99F6-3874D833E1EB}">
      <dgm:prSet/>
      <dgm:spPr/>
      <dgm:t>
        <a:bodyPr/>
        <a:lstStyle/>
        <a:p>
          <a:r>
            <a:rPr lang="en-US" dirty="0"/>
            <a:t>Wants to have properly educated students</a:t>
          </a:r>
        </a:p>
      </dgm:t>
    </dgm:pt>
    <dgm:pt modelId="{6408DC57-32A3-4604-9F5F-E3732B991459}" type="parTrans" cxnId="{C47815DB-7CC0-475C-930E-F2BB3E1358FC}">
      <dgm:prSet/>
      <dgm:spPr/>
      <dgm:t>
        <a:bodyPr/>
        <a:lstStyle/>
        <a:p>
          <a:endParaRPr lang="cs-CZ"/>
        </a:p>
      </dgm:t>
    </dgm:pt>
    <dgm:pt modelId="{13B4FF49-7873-456E-8A6C-0B05834A001F}" type="sibTrans" cxnId="{C47815DB-7CC0-475C-930E-F2BB3E1358FC}">
      <dgm:prSet/>
      <dgm:spPr/>
      <dgm:t>
        <a:bodyPr/>
        <a:lstStyle/>
        <a:p>
          <a:endParaRPr lang="cs-CZ"/>
        </a:p>
      </dgm:t>
    </dgm:pt>
    <dgm:pt modelId="{2C1AB0FE-1DC2-4C64-8F65-830CE150AE3A}">
      <dgm:prSet/>
      <dgm:spPr/>
      <dgm:t>
        <a:bodyPr/>
        <a:lstStyle/>
        <a:p>
          <a:r>
            <a:rPr lang="en-US" dirty="0"/>
            <a:t>Provider</a:t>
          </a:r>
        </a:p>
      </dgm:t>
    </dgm:pt>
    <dgm:pt modelId="{E8F450FF-A89E-430E-9DBA-E2FAEACFD783}" type="parTrans" cxnId="{E80FF538-D13C-4E12-B232-CB1C3E39670D}">
      <dgm:prSet/>
      <dgm:spPr/>
      <dgm:t>
        <a:bodyPr/>
        <a:lstStyle/>
        <a:p>
          <a:endParaRPr lang="cs-CZ"/>
        </a:p>
      </dgm:t>
    </dgm:pt>
    <dgm:pt modelId="{43C2C9A3-373E-4AB0-8DAF-ABCAD5F09530}" type="sibTrans" cxnId="{E80FF538-D13C-4E12-B232-CB1C3E39670D}">
      <dgm:prSet/>
      <dgm:spPr/>
      <dgm:t>
        <a:bodyPr/>
        <a:lstStyle/>
        <a:p>
          <a:endParaRPr lang="cs-CZ"/>
        </a:p>
      </dgm:t>
    </dgm:pt>
    <dgm:pt modelId="{0CAC155C-AAB8-4FC2-86B9-197E5BDB7192}">
      <dgm:prSet/>
      <dgm:spPr/>
      <dgm:t>
        <a:bodyPr/>
        <a:lstStyle/>
        <a:p>
          <a:r>
            <a:rPr lang="en-US" dirty="0"/>
            <a:t>Has abilities to educate the students</a:t>
          </a:r>
        </a:p>
      </dgm:t>
    </dgm:pt>
    <dgm:pt modelId="{A50EF832-3157-455F-9426-EBBAD2A0AB07}" type="parTrans" cxnId="{3E7353DE-2CE2-4DCC-8F36-A2001F689FC1}">
      <dgm:prSet/>
      <dgm:spPr/>
      <dgm:t>
        <a:bodyPr/>
        <a:lstStyle/>
        <a:p>
          <a:endParaRPr lang="cs-CZ"/>
        </a:p>
      </dgm:t>
    </dgm:pt>
    <dgm:pt modelId="{BEA9ABE6-2369-4EA0-9D7D-E40BCDAFC573}" type="sibTrans" cxnId="{3E7353DE-2CE2-4DCC-8F36-A2001F689FC1}">
      <dgm:prSet/>
      <dgm:spPr/>
      <dgm:t>
        <a:bodyPr/>
        <a:lstStyle/>
        <a:p>
          <a:endParaRPr lang="cs-CZ"/>
        </a:p>
      </dgm:t>
    </dgm:pt>
    <dgm:pt modelId="{EFC184E3-0B08-4C66-9DB7-FC11A802CDC8}">
      <dgm:prSet/>
      <dgm:spPr/>
      <dgm:t>
        <a:bodyPr/>
        <a:lstStyle/>
        <a:p>
          <a:r>
            <a:rPr lang="en-US" dirty="0"/>
            <a:t>Target – study programs with internships</a:t>
          </a:r>
        </a:p>
      </dgm:t>
    </dgm:pt>
    <dgm:pt modelId="{53086135-9F08-4F73-A6F3-F9FE9FE48BEB}" type="parTrans" cxnId="{AAB6684B-57E9-4B16-916B-10FB1A6F63A5}">
      <dgm:prSet/>
      <dgm:spPr/>
      <dgm:t>
        <a:bodyPr/>
        <a:lstStyle/>
        <a:p>
          <a:endParaRPr lang="cs-CZ"/>
        </a:p>
      </dgm:t>
    </dgm:pt>
    <dgm:pt modelId="{238F7F10-912A-44DD-95BD-56FE62E39A72}" type="sibTrans" cxnId="{AAB6684B-57E9-4B16-916B-10FB1A6F63A5}">
      <dgm:prSet/>
      <dgm:spPr/>
      <dgm:t>
        <a:bodyPr/>
        <a:lstStyle/>
        <a:p>
          <a:endParaRPr lang="cs-CZ"/>
        </a:p>
      </dgm:t>
    </dgm:pt>
    <dgm:pt modelId="{71BEB48A-795B-4F78-BCB5-584003D916B1}">
      <dgm:prSet/>
      <dgm:spPr/>
      <dgm:t>
        <a:bodyPr/>
        <a:lstStyle/>
        <a:p>
          <a:r>
            <a:rPr lang="en-US" dirty="0"/>
            <a:t>Provides the students</a:t>
          </a:r>
        </a:p>
      </dgm:t>
    </dgm:pt>
    <dgm:pt modelId="{C7FBCE03-030B-4D2B-9E0A-BA0CBC064DDB}" type="parTrans" cxnId="{4D5954A3-374A-4D37-A4D6-2F42E96A237B}">
      <dgm:prSet/>
      <dgm:spPr/>
      <dgm:t>
        <a:bodyPr/>
        <a:lstStyle/>
        <a:p>
          <a:endParaRPr lang="cs-CZ"/>
        </a:p>
      </dgm:t>
    </dgm:pt>
    <dgm:pt modelId="{F6229A12-416D-4C73-AECD-2962E1B08E2A}" type="sibTrans" cxnId="{4D5954A3-374A-4D37-A4D6-2F42E96A237B}">
      <dgm:prSet/>
      <dgm:spPr/>
      <dgm:t>
        <a:bodyPr/>
        <a:lstStyle/>
        <a:p>
          <a:endParaRPr lang="cs-CZ"/>
        </a:p>
      </dgm:t>
    </dgm:pt>
    <dgm:pt modelId="{88C3E498-9C7A-4156-AF83-E7CC0565C206}">
      <dgm:prSet/>
      <dgm:spPr/>
      <dgm:t>
        <a:bodyPr/>
        <a:lstStyle/>
        <a:p>
          <a:r>
            <a:rPr lang="en-US" dirty="0"/>
            <a:t>A business partner</a:t>
          </a:r>
        </a:p>
      </dgm:t>
    </dgm:pt>
    <dgm:pt modelId="{2117239B-4DBC-4892-91BB-E780670B7D95}" type="parTrans" cxnId="{0CB12672-BC02-493E-B242-723DDBAF8F63}">
      <dgm:prSet/>
      <dgm:spPr/>
    </dgm:pt>
    <dgm:pt modelId="{B9D1E062-C49E-44ED-985F-E1F0FA4516D4}" type="sibTrans" cxnId="{0CB12672-BC02-493E-B242-723DDBAF8F63}">
      <dgm:prSet/>
      <dgm:spPr/>
    </dgm:pt>
    <dgm:pt modelId="{9B2F695F-41AC-46F3-A7B0-0B7AB50C45D4}">
      <dgm:prSet/>
      <dgm:spPr/>
      <dgm:t>
        <a:bodyPr/>
        <a:lstStyle/>
        <a:p>
          <a:r>
            <a:rPr lang="en-US" dirty="0"/>
            <a:t>Faculty of informatics</a:t>
          </a:r>
        </a:p>
      </dgm:t>
    </dgm:pt>
    <dgm:pt modelId="{AE278472-15BD-4202-BA7E-D14F76D2EC43}" type="parTrans" cxnId="{BA539405-76F5-4789-A45B-296A69550086}">
      <dgm:prSet/>
      <dgm:spPr/>
    </dgm:pt>
    <dgm:pt modelId="{50AB2A0E-C508-4DC1-BA91-44F49F055CB3}" type="sibTrans" cxnId="{BA539405-76F5-4789-A45B-296A69550086}">
      <dgm:prSet/>
      <dgm:spPr/>
    </dgm:pt>
    <dgm:pt modelId="{64456E6E-FA8E-4006-8D33-10F394C2CDCB}" type="pres">
      <dgm:prSet presAssocID="{858116D3-023A-4394-B0F5-5C08F75A0CC3}" presName="linear" presStyleCnt="0">
        <dgm:presLayoutVars>
          <dgm:dir/>
          <dgm:animLvl val="lvl"/>
          <dgm:resizeHandles val="exact"/>
        </dgm:presLayoutVars>
      </dgm:prSet>
      <dgm:spPr/>
    </dgm:pt>
    <dgm:pt modelId="{144FF68B-577F-45C8-B511-2A453BEE08E0}" type="pres">
      <dgm:prSet presAssocID="{3D622D95-81DF-4199-A80E-BD7B8D5A8665}" presName="parentLin" presStyleCnt="0"/>
      <dgm:spPr/>
    </dgm:pt>
    <dgm:pt modelId="{EC8A8720-F3D9-4061-B5BB-31EA7370D96A}" type="pres">
      <dgm:prSet presAssocID="{3D622D95-81DF-4199-A80E-BD7B8D5A8665}" presName="parentLeftMargin" presStyleLbl="node1" presStyleIdx="0" presStyleCnt="3"/>
      <dgm:spPr/>
    </dgm:pt>
    <dgm:pt modelId="{FA70B0D2-D698-4E00-9FF2-DAB741055882}" type="pres">
      <dgm:prSet presAssocID="{3D622D95-81DF-4199-A80E-BD7B8D5A866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3BAC460-6F15-4BE2-AC58-E21B880BD029}" type="pres">
      <dgm:prSet presAssocID="{3D622D95-81DF-4199-A80E-BD7B8D5A8665}" presName="negativeSpace" presStyleCnt="0"/>
      <dgm:spPr/>
    </dgm:pt>
    <dgm:pt modelId="{23AC6B9B-101C-4B73-88F7-3379F5E88635}" type="pres">
      <dgm:prSet presAssocID="{3D622D95-81DF-4199-A80E-BD7B8D5A8665}" presName="childText" presStyleLbl="conFgAcc1" presStyleIdx="0" presStyleCnt="3">
        <dgm:presLayoutVars>
          <dgm:bulletEnabled val="1"/>
        </dgm:presLayoutVars>
      </dgm:prSet>
      <dgm:spPr/>
    </dgm:pt>
    <dgm:pt modelId="{3CC7413C-008A-4250-8F60-703A4024CF25}" type="pres">
      <dgm:prSet presAssocID="{D6F9C6DF-4C42-42C6-AB24-7E1EF6472D64}" presName="spaceBetweenRectangles" presStyleCnt="0"/>
      <dgm:spPr/>
    </dgm:pt>
    <dgm:pt modelId="{B59C7246-03E9-4D70-9388-BD05CE02AB20}" type="pres">
      <dgm:prSet presAssocID="{2C1AB0FE-1DC2-4C64-8F65-830CE150AE3A}" presName="parentLin" presStyleCnt="0"/>
      <dgm:spPr/>
    </dgm:pt>
    <dgm:pt modelId="{88D54425-609F-4C5C-A79F-5AF8EAD8BD44}" type="pres">
      <dgm:prSet presAssocID="{2C1AB0FE-1DC2-4C64-8F65-830CE150AE3A}" presName="parentLeftMargin" presStyleLbl="node1" presStyleIdx="0" presStyleCnt="3"/>
      <dgm:spPr/>
    </dgm:pt>
    <dgm:pt modelId="{3DFD885C-3A56-42D4-956E-8C46C47851A7}" type="pres">
      <dgm:prSet presAssocID="{2C1AB0FE-1DC2-4C64-8F65-830CE150AE3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85594DF-846E-4EE2-B925-891D6909F2C2}" type="pres">
      <dgm:prSet presAssocID="{2C1AB0FE-1DC2-4C64-8F65-830CE150AE3A}" presName="negativeSpace" presStyleCnt="0"/>
      <dgm:spPr/>
    </dgm:pt>
    <dgm:pt modelId="{E2F4F908-F892-4D5B-B758-59E4B65772AD}" type="pres">
      <dgm:prSet presAssocID="{2C1AB0FE-1DC2-4C64-8F65-830CE150AE3A}" presName="childText" presStyleLbl="conFgAcc1" presStyleIdx="1" presStyleCnt="3">
        <dgm:presLayoutVars>
          <dgm:bulletEnabled val="1"/>
        </dgm:presLayoutVars>
      </dgm:prSet>
      <dgm:spPr/>
    </dgm:pt>
    <dgm:pt modelId="{EE8CDA36-A0FA-43B6-8B23-28E942010785}" type="pres">
      <dgm:prSet presAssocID="{43C2C9A3-373E-4AB0-8DAF-ABCAD5F09530}" presName="spaceBetweenRectangles" presStyleCnt="0"/>
      <dgm:spPr/>
    </dgm:pt>
    <dgm:pt modelId="{F0739DB6-1FD7-4B04-962A-8C71262B70B9}" type="pres">
      <dgm:prSet presAssocID="{EFC184E3-0B08-4C66-9DB7-FC11A802CDC8}" presName="parentLin" presStyleCnt="0"/>
      <dgm:spPr/>
    </dgm:pt>
    <dgm:pt modelId="{DED69DCC-2783-42D8-BA88-4F02BCD4FE46}" type="pres">
      <dgm:prSet presAssocID="{EFC184E3-0B08-4C66-9DB7-FC11A802CDC8}" presName="parentLeftMargin" presStyleLbl="node1" presStyleIdx="1" presStyleCnt="3"/>
      <dgm:spPr/>
    </dgm:pt>
    <dgm:pt modelId="{A82FB138-3988-4FA1-8485-0FAC8E3F07EB}" type="pres">
      <dgm:prSet presAssocID="{EFC184E3-0B08-4C66-9DB7-FC11A802CDC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FB6E671-E07E-4414-8343-CF39B92A3757}" type="pres">
      <dgm:prSet presAssocID="{EFC184E3-0B08-4C66-9DB7-FC11A802CDC8}" presName="negativeSpace" presStyleCnt="0"/>
      <dgm:spPr/>
    </dgm:pt>
    <dgm:pt modelId="{E34516BE-C0CF-4369-8E9E-A2AE80A069C0}" type="pres">
      <dgm:prSet presAssocID="{EFC184E3-0B08-4C66-9DB7-FC11A802CDC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24A1902-3A25-4109-A546-36B712CA6228}" type="presOf" srcId="{71BEB48A-795B-4F78-BCB5-584003D916B1}" destId="{E34516BE-C0CF-4369-8E9E-A2AE80A069C0}" srcOrd="0" destOrd="0" presId="urn:microsoft.com/office/officeart/2005/8/layout/list1"/>
    <dgm:cxn modelId="{BA539405-76F5-4789-A45B-296A69550086}" srcId="{2C1AB0FE-1DC2-4C64-8F65-830CE150AE3A}" destId="{9B2F695F-41AC-46F3-A7B0-0B7AB50C45D4}" srcOrd="0" destOrd="0" parTransId="{AE278472-15BD-4202-BA7E-D14F76D2EC43}" sibTransId="{50AB2A0E-C508-4DC1-BA91-44F49F055CB3}"/>
    <dgm:cxn modelId="{3D972B0B-9B90-4BFE-9C94-750A1DE3E608}" type="presOf" srcId="{EFC184E3-0B08-4C66-9DB7-FC11A802CDC8}" destId="{A82FB138-3988-4FA1-8485-0FAC8E3F07EB}" srcOrd="1" destOrd="0" presId="urn:microsoft.com/office/officeart/2005/8/layout/list1"/>
    <dgm:cxn modelId="{9B94361A-FF42-416C-83F9-2335507AA1BA}" type="presOf" srcId="{2C1AB0FE-1DC2-4C64-8F65-830CE150AE3A}" destId="{3DFD885C-3A56-42D4-956E-8C46C47851A7}" srcOrd="1" destOrd="0" presId="urn:microsoft.com/office/officeart/2005/8/layout/list1"/>
    <dgm:cxn modelId="{FBDBD02A-80F5-4049-84F6-06A373748D5D}" type="presOf" srcId="{FA562EA7-CE8A-4C91-99F6-3874D833E1EB}" destId="{23AC6B9B-101C-4B73-88F7-3379F5E88635}" srcOrd="0" destOrd="1" presId="urn:microsoft.com/office/officeart/2005/8/layout/list1"/>
    <dgm:cxn modelId="{E80FF538-D13C-4E12-B232-CB1C3E39670D}" srcId="{858116D3-023A-4394-B0F5-5C08F75A0CC3}" destId="{2C1AB0FE-1DC2-4C64-8F65-830CE150AE3A}" srcOrd="1" destOrd="0" parTransId="{E8F450FF-A89E-430E-9DBA-E2FAEACFD783}" sibTransId="{43C2C9A3-373E-4AB0-8DAF-ABCAD5F09530}"/>
    <dgm:cxn modelId="{AAB6684B-57E9-4B16-916B-10FB1A6F63A5}" srcId="{858116D3-023A-4394-B0F5-5C08F75A0CC3}" destId="{EFC184E3-0B08-4C66-9DB7-FC11A802CDC8}" srcOrd="2" destOrd="0" parTransId="{53086135-9F08-4F73-A6F3-F9FE9FE48BEB}" sibTransId="{238F7F10-912A-44DD-95BD-56FE62E39A72}"/>
    <dgm:cxn modelId="{0CB12672-BC02-493E-B242-723DDBAF8F63}" srcId="{3D622D95-81DF-4199-A80E-BD7B8D5A8665}" destId="{88C3E498-9C7A-4156-AF83-E7CC0565C206}" srcOrd="0" destOrd="0" parTransId="{2117239B-4DBC-4892-91BB-E780670B7D95}" sibTransId="{B9D1E062-C49E-44ED-985F-E1F0FA4516D4}"/>
    <dgm:cxn modelId="{801E1058-D4E1-4FFB-BC73-B52A7E7CE313}" type="presOf" srcId="{3D622D95-81DF-4199-A80E-BD7B8D5A8665}" destId="{FA70B0D2-D698-4E00-9FF2-DAB741055882}" srcOrd="1" destOrd="0" presId="urn:microsoft.com/office/officeart/2005/8/layout/list1"/>
    <dgm:cxn modelId="{74060581-DAA2-4FAC-A46D-2273DB9AD273}" type="presOf" srcId="{3D622D95-81DF-4199-A80E-BD7B8D5A8665}" destId="{EC8A8720-F3D9-4061-B5BB-31EA7370D96A}" srcOrd="0" destOrd="0" presId="urn:microsoft.com/office/officeart/2005/8/layout/list1"/>
    <dgm:cxn modelId="{5A12E497-5F4A-4DD0-B75B-40EC8C4B9121}" type="presOf" srcId="{0CAC155C-AAB8-4FC2-86B9-197E5BDB7192}" destId="{E2F4F908-F892-4D5B-B758-59E4B65772AD}" srcOrd="0" destOrd="1" presId="urn:microsoft.com/office/officeart/2005/8/layout/list1"/>
    <dgm:cxn modelId="{EEC61599-4F76-4E99-91F7-3EF1BF137C53}" type="presOf" srcId="{858116D3-023A-4394-B0F5-5C08F75A0CC3}" destId="{64456E6E-FA8E-4006-8D33-10F394C2CDCB}" srcOrd="0" destOrd="0" presId="urn:microsoft.com/office/officeart/2005/8/layout/list1"/>
    <dgm:cxn modelId="{4D5954A3-374A-4D37-A4D6-2F42E96A237B}" srcId="{EFC184E3-0B08-4C66-9DB7-FC11A802CDC8}" destId="{71BEB48A-795B-4F78-BCB5-584003D916B1}" srcOrd="0" destOrd="0" parTransId="{C7FBCE03-030B-4D2B-9E0A-BA0CBC064DDB}" sibTransId="{F6229A12-416D-4C73-AECD-2962E1B08E2A}"/>
    <dgm:cxn modelId="{531C45D0-B310-4464-A2E5-87DE41976C17}" type="presOf" srcId="{2C1AB0FE-1DC2-4C64-8F65-830CE150AE3A}" destId="{88D54425-609F-4C5C-A79F-5AF8EAD8BD44}" srcOrd="0" destOrd="0" presId="urn:microsoft.com/office/officeart/2005/8/layout/list1"/>
    <dgm:cxn modelId="{C47815DB-7CC0-475C-930E-F2BB3E1358FC}" srcId="{3D622D95-81DF-4199-A80E-BD7B8D5A8665}" destId="{FA562EA7-CE8A-4C91-99F6-3874D833E1EB}" srcOrd="1" destOrd="0" parTransId="{6408DC57-32A3-4604-9F5F-E3732B991459}" sibTransId="{13B4FF49-7873-456E-8A6C-0B05834A001F}"/>
    <dgm:cxn modelId="{3E7353DE-2CE2-4DCC-8F36-A2001F689FC1}" srcId="{2C1AB0FE-1DC2-4C64-8F65-830CE150AE3A}" destId="{0CAC155C-AAB8-4FC2-86B9-197E5BDB7192}" srcOrd="1" destOrd="0" parTransId="{A50EF832-3157-455F-9426-EBBAD2A0AB07}" sibTransId="{BEA9ABE6-2369-4EA0-9D7D-E40BCDAFC573}"/>
    <dgm:cxn modelId="{B9E124E3-8ADD-4BCE-BDCA-2604A5359C7F}" type="presOf" srcId="{88C3E498-9C7A-4156-AF83-E7CC0565C206}" destId="{23AC6B9B-101C-4B73-88F7-3379F5E88635}" srcOrd="0" destOrd="0" presId="urn:microsoft.com/office/officeart/2005/8/layout/list1"/>
    <dgm:cxn modelId="{A81ED4E5-BD59-4966-AEE0-4F9D77AC6952}" type="presOf" srcId="{EFC184E3-0B08-4C66-9DB7-FC11A802CDC8}" destId="{DED69DCC-2783-42D8-BA88-4F02BCD4FE46}" srcOrd="0" destOrd="0" presId="urn:microsoft.com/office/officeart/2005/8/layout/list1"/>
    <dgm:cxn modelId="{5946FDF2-68E9-4BBB-BC50-653AB64788C7}" srcId="{858116D3-023A-4394-B0F5-5C08F75A0CC3}" destId="{3D622D95-81DF-4199-A80E-BD7B8D5A8665}" srcOrd="0" destOrd="0" parTransId="{B2D62841-C671-47E5-8B12-F8BECB3DDEEF}" sibTransId="{D6F9C6DF-4C42-42C6-AB24-7E1EF6472D64}"/>
    <dgm:cxn modelId="{9D46D5FA-184E-4443-BE0E-AAE3890AB751}" type="presOf" srcId="{9B2F695F-41AC-46F3-A7B0-0B7AB50C45D4}" destId="{E2F4F908-F892-4D5B-B758-59E4B65772AD}" srcOrd="0" destOrd="0" presId="urn:microsoft.com/office/officeart/2005/8/layout/list1"/>
    <dgm:cxn modelId="{883F37FB-43FE-4AA1-8EEE-FF85DAD0862B}" type="presParOf" srcId="{64456E6E-FA8E-4006-8D33-10F394C2CDCB}" destId="{144FF68B-577F-45C8-B511-2A453BEE08E0}" srcOrd="0" destOrd="0" presId="urn:microsoft.com/office/officeart/2005/8/layout/list1"/>
    <dgm:cxn modelId="{56371978-0543-4EE9-A2F6-2204174B924C}" type="presParOf" srcId="{144FF68B-577F-45C8-B511-2A453BEE08E0}" destId="{EC8A8720-F3D9-4061-B5BB-31EA7370D96A}" srcOrd="0" destOrd="0" presId="urn:microsoft.com/office/officeart/2005/8/layout/list1"/>
    <dgm:cxn modelId="{01C8DF29-EE3F-493A-A8DB-E26D2FDD93CE}" type="presParOf" srcId="{144FF68B-577F-45C8-B511-2A453BEE08E0}" destId="{FA70B0D2-D698-4E00-9FF2-DAB741055882}" srcOrd="1" destOrd="0" presId="urn:microsoft.com/office/officeart/2005/8/layout/list1"/>
    <dgm:cxn modelId="{2D2D0AE2-FD92-46C1-9098-319CE8899772}" type="presParOf" srcId="{64456E6E-FA8E-4006-8D33-10F394C2CDCB}" destId="{73BAC460-6F15-4BE2-AC58-E21B880BD029}" srcOrd="1" destOrd="0" presId="urn:microsoft.com/office/officeart/2005/8/layout/list1"/>
    <dgm:cxn modelId="{1ED1AF7F-1A19-4291-8F69-51C8BD9B4492}" type="presParOf" srcId="{64456E6E-FA8E-4006-8D33-10F394C2CDCB}" destId="{23AC6B9B-101C-4B73-88F7-3379F5E88635}" srcOrd="2" destOrd="0" presId="urn:microsoft.com/office/officeart/2005/8/layout/list1"/>
    <dgm:cxn modelId="{1EA81F1D-B876-402A-8885-E70BC82DC6B4}" type="presParOf" srcId="{64456E6E-FA8E-4006-8D33-10F394C2CDCB}" destId="{3CC7413C-008A-4250-8F60-703A4024CF25}" srcOrd="3" destOrd="0" presId="urn:microsoft.com/office/officeart/2005/8/layout/list1"/>
    <dgm:cxn modelId="{25D85B75-84F9-403F-9187-ADA49157506E}" type="presParOf" srcId="{64456E6E-FA8E-4006-8D33-10F394C2CDCB}" destId="{B59C7246-03E9-4D70-9388-BD05CE02AB20}" srcOrd="4" destOrd="0" presId="urn:microsoft.com/office/officeart/2005/8/layout/list1"/>
    <dgm:cxn modelId="{C7D08F35-8484-4205-9B13-A6AF0809AD95}" type="presParOf" srcId="{B59C7246-03E9-4D70-9388-BD05CE02AB20}" destId="{88D54425-609F-4C5C-A79F-5AF8EAD8BD44}" srcOrd="0" destOrd="0" presId="urn:microsoft.com/office/officeart/2005/8/layout/list1"/>
    <dgm:cxn modelId="{D68A1BFC-90CC-4B81-8F5F-3653E61DA832}" type="presParOf" srcId="{B59C7246-03E9-4D70-9388-BD05CE02AB20}" destId="{3DFD885C-3A56-42D4-956E-8C46C47851A7}" srcOrd="1" destOrd="0" presId="urn:microsoft.com/office/officeart/2005/8/layout/list1"/>
    <dgm:cxn modelId="{9C9930CD-230D-4A4D-AECA-56636304379A}" type="presParOf" srcId="{64456E6E-FA8E-4006-8D33-10F394C2CDCB}" destId="{A85594DF-846E-4EE2-B925-891D6909F2C2}" srcOrd="5" destOrd="0" presId="urn:microsoft.com/office/officeart/2005/8/layout/list1"/>
    <dgm:cxn modelId="{1585E86A-EF3E-447C-9E17-6DED4A283B66}" type="presParOf" srcId="{64456E6E-FA8E-4006-8D33-10F394C2CDCB}" destId="{E2F4F908-F892-4D5B-B758-59E4B65772AD}" srcOrd="6" destOrd="0" presId="urn:microsoft.com/office/officeart/2005/8/layout/list1"/>
    <dgm:cxn modelId="{AD5CDFE0-FBC0-41E9-B32B-8CF5DC8DBF06}" type="presParOf" srcId="{64456E6E-FA8E-4006-8D33-10F394C2CDCB}" destId="{EE8CDA36-A0FA-43B6-8B23-28E942010785}" srcOrd="7" destOrd="0" presId="urn:microsoft.com/office/officeart/2005/8/layout/list1"/>
    <dgm:cxn modelId="{037F94B8-E090-461C-8388-6BBA554D96D9}" type="presParOf" srcId="{64456E6E-FA8E-4006-8D33-10F394C2CDCB}" destId="{F0739DB6-1FD7-4B04-962A-8C71262B70B9}" srcOrd="8" destOrd="0" presId="urn:microsoft.com/office/officeart/2005/8/layout/list1"/>
    <dgm:cxn modelId="{75B1BB53-89B6-4F90-98A6-2062C6E18446}" type="presParOf" srcId="{F0739DB6-1FD7-4B04-962A-8C71262B70B9}" destId="{DED69DCC-2783-42D8-BA88-4F02BCD4FE46}" srcOrd="0" destOrd="0" presId="urn:microsoft.com/office/officeart/2005/8/layout/list1"/>
    <dgm:cxn modelId="{BE5A4499-6333-44DC-AFE1-F7FD3E75F134}" type="presParOf" srcId="{F0739DB6-1FD7-4B04-962A-8C71262B70B9}" destId="{A82FB138-3988-4FA1-8485-0FAC8E3F07EB}" srcOrd="1" destOrd="0" presId="urn:microsoft.com/office/officeart/2005/8/layout/list1"/>
    <dgm:cxn modelId="{69C35DCA-899D-4B3A-B837-88CDBF1234FE}" type="presParOf" srcId="{64456E6E-FA8E-4006-8D33-10F394C2CDCB}" destId="{AFB6E671-E07E-4414-8343-CF39B92A3757}" srcOrd="9" destOrd="0" presId="urn:microsoft.com/office/officeart/2005/8/layout/list1"/>
    <dgm:cxn modelId="{9183EF59-6B45-4646-92AB-2A4B0A6B920A}" type="presParOf" srcId="{64456E6E-FA8E-4006-8D33-10F394C2CDCB}" destId="{E34516BE-C0CF-4369-8E9E-A2AE80A069C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89100CC-49D1-4D0A-A59D-8F6B4DE43FA7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0D39803-F5A9-42F0-A929-EC8D1A144A78}">
      <dgm:prSet/>
      <dgm:spPr/>
      <dgm:t>
        <a:bodyPr/>
        <a:lstStyle/>
        <a:p>
          <a:r>
            <a:rPr lang="en-US" dirty="0"/>
            <a:t>Internships projects</a:t>
          </a:r>
        </a:p>
      </dgm:t>
    </dgm:pt>
    <dgm:pt modelId="{51E98E99-3896-4080-A9D4-69ED9174BC38}" type="parTrans" cxnId="{B90A1DE7-6A51-4F68-8DC5-4053C5E34023}">
      <dgm:prSet/>
      <dgm:spPr/>
      <dgm:t>
        <a:bodyPr/>
        <a:lstStyle/>
        <a:p>
          <a:endParaRPr lang="cs-CZ"/>
        </a:p>
      </dgm:t>
    </dgm:pt>
    <dgm:pt modelId="{1F6E7808-E951-4D1C-B0A8-55427BF48CB9}" type="sibTrans" cxnId="{B90A1DE7-6A51-4F68-8DC5-4053C5E34023}">
      <dgm:prSet/>
      <dgm:spPr/>
      <dgm:t>
        <a:bodyPr/>
        <a:lstStyle/>
        <a:p>
          <a:endParaRPr lang="cs-CZ"/>
        </a:p>
      </dgm:t>
    </dgm:pt>
    <dgm:pt modelId="{45AE61A4-AC2E-4DA4-BBE0-677ECD69054F}">
      <dgm:prSet/>
      <dgm:spPr/>
      <dgm:t>
        <a:bodyPr/>
        <a:lstStyle/>
        <a:p>
          <a:r>
            <a:rPr lang="en-US" dirty="0"/>
            <a:t>For the successful study program faculty needs</a:t>
          </a:r>
        </a:p>
      </dgm:t>
    </dgm:pt>
    <dgm:pt modelId="{23B622D0-FE5E-4E67-A16E-61831EDCDC48}" type="parTrans" cxnId="{89FB1F7E-60F3-4716-A075-5D14B9393DB3}">
      <dgm:prSet/>
      <dgm:spPr/>
      <dgm:t>
        <a:bodyPr/>
        <a:lstStyle/>
        <a:p>
          <a:endParaRPr lang="cs-CZ"/>
        </a:p>
      </dgm:t>
    </dgm:pt>
    <dgm:pt modelId="{76C52757-0D36-4356-B46A-3125B231F3C6}" type="sibTrans" cxnId="{89FB1F7E-60F3-4716-A075-5D14B9393DB3}">
      <dgm:prSet/>
      <dgm:spPr/>
      <dgm:t>
        <a:bodyPr/>
        <a:lstStyle/>
        <a:p>
          <a:endParaRPr lang="cs-CZ"/>
        </a:p>
      </dgm:t>
    </dgm:pt>
    <dgm:pt modelId="{DA54D86F-BCE9-4EBD-855F-9E03895BFB45}">
      <dgm:prSet/>
      <dgm:spPr/>
      <dgm:t>
        <a:bodyPr/>
        <a:lstStyle/>
        <a:p>
          <a:r>
            <a:rPr lang="en-US" dirty="0"/>
            <a:t>Practice – an internships with quality emphasis</a:t>
          </a:r>
        </a:p>
      </dgm:t>
    </dgm:pt>
    <dgm:pt modelId="{9FE27FBE-6E44-4824-A91C-F43140DB638F}" type="parTrans" cxnId="{59C2AE77-9437-406B-A535-A0692BAC7761}">
      <dgm:prSet/>
      <dgm:spPr/>
      <dgm:t>
        <a:bodyPr/>
        <a:lstStyle/>
        <a:p>
          <a:endParaRPr lang="cs-CZ"/>
        </a:p>
      </dgm:t>
    </dgm:pt>
    <dgm:pt modelId="{A177E62C-149C-4744-ABF5-6104A56B27B0}" type="sibTrans" cxnId="{59C2AE77-9437-406B-A535-A0692BAC7761}">
      <dgm:prSet/>
      <dgm:spPr/>
      <dgm:t>
        <a:bodyPr/>
        <a:lstStyle/>
        <a:p>
          <a:endParaRPr lang="cs-CZ"/>
        </a:p>
      </dgm:t>
    </dgm:pt>
    <dgm:pt modelId="{389E227C-AF65-42ED-B31E-F7A062026541}">
      <dgm:prSet/>
      <dgm:spPr/>
      <dgm:t>
        <a:bodyPr/>
        <a:lstStyle/>
        <a:p>
          <a:r>
            <a:rPr lang="en-US" dirty="0"/>
            <a:t>Mandatory for every student enrolled in the program</a:t>
          </a:r>
        </a:p>
      </dgm:t>
    </dgm:pt>
    <dgm:pt modelId="{74B3A675-3D29-4E29-920D-CF89714E25AA}" type="parTrans" cxnId="{D0CD749F-B28F-4ED6-A837-77E29E225909}">
      <dgm:prSet/>
      <dgm:spPr/>
      <dgm:t>
        <a:bodyPr/>
        <a:lstStyle/>
        <a:p>
          <a:endParaRPr lang="cs-CZ"/>
        </a:p>
      </dgm:t>
    </dgm:pt>
    <dgm:pt modelId="{D2FE7CB9-A98E-46A1-B79C-705DF58E3143}" type="sibTrans" cxnId="{D0CD749F-B28F-4ED6-A837-77E29E225909}">
      <dgm:prSet/>
      <dgm:spPr/>
      <dgm:t>
        <a:bodyPr/>
        <a:lstStyle/>
        <a:p>
          <a:endParaRPr lang="cs-CZ"/>
        </a:p>
      </dgm:t>
    </dgm:pt>
    <dgm:pt modelId="{B55A17EC-6389-45C0-ADB4-D947BB25E1B1}">
      <dgm:prSet/>
      <dgm:spPr/>
      <dgm:t>
        <a:bodyPr/>
        <a:lstStyle/>
        <a:p>
          <a:r>
            <a:rPr lang="en-US" dirty="0"/>
            <a:t>Client</a:t>
          </a:r>
        </a:p>
      </dgm:t>
    </dgm:pt>
    <dgm:pt modelId="{5FA444E7-D3C9-42D4-8FAB-54749519F35A}" type="parTrans" cxnId="{724381CF-C177-47B9-AE36-B3DFC02082BE}">
      <dgm:prSet/>
      <dgm:spPr/>
      <dgm:t>
        <a:bodyPr/>
        <a:lstStyle/>
        <a:p>
          <a:endParaRPr lang="cs-CZ"/>
        </a:p>
      </dgm:t>
    </dgm:pt>
    <dgm:pt modelId="{41F730B3-3165-4FA3-9C8C-770522A1A881}" type="sibTrans" cxnId="{724381CF-C177-47B9-AE36-B3DFC02082BE}">
      <dgm:prSet/>
      <dgm:spPr/>
      <dgm:t>
        <a:bodyPr/>
        <a:lstStyle/>
        <a:p>
          <a:endParaRPr lang="cs-CZ"/>
        </a:p>
      </dgm:t>
    </dgm:pt>
    <dgm:pt modelId="{37289AA6-8172-4A6C-AB0A-2E4E5FC92B10}">
      <dgm:prSet/>
      <dgm:spPr/>
      <dgm:t>
        <a:bodyPr/>
        <a:lstStyle/>
        <a:p>
          <a:r>
            <a:rPr lang="en-US" dirty="0"/>
            <a:t>Demand the internships positions for the students</a:t>
          </a:r>
        </a:p>
      </dgm:t>
    </dgm:pt>
    <dgm:pt modelId="{8ED4242D-0637-4BFE-B86C-2C88B5315A57}" type="parTrans" cxnId="{5247E38B-D150-4DB6-98E6-E09F3F5B0EF6}">
      <dgm:prSet/>
      <dgm:spPr/>
      <dgm:t>
        <a:bodyPr/>
        <a:lstStyle/>
        <a:p>
          <a:endParaRPr lang="cs-CZ"/>
        </a:p>
      </dgm:t>
    </dgm:pt>
    <dgm:pt modelId="{2054EA03-D75B-4E83-9D18-CED9FDDF01FC}" type="sibTrans" cxnId="{5247E38B-D150-4DB6-98E6-E09F3F5B0EF6}">
      <dgm:prSet/>
      <dgm:spPr/>
      <dgm:t>
        <a:bodyPr/>
        <a:lstStyle/>
        <a:p>
          <a:endParaRPr lang="cs-CZ"/>
        </a:p>
      </dgm:t>
    </dgm:pt>
    <dgm:pt modelId="{595F0F96-3D53-4F79-9326-79DB8C59869E}">
      <dgm:prSet/>
      <dgm:spPr/>
      <dgm:t>
        <a:bodyPr/>
        <a:lstStyle/>
        <a:p>
          <a:r>
            <a:rPr lang="en-US" dirty="0"/>
            <a:t>Provider</a:t>
          </a:r>
        </a:p>
      </dgm:t>
    </dgm:pt>
    <dgm:pt modelId="{24EFC2A4-5875-41EF-B103-8ADA5E6572FF}" type="parTrans" cxnId="{B08F9695-01D0-421F-B840-D558B7737DB5}">
      <dgm:prSet/>
      <dgm:spPr/>
      <dgm:t>
        <a:bodyPr/>
        <a:lstStyle/>
        <a:p>
          <a:endParaRPr lang="cs-CZ"/>
        </a:p>
      </dgm:t>
    </dgm:pt>
    <dgm:pt modelId="{B7503146-AA69-4519-A255-E19B6DF2CC1D}" type="sibTrans" cxnId="{B08F9695-01D0-421F-B840-D558B7737DB5}">
      <dgm:prSet/>
      <dgm:spPr/>
      <dgm:t>
        <a:bodyPr/>
        <a:lstStyle/>
        <a:p>
          <a:endParaRPr lang="cs-CZ"/>
        </a:p>
      </dgm:t>
    </dgm:pt>
    <dgm:pt modelId="{FD7A529D-7EEC-4A36-B1A4-A70D197DEBD1}">
      <dgm:prSet/>
      <dgm:spPr/>
      <dgm:t>
        <a:bodyPr/>
        <a:lstStyle/>
        <a:p>
          <a:r>
            <a:rPr lang="en-US" dirty="0"/>
            <a:t>The company</a:t>
          </a:r>
        </a:p>
      </dgm:t>
    </dgm:pt>
    <dgm:pt modelId="{1F57704B-2224-42EA-B690-232EE56A6DAC}" type="parTrans" cxnId="{1EBF2B53-9095-4915-81F6-AF599D9D6F09}">
      <dgm:prSet/>
      <dgm:spPr/>
      <dgm:t>
        <a:bodyPr/>
        <a:lstStyle/>
        <a:p>
          <a:endParaRPr lang="cs-CZ"/>
        </a:p>
      </dgm:t>
    </dgm:pt>
    <dgm:pt modelId="{B795C908-270C-4C93-8952-98F8AAA7C46C}" type="sibTrans" cxnId="{1EBF2B53-9095-4915-81F6-AF599D9D6F09}">
      <dgm:prSet/>
      <dgm:spPr/>
      <dgm:t>
        <a:bodyPr/>
        <a:lstStyle/>
        <a:p>
          <a:endParaRPr lang="cs-CZ"/>
        </a:p>
      </dgm:t>
    </dgm:pt>
    <dgm:pt modelId="{8B906BBE-4E6A-45ED-AA6C-7DB5347E81A6}">
      <dgm:prSet/>
      <dgm:spPr/>
      <dgm:t>
        <a:bodyPr/>
        <a:lstStyle/>
        <a:p>
          <a:r>
            <a:rPr lang="en-US" dirty="0"/>
            <a:t>Offers the positions for the students</a:t>
          </a:r>
        </a:p>
      </dgm:t>
    </dgm:pt>
    <dgm:pt modelId="{873919FE-818B-4C43-B962-A13E4C29D598}" type="parTrans" cxnId="{3C81E46B-6BCD-4312-9BE7-E8F684BEA6A8}">
      <dgm:prSet/>
      <dgm:spPr/>
      <dgm:t>
        <a:bodyPr/>
        <a:lstStyle/>
        <a:p>
          <a:endParaRPr lang="cs-CZ"/>
        </a:p>
      </dgm:t>
    </dgm:pt>
    <dgm:pt modelId="{24F74D7E-CC87-4EFE-A757-B590BA1E7C63}" type="sibTrans" cxnId="{3C81E46B-6BCD-4312-9BE7-E8F684BEA6A8}">
      <dgm:prSet/>
      <dgm:spPr/>
      <dgm:t>
        <a:bodyPr/>
        <a:lstStyle/>
        <a:p>
          <a:endParaRPr lang="cs-CZ"/>
        </a:p>
      </dgm:t>
    </dgm:pt>
    <dgm:pt modelId="{B0B01D28-45D3-48ED-9E10-7236173117D9}">
      <dgm:prSet/>
      <dgm:spPr/>
      <dgm:t>
        <a:bodyPr/>
        <a:lstStyle/>
        <a:p>
          <a:r>
            <a:rPr lang="en-US" dirty="0"/>
            <a:t>Faculty of informatics</a:t>
          </a:r>
        </a:p>
      </dgm:t>
    </dgm:pt>
    <dgm:pt modelId="{F9F3558A-F430-40B5-B798-242F6A62582B}" type="parTrans" cxnId="{84FF5775-0DFB-4EDB-BEE5-BB5D794446C4}">
      <dgm:prSet/>
      <dgm:spPr/>
    </dgm:pt>
    <dgm:pt modelId="{7B15F7B4-0872-49F1-A32E-AC439322BC97}" type="sibTrans" cxnId="{84FF5775-0DFB-4EDB-BEE5-BB5D794446C4}">
      <dgm:prSet/>
      <dgm:spPr/>
    </dgm:pt>
    <dgm:pt modelId="{DC06DA9D-63DB-41B7-91A0-8225711426D5}" type="pres">
      <dgm:prSet presAssocID="{889100CC-49D1-4D0A-A59D-8F6B4DE43FA7}" presName="linear" presStyleCnt="0">
        <dgm:presLayoutVars>
          <dgm:dir/>
          <dgm:animLvl val="lvl"/>
          <dgm:resizeHandles val="exact"/>
        </dgm:presLayoutVars>
      </dgm:prSet>
      <dgm:spPr/>
    </dgm:pt>
    <dgm:pt modelId="{FDEEA49C-6DF7-4EE4-8210-39B679D5EA5D}" type="pres">
      <dgm:prSet presAssocID="{90D39803-F5A9-42F0-A929-EC8D1A144A78}" presName="parentLin" presStyleCnt="0"/>
      <dgm:spPr/>
    </dgm:pt>
    <dgm:pt modelId="{524D692B-7F72-48C9-B73E-BB9CD7AA8BDC}" type="pres">
      <dgm:prSet presAssocID="{90D39803-F5A9-42F0-A929-EC8D1A144A78}" presName="parentLeftMargin" presStyleLbl="node1" presStyleIdx="0" presStyleCnt="3"/>
      <dgm:spPr/>
    </dgm:pt>
    <dgm:pt modelId="{AC388AAF-1565-40B2-8E1C-9451EBF0F385}" type="pres">
      <dgm:prSet presAssocID="{90D39803-F5A9-42F0-A929-EC8D1A144A7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03AE763-6DAB-4A68-AA74-90665E53D3D5}" type="pres">
      <dgm:prSet presAssocID="{90D39803-F5A9-42F0-A929-EC8D1A144A78}" presName="negativeSpace" presStyleCnt="0"/>
      <dgm:spPr/>
    </dgm:pt>
    <dgm:pt modelId="{C72F260D-9910-4A29-9F47-23C7031360C0}" type="pres">
      <dgm:prSet presAssocID="{90D39803-F5A9-42F0-A929-EC8D1A144A78}" presName="childText" presStyleLbl="conFgAcc1" presStyleIdx="0" presStyleCnt="3">
        <dgm:presLayoutVars>
          <dgm:bulletEnabled val="1"/>
        </dgm:presLayoutVars>
      </dgm:prSet>
      <dgm:spPr/>
    </dgm:pt>
    <dgm:pt modelId="{0CD870A0-30E5-415E-B0A0-18B5E1C3E39C}" type="pres">
      <dgm:prSet presAssocID="{1F6E7808-E951-4D1C-B0A8-55427BF48CB9}" presName="spaceBetweenRectangles" presStyleCnt="0"/>
      <dgm:spPr/>
    </dgm:pt>
    <dgm:pt modelId="{9C4FE68B-7A78-458C-8183-52145C88191B}" type="pres">
      <dgm:prSet presAssocID="{B55A17EC-6389-45C0-ADB4-D947BB25E1B1}" presName="parentLin" presStyleCnt="0"/>
      <dgm:spPr/>
    </dgm:pt>
    <dgm:pt modelId="{471793E8-01EF-4DC2-A23F-E40AF174DF12}" type="pres">
      <dgm:prSet presAssocID="{B55A17EC-6389-45C0-ADB4-D947BB25E1B1}" presName="parentLeftMargin" presStyleLbl="node1" presStyleIdx="0" presStyleCnt="3"/>
      <dgm:spPr/>
    </dgm:pt>
    <dgm:pt modelId="{EDB6120D-3884-41D8-86A5-FB1D0CCE91FC}" type="pres">
      <dgm:prSet presAssocID="{B55A17EC-6389-45C0-ADB4-D947BB25E1B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F39BF69-5888-4E12-85C0-96EF945B7444}" type="pres">
      <dgm:prSet presAssocID="{B55A17EC-6389-45C0-ADB4-D947BB25E1B1}" presName="negativeSpace" presStyleCnt="0"/>
      <dgm:spPr/>
    </dgm:pt>
    <dgm:pt modelId="{A5381C69-F378-4B7B-B2AC-77F1F624FB78}" type="pres">
      <dgm:prSet presAssocID="{B55A17EC-6389-45C0-ADB4-D947BB25E1B1}" presName="childText" presStyleLbl="conFgAcc1" presStyleIdx="1" presStyleCnt="3">
        <dgm:presLayoutVars>
          <dgm:bulletEnabled val="1"/>
        </dgm:presLayoutVars>
      </dgm:prSet>
      <dgm:spPr/>
    </dgm:pt>
    <dgm:pt modelId="{ED10C70D-48AD-407E-8BBE-CC3637EBAA03}" type="pres">
      <dgm:prSet presAssocID="{41F730B3-3165-4FA3-9C8C-770522A1A881}" presName="spaceBetweenRectangles" presStyleCnt="0"/>
      <dgm:spPr/>
    </dgm:pt>
    <dgm:pt modelId="{752A8F7B-6AF5-412F-B3CC-9E350D270250}" type="pres">
      <dgm:prSet presAssocID="{595F0F96-3D53-4F79-9326-79DB8C59869E}" presName="parentLin" presStyleCnt="0"/>
      <dgm:spPr/>
    </dgm:pt>
    <dgm:pt modelId="{68E6293A-4E08-495F-B0E6-9C302A62A46F}" type="pres">
      <dgm:prSet presAssocID="{595F0F96-3D53-4F79-9326-79DB8C59869E}" presName="parentLeftMargin" presStyleLbl="node1" presStyleIdx="1" presStyleCnt="3"/>
      <dgm:spPr/>
    </dgm:pt>
    <dgm:pt modelId="{AAB5C4A4-16F6-4EB7-94B7-7F3EAF67564E}" type="pres">
      <dgm:prSet presAssocID="{595F0F96-3D53-4F79-9326-79DB8C59869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F48480A-11DA-4630-8EB4-A5B5B8EF9301}" type="pres">
      <dgm:prSet presAssocID="{595F0F96-3D53-4F79-9326-79DB8C59869E}" presName="negativeSpace" presStyleCnt="0"/>
      <dgm:spPr/>
    </dgm:pt>
    <dgm:pt modelId="{B790D607-CCEF-4E85-8172-060BBCF75BFC}" type="pres">
      <dgm:prSet presAssocID="{595F0F96-3D53-4F79-9326-79DB8C59869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1787402-1727-43B1-B9AA-F4F826D99C81}" type="presOf" srcId="{889100CC-49D1-4D0A-A59D-8F6B4DE43FA7}" destId="{DC06DA9D-63DB-41B7-91A0-8225711426D5}" srcOrd="0" destOrd="0" presId="urn:microsoft.com/office/officeart/2005/8/layout/list1"/>
    <dgm:cxn modelId="{C0BABB02-AEB2-4DD7-B844-DCC18920A34B}" type="presOf" srcId="{90D39803-F5A9-42F0-A929-EC8D1A144A78}" destId="{524D692B-7F72-48C9-B73E-BB9CD7AA8BDC}" srcOrd="0" destOrd="0" presId="urn:microsoft.com/office/officeart/2005/8/layout/list1"/>
    <dgm:cxn modelId="{DB8FCF25-948D-408F-B2BE-682E50E0972F}" type="presOf" srcId="{FD7A529D-7EEC-4A36-B1A4-A70D197DEBD1}" destId="{B790D607-CCEF-4E85-8172-060BBCF75BFC}" srcOrd="0" destOrd="0" presId="urn:microsoft.com/office/officeart/2005/8/layout/list1"/>
    <dgm:cxn modelId="{BE574D2F-338F-4C33-B331-812E9C78B242}" type="presOf" srcId="{45AE61A4-AC2E-4DA4-BBE0-677ECD69054F}" destId="{C72F260D-9910-4A29-9F47-23C7031360C0}" srcOrd="0" destOrd="0" presId="urn:microsoft.com/office/officeart/2005/8/layout/list1"/>
    <dgm:cxn modelId="{EBFF2440-6506-4552-B05C-EE32AD969F64}" type="presOf" srcId="{595F0F96-3D53-4F79-9326-79DB8C59869E}" destId="{AAB5C4A4-16F6-4EB7-94B7-7F3EAF67564E}" srcOrd="1" destOrd="0" presId="urn:microsoft.com/office/officeart/2005/8/layout/list1"/>
    <dgm:cxn modelId="{3C81E46B-6BCD-4312-9BE7-E8F684BEA6A8}" srcId="{595F0F96-3D53-4F79-9326-79DB8C59869E}" destId="{8B906BBE-4E6A-45ED-AA6C-7DB5347E81A6}" srcOrd="1" destOrd="0" parTransId="{873919FE-818B-4C43-B962-A13E4C29D598}" sibTransId="{24F74D7E-CC87-4EFE-A757-B590BA1E7C63}"/>
    <dgm:cxn modelId="{1EBF2B53-9095-4915-81F6-AF599D9D6F09}" srcId="{595F0F96-3D53-4F79-9326-79DB8C59869E}" destId="{FD7A529D-7EEC-4A36-B1A4-A70D197DEBD1}" srcOrd="0" destOrd="0" parTransId="{1F57704B-2224-42EA-B690-232EE56A6DAC}" sibTransId="{B795C908-270C-4C93-8952-98F8AAA7C46C}"/>
    <dgm:cxn modelId="{B9974175-F3A4-4392-B322-6B10934FF9C2}" type="presOf" srcId="{389E227C-AF65-42ED-B31E-F7A062026541}" destId="{C72F260D-9910-4A29-9F47-23C7031360C0}" srcOrd="0" destOrd="2" presId="urn:microsoft.com/office/officeart/2005/8/layout/list1"/>
    <dgm:cxn modelId="{84FF5775-0DFB-4EDB-BEE5-BB5D794446C4}" srcId="{B55A17EC-6389-45C0-ADB4-D947BB25E1B1}" destId="{B0B01D28-45D3-48ED-9E10-7236173117D9}" srcOrd="0" destOrd="0" parTransId="{F9F3558A-F430-40B5-B798-242F6A62582B}" sibTransId="{7B15F7B4-0872-49F1-A32E-AC439322BC97}"/>
    <dgm:cxn modelId="{E0177277-CBA0-4B21-950C-97E4E610BF17}" type="presOf" srcId="{37289AA6-8172-4A6C-AB0A-2E4E5FC92B10}" destId="{A5381C69-F378-4B7B-B2AC-77F1F624FB78}" srcOrd="0" destOrd="1" presId="urn:microsoft.com/office/officeart/2005/8/layout/list1"/>
    <dgm:cxn modelId="{59C2AE77-9437-406B-A535-A0692BAC7761}" srcId="{45AE61A4-AC2E-4DA4-BBE0-677ECD69054F}" destId="{DA54D86F-BCE9-4EBD-855F-9E03895BFB45}" srcOrd="0" destOrd="0" parTransId="{9FE27FBE-6E44-4824-A91C-F43140DB638F}" sibTransId="{A177E62C-149C-4744-ABF5-6104A56B27B0}"/>
    <dgm:cxn modelId="{8A426758-08B6-4BCA-A20F-B07DD179314A}" type="presOf" srcId="{B55A17EC-6389-45C0-ADB4-D947BB25E1B1}" destId="{EDB6120D-3884-41D8-86A5-FB1D0CCE91FC}" srcOrd="1" destOrd="0" presId="urn:microsoft.com/office/officeart/2005/8/layout/list1"/>
    <dgm:cxn modelId="{A840D05A-C616-4F40-8DAC-DF46FADF09CA}" type="presOf" srcId="{8B906BBE-4E6A-45ED-AA6C-7DB5347E81A6}" destId="{B790D607-CCEF-4E85-8172-060BBCF75BFC}" srcOrd="0" destOrd="1" presId="urn:microsoft.com/office/officeart/2005/8/layout/list1"/>
    <dgm:cxn modelId="{76ED1B7E-6BF1-409C-AB45-AEDFAFA289EE}" type="presOf" srcId="{595F0F96-3D53-4F79-9326-79DB8C59869E}" destId="{68E6293A-4E08-495F-B0E6-9C302A62A46F}" srcOrd="0" destOrd="0" presId="urn:microsoft.com/office/officeart/2005/8/layout/list1"/>
    <dgm:cxn modelId="{89FB1F7E-60F3-4716-A075-5D14B9393DB3}" srcId="{90D39803-F5A9-42F0-A929-EC8D1A144A78}" destId="{45AE61A4-AC2E-4DA4-BBE0-677ECD69054F}" srcOrd="0" destOrd="0" parTransId="{23B622D0-FE5E-4E67-A16E-61831EDCDC48}" sibTransId="{76C52757-0D36-4356-B46A-3125B231F3C6}"/>
    <dgm:cxn modelId="{5247E38B-D150-4DB6-98E6-E09F3F5B0EF6}" srcId="{B55A17EC-6389-45C0-ADB4-D947BB25E1B1}" destId="{37289AA6-8172-4A6C-AB0A-2E4E5FC92B10}" srcOrd="1" destOrd="0" parTransId="{8ED4242D-0637-4BFE-B86C-2C88B5315A57}" sibTransId="{2054EA03-D75B-4E83-9D18-CED9FDDF01FC}"/>
    <dgm:cxn modelId="{B08F9695-01D0-421F-B840-D558B7737DB5}" srcId="{889100CC-49D1-4D0A-A59D-8F6B4DE43FA7}" destId="{595F0F96-3D53-4F79-9326-79DB8C59869E}" srcOrd="2" destOrd="0" parTransId="{24EFC2A4-5875-41EF-B103-8ADA5E6572FF}" sibTransId="{B7503146-AA69-4519-A255-E19B6DF2CC1D}"/>
    <dgm:cxn modelId="{D0CD749F-B28F-4ED6-A837-77E29E225909}" srcId="{45AE61A4-AC2E-4DA4-BBE0-677ECD69054F}" destId="{389E227C-AF65-42ED-B31E-F7A062026541}" srcOrd="1" destOrd="0" parTransId="{74B3A675-3D29-4E29-920D-CF89714E25AA}" sibTransId="{D2FE7CB9-A98E-46A1-B79C-705DF58E3143}"/>
    <dgm:cxn modelId="{334B2CB0-ECB5-45CE-B13D-26877B080182}" type="presOf" srcId="{DA54D86F-BCE9-4EBD-855F-9E03895BFB45}" destId="{C72F260D-9910-4A29-9F47-23C7031360C0}" srcOrd="0" destOrd="1" presId="urn:microsoft.com/office/officeart/2005/8/layout/list1"/>
    <dgm:cxn modelId="{724381CF-C177-47B9-AE36-B3DFC02082BE}" srcId="{889100CC-49D1-4D0A-A59D-8F6B4DE43FA7}" destId="{B55A17EC-6389-45C0-ADB4-D947BB25E1B1}" srcOrd="1" destOrd="0" parTransId="{5FA444E7-D3C9-42D4-8FAB-54749519F35A}" sibTransId="{41F730B3-3165-4FA3-9C8C-770522A1A881}"/>
    <dgm:cxn modelId="{F783B8D0-BA2C-4C7B-B569-3BA02A5EFE31}" type="presOf" srcId="{B0B01D28-45D3-48ED-9E10-7236173117D9}" destId="{A5381C69-F378-4B7B-B2AC-77F1F624FB78}" srcOrd="0" destOrd="0" presId="urn:microsoft.com/office/officeart/2005/8/layout/list1"/>
    <dgm:cxn modelId="{083136E4-C906-45A4-B5AF-77296D0F409F}" type="presOf" srcId="{B55A17EC-6389-45C0-ADB4-D947BB25E1B1}" destId="{471793E8-01EF-4DC2-A23F-E40AF174DF12}" srcOrd="0" destOrd="0" presId="urn:microsoft.com/office/officeart/2005/8/layout/list1"/>
    <dgm:cxn modelId="{57F1FBE4-E2C6-4077-970F-0982A7F0BC6F}" type="presOf" srcId="{90D39803-F5A9-42F0-A929-EC8D1A144A78}" destId="{AC388AAF-1565-40B2-8E1C-9451EBF0F385}" srcOrd="1" destOrd="0" presId="urn:microsoft.com/office/officeart/2005/8/layout/list1"/>
    <dgm:cxn modelId="{B90A1DE7-6A51-4F68-8DC5-4053C5E34023}" srcId="{889100CC-49D1-4D0A-A59D-8F6B4DE43FA7}" destId="{90D39803-F5A9-42F0-A929-EC8D1A144A78}" srcOrd="0" destOrd="0" parTransId="{51E98E99-3896-4080-A9D4-69ED9174BC38}" sibTransId="{1F6E7808-E951-4D1C-B0A8-55427BF48CB9}"/>
    <dgm:cxn modelId="{3E044F6C-6E6E-49EB-AB14-59644BD066A8}" type="presParOf" srcId="{DC06DA9D-63DB-41B7-91A0-8225711426D5}" destId="{FDEEA49C-6DF7-4EE4-8210-39B679D5EA5D}" srcOrd="0" destOrd="0" presId="urn:microsoft.com/office/officeart/2005/8/layout/list1"/>
    <dgm:cxn modelId="{74A133D8-C8D1-464D-A42F-1E8BCEC7536B}" type="presParOf" srcId="{FDEEA49C-6DF7-4EE4-8210-39B679D5EA5D}" destId="{524D692B-7F72-48C9-B73E-BB9CD7AA8BDC}" srcOrd="0" destOrd="0" presId="urn:microsoft.com/office/officeart/2005/8/layout/list1"/>
    <dgm:cxn modelId="{7D71CEFD-DF90-40A4-BAAE-9FB8728F7C54}" type="presParOf" srcId="{FDEEA49C-6DF7-4EE4-8210-39B679D5EA5D}" destId="{AC388AAF-1565-40B2-8E1C-9451EBF0F385}" srcOrd="1" destOrd="0" presId="urn:microsoft.com/office/officeart/2005/8/layout/list1"/>
    <dgm:cxn modelId="{E8FF0F8F-2CB2-464D-8B7F-C1C1EF9BA689}" type="presParOf" srcId="{DC06DA9D-63DB-41B7-91A0-8225711426D5}" destId="{703AE763-6DAB-4A68-AA74-90665E53D3D5}" srcOrd="1" destOrd="0" presId="urn:microsoft.com/office/officeart/2005/8/layout/list1"/>
    <dgm:cxn modelId="{4842EEBD-E371-452E-B052-E2EAD2874BDA}" type="presParOf" srcId="{DC06DA9D-63DB-41B7-91A0-8225711426D5}" destId="{C72F260D-9910-4A29-9F47-23C7031360C0}" srcOrd="2" destOrd="0" presId="urn:microsoft.com/office/officeart/2005/8/layout/list1"/>
    <dgm:cxn modelId="{33D9E4C8-49F9-4733-9528-7D630CF55AE7}" type="presParOf" srcId="{DC06DA9D-63DB-41B7-91A0-8225711426D5}" destId="{0CD870A0-30E5-415E-B0A0-18B5E1C3E39C}" srcOrd="3" destOrd="0" presId="urn:microsoft.com/office/officeart/2005/8/layout/list1"/>
    <dgm:cxn modelId="{6C90536B-E2C9-42D7-8D8B-4D52C29410ED}" type="presParOf" srcId="{DC06DA9D-63DB-41B7-91A0-8225711426D5}" destId="{9C4FE68B-7A78-458C-8183-52145C88191B}" srcOrd="4" destOrd="0" presId="urn:microsoft.com/office/officeart/2005/8/layout/list1"/>
    <dgm:cxn modelId="{2F837BDD-04B2-43CA-92BC-FF9765341674}" type="presParOf" srcId="{9C4FE68B-7A78-458C-8183-52145C88191B}" destId="{471793E8-01EF-4DC2-A23F-E40AF174DF12}" srcOrd="0" destOrd="0" presId="urn:microsoft.com/office/officeart/2005/8/layout/list1"/>
    <dgm:cxn modelId="{4B06FD2D-8190-400B-9C69-ECAFB0320003}" type="presParOf" srcId="{9C4FE68B-7A78-458C-8183-52145C88191B}" destId="{EDB6120D-3884-41D8-86A5-FB1D0CCE91FC}" srcOrd="1" destOrd="0" presId="urn:microsoft.com/office/officeart/2005/8/layout/list1"/>
    <dgm:cxn modelId="{63E335BC-6858-47A6-B137-7AA2996AA9FB}" type="presParOf" srcId="{DC06DA9D-63DB-41B7-91A0-8225711426D5}" destId="{CF39BF69-5888-4E12-85C0-96EF945B7444}" srcOrd="5" destOrd="0" presId="urn:microsoft.com/office/officeart/2005/8/layout/list1"/>
    <dgm:cxn modelId="{03C83909-67C6-4A58-89C1-A023BD6BC6BD}" type="presParOf" srcId="{DC06DA9D-63DB-41B7-91A0-8225711426D5}" destId="{A5381C69-F378-4B7B-B2AC-77F1F624FB78}" srcOrd="6" destOrd="0" presId="urn:microsoft.com/office/officeart/2005/8/layout/list1"/>
    <dgm:cxn modelId="{2FAA2BEE-2A76-4EF3-9533-2ED893FCEF96}" type="presParOf" srcId="{DC06DA9D-63DB-41B7-91A0-8225711426D5}" destId="{ED10C70D-48AD-407E-8BBE-CC3637EBAA03}" srcOrd="7" destOrd="0" presId="urn:microsoft.com/office/officeart/2005/8/layout/list1"/>
    <dgm:cxn modelId="{1F689D31-81F5-4106-AD79-6370E22A8A1E}" type="presParOf" srcId="{DC06DA9D-63DB-41B7-91A0-8225711426D5}" destId="{752A8F7B-6AF5-412F-B3CC-9E350D270250}" srcOrd="8" destOrd="0" presId="urn:microsoft.com/office/officeart/2005/8/layout/list1"/>
    <dgm:cxn modelId="{DEFEBBF5-7F51-4867-AFAA-C75CDEA82F6D}" type="presParOf" srcId="{752A8F7B-6AF5-412F-B3CC-9E350D270250}" destId="{68E6293A-4E08-495F-B0E6-9C302A62A46F}" srcOrd="0" destOrd="0" presId="urn:microsoft.com/office/officeart/2005/8/layout/list1"/>
    <dgm:cxn modelId="{A094D33F-7E1E-4A9D-9857-66842974B509}" type="presParOf" srcId="{752A8F7B-6AF5-412F-B3CC-9E350D270250}" destId="{AAB5C4A4-16F6-4EB7-94B7-7F3EAF67564E}" srcOrd="1" destOrd="0" presId="urn:microsoft.com/office/officeart/2005/8/layout/list1"/>
    <dgm:cxn modelId="{B18803AB-FA72-4691-8E13-02281403A85C}" type="presParOf" srcId="{DC06DA9D-63DB-41B7-91A0-8225711426D5}" destId="{7F48480A-11DA-4630-8EB4-A5B5B8EF9301}" srcOrd="9" destOrd="0" presId="urn:microsoft.com/office/officeart/2005/8/layout/list1"/>
    <dgm:cxn modelId="{03577A5E-759E-4A89-B83B-4D03E4352B50}" type="presParOf" srcId="{DC06DA9D-63DB-41B7-91A0-8225711426D5}" destId="{B790D607-CCEF-4E85-8172-060BBCF75BF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354F240-FF79-448F-9C02-EB114F6DD0D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826C61C-5CEF-4A1E-9D05-12C424F8BB50}">
      <dgm:prSet/>
      <dgm:spPr/>
      <dgm:t>
        <a:bodyPr/>
        <a:lstStyle/>
        <a:p>
          <a:r>
            <a:rPr lang="en-US" dirty="0"/>
            <a:t>The target</a:t>
          </a:r>
        </a:p>
      </dgm:t>
    </dgm:pt>
    <dgm:pt modelId="{3A3C6515-929E-473C-B985-9E8E7A2D9E01}" type="parTrans" cxnId="{FACB3A43-2186-41C9-85A9-582A52BFE324}">
      <dgm:prSet/>
      <dgm:spPr/>
      <dgm:t>
        <a:bodyPr/>
        <a:lstStyle/>
        <a:p>
          <a:endParaRPr lang="cs-CZ"/>
        </a:p>
      </dgm:t>
    </dgm:pt>
    <dgm:pt modelId="{48FFDCB8-D3A0-4624-BD42-6D5F66CD0204}" type="sibTrans" cxnId="{FACB3A43-2186-41C9-85A9-582A52BFE324}">
      <dgm:prSet/>
      <dgm:spPr/>
      <dgm:t>
        <a:bodyPr/>
        <a:lstStyle/>
        <a:p>
          <a:endParaRPr lang="cs-CZ"/>
        </a:p>
      </dgm:t>
    </dgm:pt>
    <dgm:pt modelId="{4F9BF628-1B3B-41DC-94AE-033D7D1670A7}">
      <dgm:prSet/>
      <dgm:spPr/>
      <dgm:t>
        <a:bodyPr/>
        <a:lstStyle/>
        <a:p>
          <a:r>
            <a:rPr lang="en-US" dirty="0"/>
            <a:t>The study programs</a:t>
          </a:r>
        </a:p>
      </dgm:t>
    </dgm:pt>
    <dgm:pt modelId="{70432DE2-C029-47AE-96E5-2CE1BCFD6D1B}" type="parTrans" cxnId="{BAA381A6-750C-4B14-A0CC-9AED849630F1}">
      <dgm:prSet/>
      <dgm:spPr/>
      <dgm:t>
        <a:bodyPr/>
        <a:lstStyle/>
        <a:p>
          <a:endParaRPr lang="cs-CZ"/>
        </a:p>
      </dgm:t>
    </dgm:pt>
    <dgm:pt modelId="{6E0A1B07-E235-452F-8C06-78C09BCEA010}" type="sibTrans" cxnId="{BAA381A6-750C-4B14-A0CC-9AED849630F1}">
      <dgm:prSet/>
      <dgm:spPr/>
      <dgm:t>
        <a:bodyPr/>
        <a:lstStyle/>
        <a:p>
          <a:endParaRPr lang="cs-CZ"/>
        </a:p>
      </dgm:t>
    </dgm:pt>
    <dgm:pt modelId="{CF512C33-F8A6-49A9-975C-A4F0FD16D2E0}">
      <dgm:prSet/>
      <dgm:spPr/>
      <dgm:t>
        <a:bodyPr/>
        <a:lstStyle/>
        <a:p>
          <a:r>
            <a:rPr lang="en-US" dirty="0"/>
            <a:t>Students are „only“ the products of the study program</a:t>
          </a:r>
        </a:p>
      </dgm:t>
    </dgm:pt>
    <dgm:pt modelId="{6E27D0A2-5C60-4188-8FE8-782E75AD074F}" type="parTrans" cxnId="{6FF5E8D8-6B57-40A3-90D5-7A6636509ADB}">
      <dgm:prSet/>
      <dgm:spPr/>
      <dgm:t>
        <a:bodyPr/>
        <a:lstStyle/>
        <a:p>
          <a:endParaRPr lang="cs-CZ"/>
        </a:p>
      </dgm:t>
    </dgm:pt>
    <dgm:pt modelId="{751A5173-E320-4CF9-AD94-4BF1647E682C}" type="sibTrans" cxnId="{6FF5E8D8-6B57-40A3-90D5-7A6636509ADB}">
      <dgm:prSet/>
      <dgm:spPr/>
      <dgm:t>
        <a:bodyPr/>
        <a:lstStyle/>
        <a:p>
          <a:endParaRPr lang="cs-CZ"/>
        </a:p>
      </dgm:t>
    </dgm:pt>
    <dgm:pt modelId="{D2225A4E-21F7-4C4E-BA46-C57D6D8FDD0F}">
      <dgm:prSet/>
      <dgm:spPr/>
      <dgm:t>
        <a:bodyPr/>
        <a:lstStyle/>
        <a:p>
          <a:r>
            <a:rPr lang="en-US" dirty="0"/>
            <a:t>Faculty wants to improve the study program</a:t>
          </a:r>
        </a:p>
      </dgm:t>
    </dgm:pt>
    <dgm:pt modelId="{4DC23002-B0FC-458D-A046-D68C4A54B3C3}" type="parTrans" cxnId="{C9325AA3-93A6-435F-AB65-481C3DAEE092}">
      <dgm:prSet/>
      <dgm:spPr/>
      <dgm:t>
        <a:bodyPr/>
        <a:lstStyle/>
        <a:p>
          <a:endParaRPr lang="cs-CZ"/>
        </a:p>
      </dgm:t>
    </dgm:pt>
    <dgm:pt modelId="{E955D32E-B303-4206-B49E-216B27A1D697}" type="sibTrans" cxnId="{C9325AA3-93A6-435F-AB65-481C3DAEE092}">
      <dgm:prSet/>
      <dgm:spPr/>
      <dgm:t>
        <a:bodyPr/>
        <a:lstStyle/>
        <a:p>
          <a:endParaRPr lang="cs-CZ"/>
        </a:p>
      </dgm:t>
    </dgm:pt>
    <dgm:pt modelId="{5E17F95E-529C-443E-BBC7-B5B6346E8015}">
      <dgm:prSet/>
      <dgm:spPr/>
      <dgm:t>
        <a:bodyPr/>
        <a:lstStyle/>
        <a:p>
          <a:r>
            <a:rPr lang="en-US" dirty="0"/>
            <a:t>Through the internships</a:t>
          </a:r>
        </a:p>
      </dgm:t>
    </dgm:pt>
    <dgm:pt modelId="{23956B94-70EF-4332-A2D3-FF9B1FA63310}" type="parTrans" cxnId="{9CE8504C-0605-4B43-8EA7-ED8C9172AD73}">
      <dgm:prSet/>
      <dgm:spPr/>
      <dgm:t>
        <a:bodyPr/>
        <a:lstStyle/>
        <a:p>
          <a:endParaRPr lang="cs-CZ"/>
        </a:p>
      </dgm:t>
    </dgm:pt>
    <dgm:pt modelId="{546B559F-D4D3-4925-AE99-E6E81B3ECA07}" type="sibTrans" cxnId="{9CE8504C-0605-4B43-8EA7-ED8C9172AD73}">
      <dgm:prSet/>
      <dgm:spPr/>
      <dgm:t>
        <a:bodyPr/>
        <a:lstStyle/>
        <a:p>
          <a:endParaRPr lang="cs-CZ"/>
        </a:p>
      </dgm:t>
    </dgm:pt>
    <dgm:pt modelId="{59B75725-57CF-42BE-B7AA-CA3DDAF61FFF}">
      <dgm:prSet/>
      <dgm:spPr/>
      <dgm:t>
        <a:bodyPr/>
        <a:lstStyle/>
        <a:p>
          <a:r>
            <a:rPr lang="en-US" dirty="0"/>
            <a:t>Using the feedback from the partners</a:t>
          </a:r>
        </a:p>
      </dgm:t>
    </dgm:pt>
    <dgm:pt modelId="{34C2061B-2F68-40CD-963F-9BB95082CF0B}" type="parTrans" cxnId="{04CE3033-7AA5-423C-B083-DB09CB5CB735}">
      <dgm:prSet/>
      <dgm:spPr/>
      <dgm:t>
        <a:bodyPr/>
        <a:lstStyle/>
        <a:p>
          <a:endParaRPr lang="cs-CZ"/>
        </a:p>
      </dgm:t>
    </dgm:pt>
    <dgm:pt modelId="{5A9C9BA4-7FC5-4E88-BD01-724B1E0AADEE}" type="sibTrans" cxnId="{04CE3033-7AA5-423C-B083-DB09CB5CB735}">
      <dgm:prSet/>
      <dgm:spPr/>
      <dgm:t>
        <a:bodyPr/>
        <a:lstStyle/>
        <a:p>
          <a:endParaRPr lang="cs-CZ"/>
        </a:p>
      </dgm:t>
    </dgm:pt>
    <dgm:pt modelId="{460618FA-1AE3-46C4-93A7-7B38DF4CC828}">
      <dgm:prSet/>
      <dgm:spPr/>
      <dgm:t>
        <a:bodyPr/>
        <a:lstStyle/>
        <a:p>
          <a:r>
            <a:rPr lang="en-US" dirty="0"/>
            <a:t>In this case the target is the same in both cooperating service systems</a:t>
          </a:r>
        </a:p>
      </dgm:t>
    </dgm:pt>
    <dgm:pt modelId="{5D52AC69-0A22-4483-BA50-FC9EA8EADFEA}" type="parTrans" cxnId="{64617569-2763-477A-8616-C32CA8DF84E5}">
      <dgm:prSet/>
      <dgm:spPr/>
      <dgm:t>
        <a:bodyPr/>
        <a:lstStyle/>
        <a:p>
          <a:endParaRPr lang="cs-CZ"/>
        </a:p>
      </dgm:t>
    </dgm:pt>
    <dgm:pt modelId="{D7545276-F9AC-45EA-A5C4-FA569BA06587}" type="sibTrans" cxnId="{64617569-2763-477A-8616-C32CA8DF84E5}">
      <dgm:prSet/>
      <dgm:spPr/>
      <dgm:t>
        <a:bodyPr/>
        <a:lstStyle/>
        <a:p>
          <a:endParaRPr lang="cs-CZ"/>
        </a:p>
      </dgm:t>
    </dgm:pt>
    <dgm:pt modelId="{3765CFA1-AE03-46CF-BACE-EE901CA5141F}" type="pres">
      <dgm:prSet presAssocID="{6354F240-FF79-448F-9C02-EB114F6DD0DE}" presName="linear" presStyleCnt="0">
        <dgm:presLayoutVars>
          <dgm:dir/>
          <dgm:animLvl val="lvl"/>
          <dgm:resizeHandles val="exact"/>
        </dgm:presLayoutVars>
      </dgm:prSet>
      <dgm:spPr/>
    </dgm:pt>
    <dgm:pt modelId="{5846170D-0A5A-4C16-B5E6-E71346FA086A}" type="pres">
      <dgm:prSet presAssocID="{8826C61C-5CEF-4A1E-9D05-12C424F8BB50}" presName="parentLin" presStyleCnt="0"/>
      <dgm:spPr/>
    </dgm:pt>
    <dgm:pt modelId="{65A72E69-626D-41E4-A756-4AB2BB032366}" type="pres">
      <dgm:prSet presAssocID="{8826C61C-5CEF-4A1E-9D05-12C424F8BB50}" presName="parentLeftMargin" presStyleLbl="node1" presStyleIdx="0" presStyleCnt="3"/>
      <dgm:spPr/>
    </dgm:pt>
    <dgm:pt modelId="{C4051AEB-6C95-49DD-9A11-730C62FD69A0}" type="pres">
      <dgm:prSet presAssocID="{8826C61C-5CEF-4A1E-9D05-12C424F8BB5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ACC03A6-B8BD-484F-A144-2536238C23D4}" type="pres">
      <dgm:prSet presAssocID="{8826C61C-5CEF-4A1E-9D05-12C424F8BB50}" presName="negativeSpace" presStyleCnt="0"/>
      <dgm:spPr/>
    </dgm:pt>
    <dgm:pt modelId="{3E09B0DB-3322-4C5B-9F25-08CAF18F7B88}" type="pres">
      <dgm:prSet presAssocID="{8826C61C-5CEF-4A1E-9D05-12C424F8BB50}" presName="childText" presStyleLbl="conFgAcc1" presStyleIdx="0" presStyleCnt="3">
        <dgm:presLayoutVars>
          <dgm:bulletEnabled val="1"/>
        </dgm:presLayoutVars>
      </dgm:prSet>
      <dgm:spPr/>
    </dgm:pt>
    <dgm:pt modelId="{335550A6-57E1-4420-884F-095AF2593DBC}" type="pres">
      <dgm:prSet presAssocID="{48FFDCB8-D3A0-4624-BD42-6D5F66CD0204}" presName="spaceBetweenRectangles" presStyleCnt="0"/>
      <dgm:spPr/>
    </dgm:pt>
    <dgm:pt modelId="{51DCB7ED-A459-4E55-B239-40F9994CF925}" type="pres">
      <dgm:prSet presAssocID="{D2225A4E-21F7-4C4E-BA46-C57D6D8FDD0F}" presName="parentLin" presStyleCnt="0"/>
      <dgm:spPr/>
    </dgm:pt>
    <dgm:pt modelId="{A0D7F808-5EC5-4435-8CE5-4141AB90030A}" type="pres">
      <dgm:prSet presAssocID="{D2225A4E-21F7-4C4E-BA46-C57D6D8FDD0F}" presName="parentLeftMargin" presStyleLbl="node1" presStyleIdx="0" presStyleCnt="3"/>
      <dgm:spPr/>
    </dgm:pt>
    <dgm:pt modelId="{49B37234-B6E5-4716-801E-00F5C9BB45A2}" type="pres">
      <dgm:prSet presAssocID="{D2225A4E-21F7-4C4E-BA46-C57D6D8FDD0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E952F1E-3749-4DFB-B1B8-2255D9F51314}" type="pres">
      <dgm:prSet presAssocID="{D2225A4E-21F7-4C4E-BA46-C57D6D8FDD0F}" presName="negativeSpace" presStyleCnt="0"/>
      <dgm:spPr/>
    </dgm:pt>
    <dgm:pt modelId="{26F70DD7-2347-422B-9CED-0FC3B03055EF}" type="pres">
      <dgm:prSet presAssocID="{D2225A4E-21F7-4C4E-BA46-C57D6D8FDD0F}" presName="childText" presStyleLbl="conFgAcc1" presStyleIdx="1" presStyleCnt="3">
        <dgm:presLayoutVars>
          <dgm:bulletEnabled val="1"/>
        </dgm:presLayoutVars>
      </dgm:prSet>
      <dgm:spPr/>
    </dgm:pt>
    <dgm:pt modelId="{F07059FF-980D-4394-8473-923711FBBD74}" type="pres">
      <dgm:prSet presAssocID="{E955D32E-B303-4206-B49E-216B27A1D697}" presName="spaceBetweenRectangles" presStyleCnt="0"/>
      <dgm:spPr/>
    </dgm:pt>
    <dgm:pt modelId="{0C21A770-893E-49BA-A1A2-ACAD38F13464}" type="pres">
      <dgm:prSet presAssocID="{460618FA-1AE3-46C4-93A7-7B38DF4CC828}" presName="parentLin" presStyleCnt="0"/>
      <dgm:spPr/>
    </dgm:pt>
    <dgm:pt modelId="{B9FC130E-9A26-4427-9B8E-D519530DBAC6}" type="pres">
      <dgm:prSet presAssocID="{460618FA-1AE3-46C4-93A7-7B38DF4CC828}" presName="parentLeftMargin" presStyleLbl="node1" presStyleIdx="1" presStyleCnt="3"/>
      <dgm:spPr/>
    </dgm:pt>
    <dgm:pt modelId="{177F45A2-02C7-40F1-9BC3-CEB5C75C2B99}" type="pres">
      <dgm:prSet presAssocID="{460618FA-1AE3-46C4-93A7-7B38DF4CC82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D2E5E96-8CFC-4179-A50D-A8788ADD8BCB}" type="pres">
      <dgm:prSet presAssocID="{460618FA-1AE3-46C4-93A7-7B38DF4CC828}" presName="negativeSpace" presStyleCnt="0"/>
      <dgm:spPr/>
    </dgm:pt>
    <dgm:pt modelId="{7D0EC230-2699-41D6-B110-94914F33D024}" type="pres">
      <dgm:prSet presAssocID="{460618FA-1AE3-46C4-93A7-7B38DF4CC82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4CE3033-7AA5-423C-B083-DB09CB5CB735}" srcId="{D2225A4E-21F7-4C4E-BA46-C57D6D8FDD0F}" destId="{59B75725-57CF-42BE-B7AA-CA3DDAF61FFF}" srcOrd="1" destOrd="0" parTransId="{34C2061B-2F68-40CD-963F-9BB95082CF0B}" sibTransId="{5A9C9BA4-7FC5-4E88-BD01-724B1E0AADEE}"/>
    <dgm:cxn modelId="{46AA6661-1F3E-48A9-93D3-817BC8E8036F}" type="presOf" srcId="{D2225A4E-21F7-4C4E-BA46-C57D6D8FDD0F}" destId="{A0D7F808-5EC5-4435-8CE5-4141AB90030A}" srcOrd="0" destOrd="0" presId="urn:microsoft.com/office/officeart/2005/8/layout/list1"/>
    <dgm:cxn modelId="{FACB3A43-2186-41C9-85A9-582A52BFE324}" srcId="{6354F240-FF79-448F-9C02-EB114F6DD0DE}" destId="{8826C61C-5CEF-4A1E-9D05-12C424F8BB50}" srcOrd="0" destOrd="0" parTransId="{3A3C6515-929E-473C-B985-9E8E7A2D9E01}" sibTransId="{48FFDCB8-D3A0-4624-BD42-6D5F66CD0204}"/>
    <dgm:cxn modelId="{434A9768-0179-43DF-ADC4-A4491518A764}" type="presOf" srcId="{4F9BF628-1B3B-41DC-94AE-033D7D1670A7}" destId="{3E09B0DB-3322-4C5B-9F25-08CAF18F7B88}" srcOrd="0" destOrd="0" presId="urn:microsoft.com/office/officeart/2005/8/layout/list1"/>
    <dgm:cxn modelId="{64617569-2763-477A-8616-C32CA8DF84E5}" srcId="{6354F240-FF79-448F-9C02-EB114F6DD0DE}" destId="{460618FA-1AE3-46C4-93A7-7B38DF4CC828}" srcOrd="2" destOrd="0" parTransId="{5D52AC69-0A22-4483-BA50-FC9EA8EADFEA}" sibTransId="{D7545276-F9AC-45EA-A5C4-FA569BA06587}"/>
    <dgm:cxn modelId="{9CE8504C-0605-4B43-8EA7-ED8C9172AD73}" srcId="{D2225A4E-21F7-4C4E-BA46-C57D6D8FDD0F}" destId="{5E17F95E-529C-443E-BBC7-B5B6346E8015}" srcOrd="0" destOrd="0" parTransId="{23956B94-70EF-4332-A2D3-FF9B1FA63310}" sibTransId="{546B559F-D4D3-4925-AE99-E6E81B3ECA07}"/>
    <dgm:cxn modelId="{A986F04D-79CC-49A2-B43A-68555BCED813}" type="presOf" srcId="{460618FA-1AE3-46C4-93A7-7B38DF4CC828}" destId="{B9FC130E-9A26-4427-9B8E-D519530DBAC6}" srcOrd="0" destOrd="0" presId="urn:microsoft.com/office/officeart/2005/8/layout/list1"/>
    <dgm:cxn modelId="{AF4C1B71-D0FE-4D36-8D06-9BD48E80C085}" type="presOf" srcId="{8826C61C-5CEF-4A1E-9D05-12C424F8BB50}" destId="{65A72E69-626D-41E4-A756-4AB2BB032366}" srcOrd="0" destOrd="0" presId="urn:microsoft.com/office/officeart/2005/8/layout/list1"/>
    <dgm:cxn modelId="{B7A9E779-1260-4843-BDCF-F1FA93A09D24}" type="presOf" srcId="{460618FA-1AE3-46C4-93A7-7B38DF4CC828}" destId="{177F45A2-02C7-40F1-9BC3-CEB5C75C2B99}" srcOrd="1" destOrd="0" presId="urn:microsoft.com/office/officeart/2005/8/layout/list1"/>
    <dgm:cxn modelId="{5FE27E80-0ADE-47EC-8441-3F7A48A65E29}" type="presOf" srcId="{5E17F95E-529C-443E-BBC7-B5B6346E8015}" destId="{26F70DD7-2347-422B-9CED-0FC3B03055EF}" srcOrd="0" destOrd="0" presId="urn:microsoft.com/office/officeart/2005/8/layout/list1"/>
    <dgm:cxn modelId="{B8B6A384-8CDF-4256-9DB9-691FD233D77E}" type="presOf" srcId="{59B75725-57CF-42BE-B7AA-CA3DDAF61FFF}" destId="{26F70DD7-2347-422B-9CED-0FC3B03055EF}" srcOrd="0" destOrd="1" presId="urn:microsoft.com/office/officeart/2005/8/layout/list1"/>
    <dgm:cxn modelId="{C9325AA3-93A6-435F-AB65-481C3DAEE092}" srcId="{6354F240-FF79-448F-9C02-EB114F6DD0DE}" destId="{D2225A4E-21F7-4C4E-BA46-C57D6D8FDD0F}" srcOrd="1" destOrd="0" parTransId="{4DC23002-B0FC-458D-A046-D68C4A54B3C3}" sibTransId="{E955D32E-B303-4206-B49E-216B27A1D697}"/>
    <dgm:cxn modelId="{BAA381A6-750C-4B14-A0CC-9AED849630F1}" srcId="{8826C61C-5CEF-4A1E-9D05-12C424F8BB50}" destId="{4F9BF628-1B3B-41DC-94AE-033D7D1670A7}" srcOrd="0" destOrd="0" parTransId="{70432DE2-C029-47AE-96E5-2CE1BCFD6D1B}" sibTransId="{6E0A1B07-E235-452F-8C06-78C09BCEA010}"/>
    <dgm:cxn modelId="{12B9ACAB-C7B8-45C2-A34E-73E0A8EF8A40}" type="presOf" srcId="{6354F240-FF79-448F-9C02-EB114F6DD0DE}" destId="{3765CFA1-AE03-46CF-BACE-EE901CA5141F}" srcOrd="0" destOrd="0" presId="urn:microsoft.com/office/officeart/2005/8/layout/list1"/>
    <dgm:cxn modelId="{61721FB5-3C79-49FD-B5AF-87483E468782}" type="presOf" srcId="{CF512C33-F8A6-49A9-975C-A4F0FD16D2E0}" destId="{3E09B0DB-3322-4C5B-9F25-08CAF18F7B88}" srcOrd="0" destOrd="1" presId="urn:microsoft.com/office/officeart/2005/8/layout/list1"/>
    <dgm:cxn modelId="{749794B8-EC78-4B6D-BD82-FC61D1BCFAF5}" type="presOf" srcId="{D2225A4E-21F7-4C4E-BA46-C57D6D8FDD0F}" destId="{49B37234-B6E5-4716-801E-00F5C9BB45A2}" srcOrd="1" destOrd="0" presId="urn:microsoft.com/office/officeart/2005/8/layout/list1"/>
    <dgm:cxn modelId="{123D0CBB-FA00-4ED2-B47D-E12155065C29}" type="presOf" srcId="{8826C61C-5CEF-4A1E-9D05-12C424F8BB50}" destId="{C4051AEB-6C95-49DD-9A11-730C62FD69A0}" srcOrd="1" destOrd="0" presId="urn:microsoft.com/office/officeart/2005/8/layout/list1"/>
    <dgm:cxn modelId="{6FF5E8D8-6B57-40A3-90D5-7A6636509ADB}" srcId="{8826C61C-5CEF-4A1E-9D05-12C424F8BB50}" destId="{CF512C33-F8A6-49A9-975C-A4F0FD16D2E0}" srcOrd="1" destOrd="0" parTransId="{6E27D0A2-5C60-4188-8FE8-782E75AD074F}" sibTransId="{751A5173-E320-4CF9-AD94-4BF1647E682C}"/>
    <dgm:cxn modelId="{5787766E-5F38-461B-B368-09A7E6CEE391}" type="presParOf" srcId="{3765CFA1-AE03-46CF-BACE-EE901CA5141F}" destId="{5846170D-0A5A-4C16-B5E6-E71346FA086A}" srcOrd="0" destOrd="0" presId="urn:microsoft.com/office/officeart/2005/8/layout/list1"/>
    <dgm:cxn modelId="{7462A6A9-0F08-4A60-979A-1D27180D7C64}" type="presParOf" srcId="{5846170D-0A5A-4C16-B5E6-E71346FA086A}" destId="{65A72E69-626D-41E4-A756-4AB2BB032366}" srcOrd="0" destOrd="0" presId="urn:microsoft.com/office/officeart/2005/8/layout/list1"/>
    <dgm:cxn modelId="{45549F7A-0E21-4F9E-BA3A-472EDC28DCC1}" type="presParOf" srcId="{5846170D-0A5A-4C16-B5E6-E71346FA086A}" destId="{C4051AEB-6C95-49DD-9A11-730C62FD69A0}" srcOrd="1" destOrd="0" presId="urn:microsoft.com/office/officeart/2005/8/layout/list1"/>
    <dgm:cxn modelId="{1A22E120-D4B4-46E0-87A6-0033330FB7A5}" type="presParOf" srcId="{3765CFA1-AE03-46CF-BACE-EE901CA5141F}" destId="{2ACC03A6-B8BD-484F-A144-2536238C23D4}" srcOrd="1" destOrd="0" presId="urn:microsoft.com/office/officeart/2005/8/layout/list1"/>
    <dgm:cxn modelId="{579519D0-7AE6-4527-ABD9-283FDC9C547B}" type="presParOf" srcId="{3765CFA1-AE03-46CF-BACE-EE901CA5141F}" destId="{3E09B0DB-3322-4C5B-9F25-08CAF18F7B88}" srcOrd="2" destOrd="0" presId="urn:microsoft.com/office/officeart/2005/8/layout/list1"/>
    <dgm:cxn modelId="{A7E26472-CFD0-4626-A2E2-0E8E0ADF7B93}" type="presParOf" srcId="{3765CFA1-AE03-46CF-BACE-EE901CA5141F}" destId="{335550A6-57E1-4420-884F-095AF2593DBC}" srcOrd="3" destOrd="0" presId="urn:microsoft.com/office/officeart/2005/8/layout/list1"/>
    <dgm:cxn modelId="{3FE51328-C553-4694-8F46-9785B3161902}" type="presParOf" srcId="{3765CFA1-AE03-46CF-BACE-EE901CA5141F}" destId="{51DCB7ED-A459-4E55-B239-40F9994CF925}" srcOrd="4" destOrd="0" presId="urn:microsoft.com/office/officeart/2005/8/layout/list1"/>
    <dgm:cxn modelId="{C0B378C4-8D06-450B-8747-3B401289CD64}" type="presParOf" srcId="{51DCB7ED-A459-4E55-B239-40F9994CF925}" destId="{A0D7F808-5EC5-4435-8CE5-4141AB90030A}" srcOrd="0" destOrd="0" presId="urn:microsoft.com/office/officeart/2005/8/layout/list1"/>
    <dgm:cxn modelId="{C6715D7B-6C8A-4B4A-9153-11C441C08E28}" type="presParOf" srcId="{51DCB7ED-A459-4E55-B239-40F9994CF925}" destId="{49B37234-B6E5-4716-801E-00F5C9BB45A2}" srcOrd="1" destOrd="0" presId="urn:microsoft.com/office/officeart/2005/8/layout/list1"/>
    <dgm:cxn modelId="{38A10229-D886-4FBA-9806-6D30500B4FF1}" type="presParOf" srcId="{3765CFA1-AE03-46CF-BACE-EE901CA5141F}" destId="{DE952F1E-3749-4DFB-B1B8-2255D9F51314}" srcOrd="5" destOrd="0" presId="urn:microsoft.com/office/officeart/2005/8/layout/list1"/>
    <dgm:cxn modelId="{20754F45-94E7-4442-ABC8-ECE9F131C9E6}" type="presParOf" srcId="{3765CFA1-AE03-46CF-BACE-EE901CA5141F}" destId="{26F70DD7-2347-422B-9CED-0FC3B03055EF}" srcOrd="6" destOrd="0" presId="urn:microsoft.com/office/officeart/2005/8/layout/list1"/>
    <dgm:cxn modelId="{A2DB9F5A-301C-4C9C-B30A-5A15BAF97C93}" type="presParOf" srcId="{3765CFA1-AE03-46CF-BACE-EE901CA5141F}" destId="{F07059FF-980D-4394-8473-923711FBBD74}" srcOrd="7" destOrd="0" presId="urn:microsoft.com/office/officeart/2005/8/layout/list1"/>
    <dgm:cxn modelId="{382CDDBB-5D65-4D52-9082-52CBA630654C}" type="presParOf" srcId="{3765CFA1-AE03-46CF-BACE-EE901CA5141F}" destId="{0C21A770-893E-49BA-A1A2-ACAD38F13464}" srcOrd="8" destOrd="0" presId="urn:microsoft.com/office/officeart/2005/8/layout/list1"/>
    <dgm:cxn modelId="{BB10AE30-F4F2-400B-ACF9-082812B741D6}" type="presParOf" srcId="{0C21A770-893E-49BA-A1A2-ACAD38F13464}" destId="{B9FC130E-9A26-4427-9B8E-D519530DBAC6}" srcOrd="0" destOrd="0" presId="urn:microsoft.com/office/officeart/2005/8/layout/list1"/>
    <dgm:cxn modelId="{7234BF90-7C20-4F6C-BA94-21FCF11FE4C5}" type="presParOf" srcId="{0C21A770-893E-49BA-A1A2-ACAD38F13464}" destId="{177F45A2-02C7-40F1-9BC3-CEB5C75C2B99}" srcOrd="1" destOrd="0" presId="urn:microsoft.com/office/officeart/2005/8/layout/list1"/>
    <dgm:cxn modelId="{7560B75C-E9C7-4580-8A26-6D7B65DACFF0}" type="presParOf" srcId="{3765CFA1-AE03-46CF-BACE-EE901CA5141F}" destId="{CD2E5E96-8CFC-4179-A50D-A8788ADD8BCB}" srcOrd="9" destOrd="0" presId="urn:microsoft.com/office/officeart/2005/8/layout/list1"/>
    <dgm:cxn modelId="{04546D05-53C9-4A74-A892-1E035E81AC0E}" type="presParOf" srcId="{3765CFA1-AE03-46CF-BACE-EE901CA5141F}" destId="{7D0EC230-2699-41D6-B110-94914F33D02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D22398F-4CBF-4FE3-A819-C71BE8511F9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68DE01E-D720-4825-AB3D-83A115A5E204}">
      <dgm:prSet/>
      <dgm:spPr/>
      <dgm:t>
        <a:bodyPr/>
        <a:lstStyle/>
        <a:p>
          <a:r>
            <a:rPr lang="en-US" dirty="0"/>
            <a:t>Let's have the prime service system S1</a:t>
          </a:r>
        </a:p>
      </dgm:t>
    </dgm:pt>
    <dgm:pt modelId="{37C8612F-C82E-4AB8-8727-243569215DCE}" type="parTrans" cxnId="{1707E470-9960-4AE6-9500-A09EC442827C}">
      <dgm:prSet/>
      <dgm:spPr/>
      <dgm:t>
        <a:bodyPr/>
        <a:lstStyle/>
        <a:p>
          <a:endParaRPr lang="cs-CZ"/>
        </a:p>
      </dgm:t>
    </dgm:pt>
    <dgm:pt modelId="{97A70CC3-7E9A-44ED-B02B-192FA9B76392}" type="sibTrans" cxnId="{1707E470-9960-4AE6-9500-A09EC442827C}">
      <dgm:prSet/>
      <dgm:spPr/>
      <dgm:t>
        <a:bodyPr/>
        <a:lstStyle/>
        <a:p>
          <a:endParaRPr lang="cs-CZ"/>
        </a:p>
      </dgm:t>
    </dgm:pt>
    <dgm:pt modelId="{DAEDC3D3-FD75-49A0-BCFD-B1CB016B0A7B}">
      <dgm:prSet/>
      <dgm:spPr/>
      <dgm:t>
        <a:bodyPr/>
        <a:lstStyle/>
        <a:p>
          <a:r>
            <a:rPr lang="en-US" dirty="0"/>
            <a:t>Let's have a second service system S2, where</a:t>
          </a:r>
        </a:p>
      </dgm:t>
    </dgm:pt>
    <dgm:pt modelId="{9E10488B-A7C1-424C-8411-C337DCA48FA2}" type="parTrans" cxnId="{A4DA6110-EE01-43DF-8E41-3B1F22BCD534}">
      <dgm:prSet/>
      <dgm:spPr/>
      <dgm:t>
        <a:bodyPr/>
        <a:lstStyle/>
        <a:p>
          <a:endParaRPr lang="cs-CZ"/>
        </a:p>
      </dgm:t>
    </dgm:pt>
    <dgm:pt modelId="{9A7D962A-E8B7-4147-8A7C-82AD660E1DEB}" type="sibTrans" cxnId="{A4DA6110-EE01-43DF-8E41-3B1F22BCD534}">
      <dgm:prSet/>
      <dgm:spPr/>
      <dgm:t>
        <a:bodyPr/>
        <a:lstStyle/>
        <a:p>
          <a:endParaRPr lang="cs-CZ"/>
        </a:p>
      </dgm:t>
    </dgm:pt>
    <dgm:pt modelId="{277F315C-49EC-4F1D-9CC0-0FEDAC2829D4}">
      <dgm:prSet/>
      <dgm:spPr/>
      <dgm:t>
        <a:bodyPr/>
        <a:lstStyle/>
        <a:p>
          <a:r>
            <a:rPr lang="en-US" dirty="0"/>
            <a:t>Agent who plays the role of client in S1, plays role of provider in S2</a:t>
          </a:r>
        </a:p>
      </dgm:t>
    </dgm:pt>
    <dgm:pt modelId="{017F1768-0897-4019-BBD1-83FDEABB91EE}" type="parTrans" cxnId="{13EB7B65-4BE8-4E32-8A4E-AC997DADD9CE}">
      <dgm:prSet/>
      <dgm:spPr/>
      <dgm:t>
        <a:bodyPr/>
        <a:lstStyle/>
        <a:p>
          <a:endParaRPr lang="cs-CZ"/>
        </a:p>
      </dgm:t>
    </dgm:pt>
    <dgm:pt modelId="{C21D64D0-0056-4227-8725-FE8D03BDC4B7}" type="sibTrans" cxnId="{13EB7B65-4BE8-4E32-8A4E-AC997DADD9CE}">
      <dgm:prSet/>
      <dgm:spPr/>
      <dgm:t>
        <a:bodyPr/>
        <a:lstStyle/>
        <a:p>
          <a:endParaRPr lang="cs-CZ"/>
        </a:p>
      </dgm:t>
    </dgm:pt>
    <dgm:pt modelId="{A2D57133-275E-44BF-A998-7E59522ACFBB}">
      <dgm:prSet/>
      <dgm:spPr/>
      <dgm:t>
        <a:bodyPr/>
        <a:lstStyle/>
        <a:p>
          <a:r>
            <a:rPr lang="en-US" dirty="0"/>
            <a:t>Agent who plays the role of provider in S1, plays role of client in S2</a:t>
          </a:r>
        </a:p>
      </dgm:t>
    </dgm:pt>
    <dgm:pt modelId="{3A3B34AD-79F8-4678-BECE-5421B3973FE4}" type="parTrans" cxnId="{31F3B5AF-65B7-4325-9AF5-B425C3AF4CAB}">
      <dgm:prSet/>
      <dgm:spPr/>
      <dgm:t>
        <a:bodyPr/>
        <a:lstStyle/>
        <a:p>
          <a:endParaRPr lang="cs-CZ"/>
        </a:p>
      </dgm:t>
    </dgm:pt>
    <dgm:pt modelId="{11AAD8C2-58E7-46CC-B6E5-91B7C3266D52}" type="sibTrans" cxnId="{31F3B5AF-65B7-4325-9AF5-B425C3AF4CAB}">
      <dgm:prSet/>
      <dgm:spPr/>
      <dgm:t>
        <a:bodyPr/>
        <a:lstStyle/>
        <a:p>
          <a:endParaRPr lang="cs-CZ"/>
        </a:p>
      </dgm:t>
    </dgm:pt>
    <dgm:pt modelId="{50B709D8-E267-4507-BCE7-4791FDB10AA1}">
      <dgm:prSet/>
      <dgm:spPr/>
      <dgm:t>
        <a:bodyPr/>
        <a:lstStyle/>
        <a:p>
          <a:r>
            <a:rPr lang="en-US" dirty="0"/>
            <a:t>Benefits for the client in S2 depends on benefits for the client in S1 (or vice versa)</a:t>
          </a:r>
        </a:p>
      </dgm:t>
    </dgm:pt>
    <dgm:pt modelId="{3D7FFAC2-2F07-4E96-A6A1-43F5BF6E57A4}" type="parTrans" cxnId="{9BFB9C07-990C-4596-A2D4-48D0D2C5C19E}">
      <dgm:prSet/>
      <dgm:spPr/>
      <dgm:t>
        <a:bodyPr/>
        <a:lstStyle/>
        <a:p>
          <a:endParaRPr lang="cs-CZ"/>
        </a:p>
      </dgm:t>
    </dgm:pt>
    <dgm:pt modelId="{3A329747-A91D-49DA-B199-4BD4FAFD5569}" type="sibTrans" cxnId="{9BFB9C07-990C-4596-A2D4-48D0D2C5C19E}">
      <dgm:prSet/>
      <dgm:spPr/>
      <dgm:t>
        <a:bodyPr/>
        <a:lstStyle/>
        <a:p>
          <a:endParaRPr lang="cs-CZ"/>
        </a:p>
      </dgm:t>
    </dgm:pt>
    <dgm:pt modelId="{5654E721-19BC-4ABD-BD21-11053BD418F4}">
      <dgm:prSet/>
      <dgm:spPr/>
      <dgm:t>
        <a:bodyPr/>
        <a:lstStyle/>
        <a:p>
          <a:r>
            <a:rPr lang="en-US" dirty="0"/>
            <a:t>Target is the same in S1 and S2 with the bidirectional value proposition</a:t>
          </a:r>
        </a:p>
      </dgm:t>
    </dgm:pt>
    <dgm:pt modelId="{8B00CFEC-DEAA-4C69-9C76-69F34A64D534}" type="parTrans" cxnId="{C58156B9-9885-4C0E-886E-DBF57826F948}">
      <dgm:prSet/>
      <dgm:spPr/>
      <dgm:t>
        <a:bodyPr/>
        <a:lstStyle/>
        <a:p>
          <a:endParaRPr lang="cs-CZ"/>
        </a:p>
      </dgm:t>
    </dgm:pt>
    <dgm:pt modelId="{4D4E19C0-861B-4C67-86B2-D078281DD786}" type="sibTrans" cxnId="{C58156B9-9885-4C0E-886E-DBF57826F948}">
      <dgm:prSet/>
      <dgm:spPr/>
      <dgm:t>
        <a:bodyPr/>
        <a:lstStyle/>
        <a:p>
          <a:endParaRPr lang="cs-CZ"/>
        </a:p>
      </dgm:t>
    </dgm:pt>
    <dgm:pt modelId="{BEEEBA68-7979-4A68-AB88-A7CC5DC1E932}" type="pres">
      <dgm:prSet presAssocID="{ED22398F-4CBF-4FE3-A819-C71BE8511F90}" presName="linear" presStyleCnt="0">
        <dgm:presLayoutVars>
          <dgm:animLvl val="lvl"/>
          <dgm:resizeHandles val="exact"/>
        </dgm:presLayoutVars>
      </dgm:prSet>
      <dgm:spPr/>
    </dgm:pt>
    <dgm:pt modelId="{A2082095-B8B0-49AB-8B0E-AF6F1519FE75}" type="pres">
      <dgm:prSet presAssocID="{E68DE01E-D720-4825-AB3D-83A115A5E20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E7AEE04-21D7-4CA6-95BD-FBD427362B15}" type="pres">
      <dgm:prSet presAssocID="{97A70CC3-7E9A-44ED-B02B-192FA9B76392}" presName="spacer" presStyleCnt="0"/>
      <dgm:spPr/>
    </dgm:pt>
    <dgm:pt modelId="{649E9AC8-491D-4331-B880-3121EAAD81E6}" type="pres">
      <dgm:prSet presAssocID="{DAEDC3D3-FD75-49A0-BCFD-B1CB016B0A7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9D39B87-761B-4A7E-9DED-AD3AB0E75630}" type="pres">
      <dgm:prSet presAssocID="{DAEDC3D3-FD75-49A0-BCFD-B1CB016B0A7B}" presName="childText" presStyleLbl="revTx" presStyleIdx="0" presStyleCnt="1">
        <dgm:presLayoutVars>
          <dgm:bulletEnabled val="1"/>
        </dgm:presLayoutVars>
      </dgm:prSet>
      <dgm:spPr/>
    </dgm:pt>
    <dgm:pt modelId="{93D3816E-D61C-4EED-8692-4CFA53784347}" type="pres">
      <dgm:prSet presAssocID="{5654E721-19BC-4ABD-BD21-11053BD418F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BFB9C07-990C-4596-A2D4-48D0D2C5C19E}" srcId="{DAEDC3D3-FD75-49A0-BCFD-B1CB016B0A7B}" destId="{50B709D8-E267-4507-BCE7-4791FDB10AA1}" srcOrd="2" destOrd="0" parTransId="{3D7FFAC2-2F07-4E96-A6A1-43F5BF6E57A4}" sibTransId="{3A329747-A91D-49DA-B199-4BD4FAFD5569}"/>
    <dgm:cxn modelId="{A4DA6110-EE01-43DF-8E41-3B1F22BCD534}" srcId="{ED22398F-4CBF-4FE3-A819-C71BE8511F90}" destId="{DAEDC3D3-FD75-49A0-BCFD-B1CB016B0A7B}" srcOrd="1" destOrd="0" parTransId="{9E10488B-A7C1-424C-8411-C337DCA48FA2}" sibTransId="{9A7D962A-E8B7-4147-8A7C-82AD660E1DEB}"/>
    <dgm:cxn modelId="{13EB7B65-4BE8-4E32-8A4E-AC997DADD9CE}" srcId="{DAEDC3D3-FD75-49A0-BCFD-B1CB016B0A7B}" destId="{277F315C-49EC-4F1D-9CC0-0FEDAC2829D4}" srcOrd="0" destOrd="0" parTransId="{017F1768-0897-4019-BBD1-83FDEABB91EE}" sibTransId="{C21D64D0-0056-4227-8725-FE8D03BDC4B7}"/>
    <dgm:cxn modelId="{1707E470-9960-4AE6-9500-A09EC442827C}" srcId="{ED22398F-4CBF-4FE3-A819-C71BE8511F90}" destId="{E68DE01E-D720-4825-AB3D-83A115A5E204}" srcOrd="0" destOrd="0" parTransId="{37C8612F-C82E-4AB8-8727-243569215DCE}" sibTransId="{97A70CC3-7E9A-44ED-B02B-192FA9B76392}"/>
    <dgm:cxn modelId="{EDE95477-A83E-415D-B488-DCD70888B880}" type="presOf" srcId="{DAEDC3D3-FD75-49A0-BCFD-B1CB016B0A7B}" destId="{649E9AC8-491D-4331-B880-3121EAAD81E6}" srcOrd="0" destOrd="0" presId="urn:microsoft.com/office/officeart/2005/8/layout/vList2"/>
    <dgm:cxn modelId="{500AB97B-32C3-471C-AC58-910F1BB95C32}" type="presOf" srcId="{5654E721-19BC-4ABD-BD21-11053BD418F4}" destId="{93D3816E-D61C-4EED-8692-4CFA53784347}" srcOrd="0" destOrd="0" presId="urn:microsoft.com/office/officeart/2005/8/layout/vList2"/>
    <dgm:cxn modelId="{27362789-1392-4FCD-A46E-3FC4E71E0D98}" type="presOf" srcId="{50B709D8-E267-4507-BCE7-4791FDB10AA1}" destId="{B9D39B87-761B-4A7E-9DED-AD3AB0E75630}" srcOrd="0" destOrd="2" presId="urn:microsoft.com/office/officeart/2005/8/layout/vList2"/>
    <dgm:cxn modelId="{DDDF03A9-8DE4-4544-B651-686C482C6797}" type="presOf" srcId="{277F315C-49EC-4F1D-9CC0-0FEDAC2829D4}" destId="{B9D39B87-761B-4A7E-9DED-AD3AB0E75630}" srcOrd="0" destOrd="0" presId="urn:microsoft.com/office/officeart/2005/8/layout/vList2"/>
    <dgm:cxn modelId="{31F3B5AF-65B7-4325-9AF5-B425C3AF4CAB}" srcId="{DAEDC3D3-FD75-49A0-BCFD-B1CB016B0A7B}" destId="{A2D57133-275E-44BF-A998-7E59522ACFBB}" srcOrd="1" destOrd="0" parTransId="{3A3B34AD-79F8-4678-BECE-5421B3973FE4}" sibTransId="{11AAD8C2-58E7-46CC-B6E5-91B7C3266D52}"/>
    <dgm:cxn modelId="{692722B6-48AC-4409-A30A-986F4C772C3D}" type="presOf" srcId="{E68DE01E-D720-4825-AB3D-83A115A5E204}" destId="{A2082095-B8B0-49AB-8B0E-AF6F1519FE75}" srcOrd="0" destOrd="0" presId="urn:microsoft.com/office/officeart/2005/8/layout/vList2"/>
    <dgm:cxn modelId="{C58156B9-9885-4C0E-886E-DBF57826F948}" srcId="{ED22398F-4CBF-4FE3-A819-C71BE8511F90}" destId="{5654E721-19BC-4ABD-BD21-11053BD418F4}" srcOrd="2" destOrd="0" parTransId="{8B00CFEC-DEAA-4C69-9C76-69F34A64D534}" sibTransId="{4D4E19C0-861B-4C67-86B2-D078281DD786}"/>
    <dgm:cxn modelId="{90AD17CD-D455-4BD6-8F8A-A1E1FD23219D}" type="presOf" srcId="{ED22398F-4CBF-4FE3-A819-C71BE8511F90}" destId="{BEEEBA68-7979-4A68-AB88-A7CC5DC1E932}" srcOrd="0" destOrd="0" presId="urn:microsoft.com/office/officeart/2005/8/layout/vList2"/>
    <dgm:cxn modelId="{AE2029F1-15A2-4BBF-AF89-9B815846C0AB}" type="presOf" srcId="{A2D57133-275E-44BF-A998-7E59522ACFBB}" destId="{B9D39B87-761B-4A7E-9DED-AD3AB0E75630}" srcOrd="0" destOrd="1" presId="urn:microsoft.com/office/officeart/2005/8/layout/vList2"/>
    <dgm:cxn modelId="{DFC7DDCE-5A5D-4C89-B723-058E1215FDEA}" type="presParOf" srcId="{BEEEBA68-7979-4A68-AB88-A7CC5DC1E932}" destId="{A2082095-B8B0-49AB-8B0E-AF6F1519FE75}" srcOrd="0" destOrd="0" presId="urn:microsoft.com/office/officeart/2005/8/layout/vList2"/>
    <dgm:cxn modelId="{E4DBF6D8-E2F7-44C0-85D7-A0094187E726}" type="presParOf" srcId="{BEEEBA68-7979-4A68-AB88-A7CC5DC1E932}" destId="{BE7AEE04-21D7-4CA6-95BD-FBD427362B15}" srcOrd="1" destOrd="0" presId="urn:microsoft.com/office/officeart/2005/8/layout/vList2"/>
    <dgm:cxn modelId="{A462FB7C-00DC-4333-89C1-BDB2E67D60B1}" type="presParOf" srcId="{BEEEBA68-7979-4A68-AB88-A7CC5DC1E932}" destId="{649E9AC8-491D-4331-B880-3121EAAD81E6}" srcOrd="2" destOrd="0" presId="urn:microsoft.com/office/officeart/2005/8/layout/vList2"/>
    <dgm:cxn modelId="{220F1A2E-91E2-4188-9B00-BC07654DCB87}" type="presParOf" srcId="{BEEEBA68-7979-4A68-AB88-A7CC5DC1E932}" destId="{B9D39B87-761B-4A7E-9DED-AD3AB0E75630}" srcOrd="3" destOrd="0" presId="urn:microsoft.com/office/officeart/2005/8/layout/vList2"/>
    <dgm:cxn modelId="{9A2658CC-8D9A-4C2E-BF03-6F1FC57F777B}" type="presParOf" srcId="{BEEEBA68-7979-4A68-AB88-A7CC5DC1E932}" destId="{93D3816E-D61C-4EED-8692-4CFA5378434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7D0853-9BC2-4815-8F2B-6FCDDB3B2BA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7AE887E-6E70-46FB-9133-B14E53C36F2D}">
      <dgm:prSet/>
      <dgm:spPr/>
      <dgm:t>
        <a:bodyPr/>
        <a:lstStyle/>
        <a:p>
          <a:r>
            <a:rPr lang="en-GB" b="0"/>
            <a:t>Value proposition is hidden </a:t>
          </a:r>
          <a:endParaRPr lang="cs-CZ"/>
        </a:p>
      </dgm:t>
    </dgm:pt>
    <dgm:pt modelId="{63898A57-34C7-44A7-831C-A246DEE0AABC}" type="parTrans" cxnId="{F4C608F1-EA52-4C36-A9E0-320639D5E97B}">
      <dgm:prSet/>
      <dgm:spPr/>
      <dgm:t>
        <a:bodyPr/>
        <a:lstStyle/>
        <a:p>
          <a:endParaRPr lang="cs-CZ"/>
        </a:p>
      </dgm:t>
    </dgm:pt>
    <dgm:pt modelId="{27344365-5F5E-4510-89D8-E80E99B37313}" type="sibTrans" cxnId="{F4C608F1-EA52-4C36-A9E0-320639D5E97B}">
      <dgm:prSet/>
      <dgm:spPr/>
      <dgm:t>
        <a:bodyPr/>
        <a:lstStyle/>
        <a:p>
          <a:endParaRPr lang="cs-CZ"/>
        </a:p>
      </dgm:t>
    </dgm:pt>
    <dgm:pt modelId="{93930052-92BC-49F9-B037-CD1243046A44}">
      <dgm:prSet/>
      <dgm:spPr/>
      <dgm:t>
        <a:bodyPr/>
        <a:lstStyle/>
        <a:p>
          <a:r>
            <a:rPr lang="en-GB" b="0" dirty="0"/>
            <a:t>is hidden by the hill</a:t>
          </a:r>
          <a:endParaRPr lang="cs-CZ" dirty="0"/>
        </a:p>
      </dgm:t>
    </dgm:pt>
    <dgm:pt modelId="{4E52799B-5B71-452B-AD90-629634240D53}" type="parTrans" cxnId="{DA99B3F4-BBA1-4C7E-A100-0D0D79C75821}">
      <dgm:prSet/>
      <dgm:spPr/>
      <dgm:t>
        <a:bodyPr/>
        <a:lstStyle/>
        <a:p>
          <a:endParaRPr lang="cs-CZ"/>
        </a:p>
      </dgm:t>
    </dgm:pt>
    <dgm:pt modelId="{FD2AE0E4-AFFC-421D-B77C-1E1952891A11}" type="sibTrans" cxnId="{DA99B3F4-BBA1-4C7E-A100-0D0D79C75821}">
      <dgm:prSet/>
      <dgm:spPr/>
      <dgm:t>
        <a:bodyPr/>
        <a:lstStyle/>
        <a:p>
          <a:endParaRPr lang="cs-CZ"/>
        </a:p>
      </dgm:t>
    </dgm:pt>
    <dgm:pt modelId="{D0CA4789-06FF-46A9-A1B3-91D8CB230716}">
      <dgm:prSet/>
      <dgm:spPr/>
      <dgm:t>
        <a:bodyPr/>
        <a:lstStyle/>
        <a:p>
          <a:r>
            <a:rPr lang="en-GB" b="0" dirty="0"/>
            <a:t>Hierarchy of barriers hiding the target</a:t>
          </a:r>
          <a:endParaRPr lang="cs-CZ" dirty="0"/>
        </a:p>
      </dgm:t>
    </dgm:pt>
    <dgm:pt modelId="{254BF16B-9451-4270-9DF4-39A951C32344}" type="parTrans" cxnId="{3A98968D-0DF2-4D25-8EC5-E01A4313084B}">
      <dgm:prSet/>
      <dgm:spPr/>
      <dgm:t>
        <a:bodyPr/>
        <a:lstStyle/>
        <a:p>
          <a:endParaRPr lang="cs-CZ"/>
        </a:p>
      </dgm:t>
    </dgm:pt>
    <dgm:pt modelId="{2C1D3FDA-76B0-4394-A9DC-D2AE40A8E59D}" type="sibTrans" cxnId="{3A98968D-0DF2-4D25-8EC5-E01A4313084B}">
      <dgm:prSet/>
      <dgm:spPr/>
      <dgm:t>
        <a:bodyPr/>
        <a:lstStyle/>
        <a:p>
          <a:endParaRPr lang="cs-CZ"/>
        </a:p>
      </dgm:t>
    </dgm:pt>
    <dgm:pt modelId="{A147621D-1DB2-4C3F-A25D-9FE1B3370238}">
      <dgm:prSet/>
      <dgm:spPr/>
      <dgm:t>
        <a:bodyPr/>
        <a:lstStyle/>
        <a:p>
          <a:r>
            <a:rPr lang="en-GB" b="0" dirty="0"/>
            <a:t>have to be overcame step by step</a:t>
          </a:r>
          <a:endParaRPr lang="cs-CZ" dirty="0"/>
        </a:p>
      </dgm:t>
    </dgm:pt>
    <dgm:pt modelId="{E7E3F326-4C3A-461C-9060-AB19B50B47FC}" type="parTrans" cxnId="{0FBB2E75-A27A-485B-8A10-538F726DCE4C}">
      <dgm:prSet/>
      <dgm:spPr/>
      <dgm:t>
        <a:bodyPr/>
        <a:lstStyle/>
        <a:p>
          <a:endParaRPr lang="cs-CZ"/>
        </a:p>
      </dgm:t>
    </dgm:pt>
    <dgm:pt modelId="{5DDBAF3E-0F8A-44F5-A03D-95B276E606F1}" type="sibTrans" cxnId="{0FBB2E75-A27A-485B-8A10-538F726DCE4C}">
      <dgm:prSet/>
      <dgm:spPr/>
      <dgm:t>
        <a:bodyPr/>
        <a:lstStyle/>
        <a:p>
          <a:endParaRPr lang="cs-CZ"/>
        </a:p>
      </dgm:t>
    </dgm:pt>
    <dgm:pt modelId="{9AC195FF-ECC7-4440-89E1-CA3FC3BDA265}">
      <dgm:prSet/>
      <dgm:spPr/>
      <dgm:t>
        <a:bodyPr/>
        <a:lstStyle/>
        <a:p>
          <a:r>
            <a:rPr lang="en-GB" b="0" dirty="0"/>
            <a:t>leads to process of value estimation</a:t>
          </a:r>
          <a:endParaRPr lang="cs-CZ" dirty="0"/>
        </a:p>
      </dgm:t>
    </dgm:pt>
    <dgm:pt modelId="{C092DBD8-383C-402E-86EC-03AE7C65F4AB}" type="parTrans" cxnId="{A588EDCD-4014-461C-B860-B24C4CEAAD3D}">
      <dgm:prSet/>
      <dgm:spPr/>
      <dgm:t>
        <a:bodyPr/>
        <a:lstStyle/>
        <a:p>
          <a:endParaRPr lang="cs-CZ"/>
        </a:p>
      </dgm:t>
    </dgm:pt>
    <dgm:pt modelId="{96C03E33-162E-4E86-89BF-6E202E381EAB}" type="sibTrans" cxnId="{A588EDCD-4014-461C-B860-B24C4CEAAD3D}">
      <dgm:prSet/>
      <dgm:spPr/>
      <dgm:t>
        <a:bodyPr/>
        <a:lstStyle/>
        <a:p>
          <a:endParaRPr lang="cs-CZ"/>
        </a:p>
      </dgm:t>
    </dgm:pt>
    <dgm:pt modelId="{0AC2CF6F-D50B-4097-BA33-104E6337F47C}">
      <dgm:prSet/>
      <dgm:spPr/>
      <dgm:t>
        <a:bodyPr/>
        <a:lstStyle/>
        <a:p>
          <a:r>
            <a:rPr lang="en-GB" b="1" dirty="0"/>
            <a:t>Value can not be proposed</a:t>
          </a:r>
          <a:endParaRPr lang="cs-CZ" dirty="0"/>
        </a:p>
      </dgm:t>
    </dgm:pt>
    <dgm:pt modelId="{6C13D53D-4E3D-4FF9-AB62-D46CD202FDCB}" type="parTrans" cxnId="{0EC2D8FF-5DEC-4048-971C-062AF64AE3A8}">
      <dgm:prSet/>
      <dgm:spPr/>
      <dgm:t>
        <a:bodyPr/>
        <a:lstStyle/>
        <a:p>
          <a:endParaRPr lang="cs-CZ"/>
        </a:p>
      </dgm:t>
    </dgm:pt>
    <dgm:pt modelId="{2271B244-4E80-45C1-897A-654759683D4C}" type="sibTrans" cxnId="{0EC2D8FF-5DEC-4048-971C-062AF64AE3A8}">
      <dgm:prSet/>
      <dgm:spPr/>
      <dgm:t>
        <a:bodyPr/>
        <a:lstStyle/>
        <a:p>
          <a:endParaRPr lang="cs-CZ"/>
        </a:p>
      </dgm:t>
    </dgm:pt>
    <dgm:pt modelId="{8B5CBAB8-1AEE-4F56-82BF-D9148FE64AF5}">
      <dgm:prSet/>
      <dgm:spPr/>
      <dgm:t>
        <a:bodyPr/>
        <a:lstStyle/>
        <a:p>
          <a:r>
            <a:rPr lang="en-GB" b="1" dirty="0"/>
            <a:t>It can be only estimated</a:t>
          </a:r>
          <a:endParaRPr lang="cs-CZ" dirty="0"/>
        </a:p>
      </dgm:t>
    </dgm:pt>
    <dgm:pt modelId="{308CC378-5859-49C8-8FE5-690A583B8B2A}" type="parTrans" cxnId="{CD646E6A-14EA-4720-B4FF-67F75D74E0EF}">
      <dgm:prSet/>
      <dgm:spPr/>
      <dgm:t>
        <a:bodyPr/>
        <a:lstStyle/>
        <a:p>
          <a:endParaRPr lang="cs-CZ"/>
        </a:p>
      </dgm:t>
    </dgm:pt>
    <dgm:pt modelId="{A8F4F129-B18D-4FF2-B6E3-D2E2FBF20C51}" type="sibTrans" cxnId="{CD646E6A-14EA-4720-B4FF-67F75D74E0EF}">
      <dgm:prSet/>
      <dgm:spPr/>
      <dgm:t>
        <a:bodyPr/>
        <a:lstStyle/>
        <a:p>
          <a:endParaRPr lang="cs-CZ"/>
        </a:p>
      </dgm:t>
    </dgm:pt>
    <dgm:pt modelId="{D15BF8BC-6751-43A7-9017-C133220E9F13}">
      <dgm:prSet/>
      <dgm:spPr/>
      <dgm:t>
        <a:bodyPr/>
        <a:lstStyle/>
        <a:p>
          <a:r>
            <a:rPr lang="en-GB" b="0" dirty="0"/>
            <a:t>is used to find value proposition</a:t>
          </a:r>
          <a:endParaRPr lang="cs-CZ" dirty="0"/>
        </a:p>
      </dgm:t>
    </dgm:pt>
    <dgm:pt modelId="{604E3B1D-CB16-496A-8E7F-EF0A0EDC5E4B}" type="parTrans" cxnId="{277AE7B6-7AAC-438D-8D36-A48FB0B551D9}">
      <dgm:prSet/>
      <dgm:spPr/>
      <dgm:t>
        <a:bodyPr/>
        <a:lstStyle/>
        <a:p>
          <a:endParaRPr lang="cs-CZ"/>
        </a:p>
      </dgm:t>
    </dgm:pt>
    <dgm:pt modelId="{2A9F07E0-462C-43D6-8482-370F41FFE6C2}" type="sibTrans" cxnId="{277AE7B6-7AAC-438D-8D36-A48FB0B551D9}">
      <dgm:prSet/>
      <dgm:spPr/>
      <dgm:t>
        <a:bodyPr/>
        <a:lstStyle/>
        <a:p>
          <a:endParaRPr lang="cs-CZ"/>
        </a:p>
      </dgm:t>
    </dgm:pt>
    <dgm:pt modelId="{011055C7-C6D0-4CFE-89F0-421E21B70A4F}">
      <dgm:prSet/>
      <dgm:spPr/>
      <dgm:t>
        <a:bodyPr/>
        <a:lstStyle/>
        <a:p>
          <a:r>
            <a:rPr lang="en-GB" b="0" dirty="0"/>
            <a:t>there is not a target, only target area</a:t>
          </a:r>
          <a:endParaRPr lang="cs-CZ" dirty="0"/>
        </a:p>
      </dgm:t>
    </dgm:pt>
    <dgm:pt modelId="{40A128BE-9987-40E2-B87A-22032CAB5846}" type="parTrans" cxnId="{C000DBD2-ADC9-40DF-99B0-A08CB449353E}">
      <dgm:prSet/>
      <dgm:spPr/>
      <dgm:t>
        <a:bodyPr/>
        <a:lstStyle/>
        <a:p>
          <a:endParaRPr lang="cs-CZ"/>
        </a:p>
      </dgm:t>
    </dgm:pt>
    <dgm:pt modelId="{286D04A0-656B-4C7D-AC38-0DB33C7BC3C8}" type="sibTrans" cxnId="{C000DBD2-ADC9-40DF-99B0-A08CB449353E}">
      <dgm:prSet/>
      <dgm:spPr/>
      <dgm:t>
        <a:bodyPr/>
        <a:lstStyle/>
        <a:p>
          <a:endParaRPr lang="cs-CZ"/>
        </a:p>
      </dgm:t>
    </dgm:pt>
    <dgm:pt modelId="{D38F44C6-7432-4F58-8718-E7329699A1E8}">
      <dgm:prSet/>
      <dgm:spPr/>
      <dgm:t>
        <a:bodyPr/>
        <a:lstStyle/>
        <a:p>
          <a:r>
            <a:rPr lang="en-GB" b="0"/>
            <a:t>target area is the space of all sub-targets, corresponding with particular value estimation</a:t>
          </a:r>
          <a:endParaRPr lang="cs-CZ"/>
        </a:p>
      </dgm:t>
    </dgm:pt>
    <dgm:pt modelId="{F91BCAA4-44F0-4D98-A411-322BD4972EEA}" type="parTrans" cxnId="{60E15FEC-28E8-4600-8D6A-684BE066595C}">
      <dgm:prSet/>
      <dgm:spPr/>
      <dgm:t>
        <a:bodyPr/>
        <a:lstStyle/>
        <a:p>
          <a:endParaRPr lang="cs-CZ"/>
        </a:p>
      </dgm:t>
    </dgm:pt>
    <dgm:pt modelId="{4B8C5A14-D3C3-4EBC-9F6D-DB99948D014E}" type="sibTrans" cxnId="{60E15FEC-28E8-4600-8D6A-684BE066595C}">
      <dgm:prSet/>
      <dgm:spPr/>
      <dgm:t>
        <a:bodyPr/>
        <a:lstStyle/>
        <a:p>
          <a:endParaRPr lang="cs-CZ"/>
        </a:p>
      </dgm:t>
    </dgm:pt>
    <dgm:pt modelId="{56B87113-7969-4315-B220-EF0984B71839}" type="pres">
      <dgm:prSet presAssocID="{957D0853-9BC2-4815-8F2B-6FCDDB3B2BA1}" presName="linear" presStyleCnt="0">
        <dgm:presLayoutVars>
          <dgm:animLvl val="lvl"/>
          <dgm:resizeHandles val="exact"/>
        </dgm:presLayoutVars>
      </dgm:prSet>
      <dgm:spPr/>
    </dgm:pt>
    <dgm:pt modelId="{E9101E09-2822-4BA8-B35B-F2E2F885EC03}" type="pres">
      <dgm:prSet presAssocID="{07AE887E-6E70-46FB-9133-B14E53C36F2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DA7763D-18A1-4B7E-8BA5-BC0B7905FC36}" type="pres">
      <dgm:prSet presAssocID="{07AE887E-6E70-46FB-9133-B14E53C36F2D}" presName="childText" presStyleLbl="revTx" presStyleIdx="0" presStyleCnt="3">
        <dgm:presLayoutVars>
          <dgm:bulletEnabled val="1"/>
        </dgm:presLayoutVars>
      </dgm:prSet>
      <dgm:spPr/>
    </dgm:pt>
    <dgm:pt modelId="{C45BC4D8-256D-43AF-A928-411075B39553}" type="pres">
      <dgm:prSet presAssocID="{D0CA4789-06FF-46A9-A1B3-91D8CB23071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5E24683-8148-4619-B163-C1D390AEE56D}" type="pres">
      <dgm:prSet presAssocID="{D0CA4789-06FF-46A9-A1B3-91D8CB230716}" presName="childText" presStyleLbl="revTx" presStyleIdx="1" presStyleCnt="3">
        <dgm:presLayoutVars>
          <dgm:bulletEnabled val="1"/>
        </dgm:presLayoutVars>
      </dgm:prSet>
      <dgm:spPr/>
    </dgm:pt>
    <dgm:pt modelId="{45798A11-9B0C-46D9-B40B-D7EE03B36983}" type="pres">
      <dgm:prSet presAssocID="{0AC2CF6F-D50B-4097-BA33-104E6337F47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3A08B98-42A0-47A1-B0EB-8FF108111500}" type="pres">
      <dgm:prSet presAssocID="{0AC2CF6F-D50B-4097-BA33-104E6337F47C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B1AA5A06-2CE5-4265-AC94-7352B8F054F9}" type="presOf" srcId="{9AC195FF-ECC7-4440-89E1-CA3FC3BDA265}" destId="{A5E24683-8148-4619-B163-C1D390AEE56D}" srcOrd="0" destOrd="1" presId="urn:microsoft.com/office/officeart/2005/8/layout/vList2"/>
    <dgm:cxn modelId="{F20A3D13-F895-41D3-B2AC-33169EC5598A}" type="presOf" srcId="{D0CA4789-06FF-46A9-A1B3-91D8CB230716}" destId="{C45BC4D8-256D-43AF-A928-411075B39553}" srcOrd="0" destOrd="0" presId="urn:microsoft.com/office/officeart/2005/8/layout/vList2"/>
    <dgm:cxn modelId="{EEB5DF17-69EA-4F2E-A318-04624B49903C}" type="presOf" srcId="{011055C7-C6D0-4CFE-89F0-421E21B70A4F}" destId="{13A08B98-42A0-47A1-B0EB-8FF108111500}" srcOrd="0" destOrd="2" presId="urn:microsoft.com/office/officeart/2005/8/layout/vList2"/>
    <dgm:cxn modelId="{33674B5E-29EC-4043-9156-2DB57B01471E}" type="presOf" srcId="{D38F44C6-7432-4F58-8718-E7329699A1E8}" destId="{13A08B98-42A0-47A1-B0EB-8FF108111500}" srcOrd="0" destOrd="3" presId="urn:microsoft.com/office/officeart/2005/8/layout/vList2"/>
    <dgm:cxn modelId="{E3D44946-50FB-423A-A3E1-6CF1C7585F50}" type="presOf" srcId="{07AE887E-6E70-46FB-9133-B14E53C36F2D}" destId="{E9101E09-2822-4BA8-B35B-F2E2F885EC03}" srcOrd="0" destOrd="0" presId="urn:microsoft.com/office/officeart/2005/8/layout/vList2"/>
    <dgm:cxn modelId="{CD646E6A-14EA-4720-B4FF-67F75D74E0EF}" srcId="{0AC2CF6F-D50B-4097-BA33-104E6337F47C}" destId="{8B5CBAB8-1AEE-4F56-82BF-D9148FE64AF5}" srcOrd="0" destOrd="0" parTransId="{308CC378-5859-49C8-8FE5-690A583B8B2A}" sibTransId="{A8F4F129-B18D-4FF2-B6E3-D2E2FBF20C51}"/>
    <dgm:cxn modelId="{6919D654-2369-4F8A-8008-E9D6F0DB3DEF}" type="presOf" srcId="{D15BF8BC-6751-43A7-9017-C133220E9F13}" destId="{13A08B98-42A0-47A1-B0EB-8FF108111500}" srcOrd="0" destOrd="1" presId="urn:microsoft.com/office/officeart/2005/8/layout/vList2"/>
    <dgm:cxn modelId="{0FBB2E75-A27A-485B-8A10-538F726DCE4C}" srcId="{D0CA4789-06FF-46A9-A1B3-91D8CB230716}" destId="{A147621D-1DB2-4C3F-A25D-9FE1B3370238}" srcOrd="0" destOrd="0" parTransId="{E7E3F326-4C3A-461C-9060-AB19B50B47FC}" sibTransId="{5DDBAF3E-0F8A-44F5-A03D-95B276E606F1}"/>
    <dgm:cxn modelId="{3A98968D-0DF2-4D25-8EC5-E01A4313084B}" srcId="{957D0853-9BC2-4815-8F2B-6FCDDB3B2BA1}" destId="{D0CA4789-06FF-46A9-A1B3-91D8CB230716}" srcOrd="1" destOrd="0" parTransId="{254BF16B-9451-4270-9DF4-39A951C32344}" sibTransId="{2C1D3FDA-76B0-4394-A9DC-D2AE40A8E59D}"/>
    <dgm:cxn modelId="{02985A90-E157-4F8B-B4EB-2BCE4A5302AE}" type="presOf" srcId="{8B5CBAB8-1AEE-4F56-82BF-D9148FE64AF5}" destId="{13A08B98-42A0-47A1-B0EB-8FF108111500}" srcOrd="0" destOrd="0" presId="urn:microsoft.com/office/officeart/2005/8/layout/vList2"/>
    <dgm:cxn modelId="{B98A01AB-FBA0-4530-BE46-8045BFAB7985}" type="presOf" srcId="{0AC2CF6F-D50B-4097-BA33-104E6337F47C}" destId="{45798A11-9B0C-46D9-B40B-D7EE03B36983}" srcOrd="0" destOrd="0" presId="urn:microsoft.com/office/officeart/2005/8/layout/vList2"/>
    <dgm:cxn modelId="{277AE7B6-7AAC-438D-8D36-A48FB0B551D9}" srcId="{0AC2CF6F-D50B-4097-BA33-104E6337F47C}" destId="{D15BF8BC-6751-43A7-9017-C133220E9F13}" srcOrd="1" destOrd="0" parTransId="{604E3B1D-CB16-496A-8E7F-EF0A0EDC5E4B}" sibTransId="{2A9F07E0-462C-43D6-8482-370F41FFE6C2}"/>
    <dgm:cxn modelId="{A588EDCD-4014-461C-B860-B24C4CEAAD3D}" srcId="{D0CA4789-06FF-46A9-A1B3-91D8CB230716}" destId="{9AC195FF-ECC7-4440-89E1-CA3FC3BDA265}" srcOrd="1" destOrd="0" parTransId="{C092DBD8-383C-402E-86EC-03AE7C65F4AB}" sibTransId="{96C03E33-162E-4E86-89BF-6E202E381EAB}"/>
    <dgm:cxn modelId="{B6AEB3CF-681F-4BDA-A765-CA378578FE7B}" type="presOf" srcId="{A147621D-1DB2-4C3F-A25D-9FE1B3370238}" destId="{A5E24683-8148-4619-B163-C1D390AEE56D}" srcOrd="0" destOrd="0" presId="urn:microsoft.com/office/officeart/2005/8/layout/vList2"/>
    <dgm:cxn modelId="{C000DBD2-ADC9-40DF-99B0-A08CB449353E}" srcId="{0AC2CF6F-D50B-4097-BA33-104E6337F47C}" destId="{011055C7-C6D0-4CFE-89F0-421E21B70A4F}" srcOrd="2" destOrd="0" parTransId="{40A128BE-9987-40E2-B87A-22032CAB5846}" sibTransId="{286D04A0-656B-4C7D-AC38-0DB33C7BC3C8}"/>
    <dgm:cxn modelId="{0500AAE3-B1EF-49E2-A895-8A3DE7BB3E78}" type="presOf" srcId="{93930052-92BC-49F9-B037-CD1243046A44}" destId="{1DA7763D-18A1-4B7E-8BA5-BC0B7905FC36}" srcOrd="0" destOrd="0" presId="urn:microsoft.com/office/officeart/2005/8/layout/vList2"/>
    <dgm:cxn modelId="{7C020AEA-2F0B-469F-8DD7-D7F155C9466C}" type="presOf" srcId="{957D0853-9BC2-4815-8F2B-6FCDDB3B2BA1}" destId="{56B87113-7969-4315-B220-EF0984B71839}" srcOrd="0" destOrd="0" presId="urn:microsoft.com/office/officeart/2005/8/layout/vList2"/>
    <dgm:cxn modelId="{60E15FEC-28E8-4600-8D6A-684BE066595C}" srcId="{0AC2CF6F-D50B-4097-BA33-104E6337F47C}" destId="{D38F44C6-7432-4F58-8718-E7329699A1E8}" srcOrd="3" destOrd="0" parTransId="{F91BCAA4-44F0-4D98-A411-322BD4972EEA}" sibTransId="{4B8C5A14-D3C3-4EBC-9F6D-DB99948D014E}"/>
    <dgm:cxn modelId="{F4C608F1-EA52-4C36-A9E0-320639D5E97B}" srcId="{957D0853-9BC2-4815-8F2B-6FCDDB3B2BA1}" destId="{07AE887E-6E70-46FB-9133-B14E53C36F2D}" srcOrd="0" destOrd="0" parTransId="{63898A57-34C7-44A7-831C-A246DEE0AABC}" sibTransId="{27344365-5F5E-4510-89D8-E80E99B37313}"/>
    <dgm:cxn modelId="{DA99B3F4-BBA1-4C7E-A100-0D0D79C75821}" srcId="{07AE887E-6E70-46FB-9133-B14E53C36F2D}" destId="{93930052-92BC-49F9-B037-CD1243046A44}" srcOrd="0" destOrd="0" parTransId="{4E52799B-5B71-452B-AD90-629634240D53}" sibTransId="{FD2AE0E4-AFFC-421D-B77C-1E1952891A11}"/>
    <dgm:cxn modelId="{0EC2D8FF-5DEC-4048-971C-062AF64AE3A8}" srcId="{957D0853-9BC2-4815-8F2B-6FCDDB3B2BA1}" destId="{0AC2CF6F-D50B-4097-BA33-104E6337F47C}" srcOrd="2" destOrd="0" parTransId="{6C13D53D-4E3D-4FF9-AB62-D46CD202FDCB}" sibTransId="{2271B244-4E80-45C1-897A-654759683D4C}"/>
    <dgm:cxn modelId="{BD1D39AE-8DA2-45DA-A4AF-1C59F37CD365}" type="presParOf" srcId="{56B87113-7969-4315-B220-EF0984B71839}" destId="{E9101E09-2822-4BA8-B35B-F2E2F885EC03}" srcOrd="0" destOrd="0" presId="urn:microsoft.com/office/officeart/2005/8/layout/vList2"/>
    <dgm:cxn modelId="{FB68AFE1-B1ED-4C93-A36C-5273DF5883FE}" type="presParOf" srcId="{56B87113-7969-4315-B220-EF0984B71839}" destId="{1DA7763D-18A1-4B7E-8BA5-BC0B7905FC36}" srcOrd="1" destOrd="0" presId="urn:microsoft.com/office/officeart/2005/8/layout/vList2"/>
    <dgm:cxn modelId="{0991A111-66DD-498F-B88D-A09AED4F8197}" type="presParOf" srcId="{56B87113-7969-4315-B220-EF0984B71839}" destId="{C45BC4D8-256D-43AF-A928-411075B39553}" srcOrd="2" destOrd="0" presId="urn:microsoft.com/office/officeart/2005/8/layout/vList2"/>
    <dgm:cxn modelId="{3BF8B07F-9B40-45AE-BC17-BB5AC4E16B4E}" type="presParOf" srcId="{56B87113-7969-4315-B220-EF0984B71839}" destId="{A5E24683-8148-4619-B163-C1D390AEE56D}" srcOrd="3" destOrd="0" presId="urn:microsoft.com/office/officeart/2005/8/layout/vList2"/>
    <dgm:cxn modelId="{CE8D4E1E-E51D-4078-BDC1-C15076B02981}" type="presParOf" srcId="{56B87113-7969-4315-B220-EF0984B71839}" destId="{45798A11-9B0C-46D9-B40B-D7EE03B36983}" srcOrd="4" destOrd="0" presId="urn:microsoft.com/office/officeart/2005/8/layout/vList2"/>
    <dgm:cxn modelId="{75448BE8-1517-4ADE-B234-DC49A60FE6D6}" type="presParOf" srcId="{56B87113-7969-4315-B220-EF0984B71839}" destId="{13A08B98-42A0-47A1-B0EB-8FF10811150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BE41D9C-1272-415B-B5BB-EDAC3133C20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9911DB4-BBD3-47FB-A15B-782050278034}">
      <dgm:prSet/>
      <dgm:spPr/>
      <dgm:t>
        <a:bodyPr/>
        <a:lstStyle/>
        <a:p>
          <a:r>
            <a:rPr lang="en-US" dirty="0"/>
            <a:t>Are there any other possibilities of the cooperation?</a:t>
          </a:r>
        </a:p>
      </dgm:t>
    </dgm:pt>
    <dgm:pt modelId="{AEFDD789-2515-44FD-99B7-AB011B808AB1}" type="parTrans" cxnId="{063ED709-1A82-4AEB-BC02-79FE11D89B6A}">
      <dgm:prSet/>
      <dgm:spPr/>
      <dgm:t>
        <a:bodyPr/>
        <a:lstStyle/>
        <a:p>
          <a:endParaRPr lang="cs-CZ"/>
        </a:p>
      </dgm:t>
    </dgm:pt>
    <dgm:pt modelId="{46F1AD0A-9C31-47D5-9602-8DAD7A89A66A}" type="sibTrans" cxnId="{063ED709-1A82-4AEB-BC02-79FE11D89B6A}">
      <dgm:prSet/>
      <dgm:spPr/>
      <dgm:t>
        <a:bodyPr/>
        <a:lstStyle/>
        <a:p>
          <a:endParaRPr lang="cs-CZ"/>
        </a:p>
      </dgm:t>
    </dgm:pt>
    <dgm:pt modelId="{8996284D-F0D9-4577-9D45-71DD3CB05B59}">
      <dgm:prSet/>
      <dgm:spPr/>
      <dgm:t>
        <a:bodyPr/>
        <a:lstStyle/>
        <a:p>
          <a:r>
            <a:rPr lang="en-US" dirty="0"/>
            <a:t>What to do if</a:t>
          </a:r>
        </a:p>
      </dgm:t>
    </dgm:pt>
    <dgm:pt modelId="{600B23A1-1C2B-4BF5-975C-BF55D5D7DCC9}" type="parTrans" cxnId="{9D99A401-83EC-4CD4-8D53-2184758B397A}">
      <dgm:prSet/>
      <dgm:spPr/>
      <dgm:t>
        <a:bodyPr/>
        <a:lstStyle/>
        <a:p>
          <a:endParaRPr lang="cs-CZ"/>
        </a:p>
      </dgm:t>
    </dgm:pt>
    <dgm:pt modelId="{C28FCE02-1C0A-494D-943A-F116709A301C}" type="sibTrans" cxnId="{9D99A401-83EC-4CD4-8D53-2184758B397A}">
      <dgm:prSet/>
      <dgm:spPr/>
      <dgm:t>
        <a:bodyPr/>
        <a:lstStyle/>
        <a:p>
          <a:endParaRPr lang="cs-CZ"/>
        </a:p>
      </dgm:t>
    </dgm:pt>
    <dgm:pt modelId="{50D681D9-6553-483D-9237-20B8777D8393}">
      <dgm:prSet/>
      <dgm:spPr/>
      <dgm:t>
        <a:bodyPr/>
        <a:lstStyle/>
        <a:p>
          <a:r>
            <a:rPr lang="en-US" dirty="0"/>
            <a:t>Client or Provider in one service system plays the role of </a:t>
          </a:r>
          <a:r>
            <a:rPr lang="en-US" dirty="0" err="1"/>
            <a:t>of</a:t>
          </a:r>
          <a:r>
            <a:rPr lang="en-US" dirty="0"/>
            <a:t> the Client, Provider or Target in other service systems?</a:t>
          </a:r>
        </a:p>
      </dgm:t>
    </dgm:pt>
    <dgm:pt modelId="{6E7CCD61-34BB-4A96-8F3E-C32671EAE9EA}" type="parTrans" cxnId="{A77662D6-E214-40EB-B5D2-210876FA88FA}">
      <dgm:prSet/>
      <dgm:spPr/>
      <dgm:t>
        <a:bodyPr/>
        <a:lstStyle/>
        <a:p>
          <a:endParaRPr lang="cs-CZ"/>
        </a:p>
      </dgm:t>
    </dgm:pt>
    <dgm:pt modelId="{16768BC4-CF64-40E5-ADF3-5E23DDF0F353}" type="sibTrans" cxnId="{A77662D6-E214-40EB-B5D2-210876FA88FA}">
      <dgm:prSet/>
      <dgm:spPr/>
      <dgm:t>
        <a:bodyPr/>
        <a:lstStyle/>
        <a:p>
          <a:endParaRPr lang="cs-CZ"/>
        </a:p>
      </dgm:t>
    </dgm:pt>
    <dgm:pt modelId="{212A0426-46AC-4B2F-8742-0F8BC7F7D0A7}">
      <dgm:prSet/>
      <dgm:spPr/>
      <dgm:t>
        <a:bodyPr/>
        <a:lstStyle/>
        <a:p>
          <a:r>
            <a:rPr lang="en-US" dirty="0"/>
            <a:t>If the value proposition or the benefits depends on other related service system?</a:t>
          </a:r>
        </a:p>
      </dgm:t>
    </dgm:pt>
    <dgm:pt modelId="{2C28E9AF-02F6-4DA5-862F-3126C83C5504}" type="parTrans" cxnId="{5EE8DC1E-4AE1-40F7-9FA5-EFF9F4D5ED2D}">
      <dgm:prSet/>
      <dgm:spPr/>
      <dgm:t>
        <a:bodyPr/>
        <a:lstStyle/>
        <a:p>
          <a:endParaRPr lang="cs-CZ"/>
        </a:p>
      </dgm:t>
    </dgm:pt>
    <dgm:pt modelId="{5F0BC51B-A4BE-4DC6-A4CF-323F6B41CE10}" type="sibTrans" cxnId="{5EE8DC1E-4AE1-40F7-9FA5-EFF9F4D5ED2D}">
      <dgm:prSet/>
      <dgm:spPr/>
      <dgm:t>
        <a:bodyPr/>
        <a:lstStyle/>
        <a:p>
          <a:endParaRPr lang="cs-CZ"/>
        </a:p>
      </dgm:t>
    </dgm:pt>
    <dgm:pt modelId="{89E55EF5-8054-4B71-ADE4-2DA3F52F2933}">
      <dgm:prSet/>
      <dgm:spPr/>
      <dgm:t>
        <a:bodyPr/>
        <a:lstStyle/>
        <a:p>
          <a:r>
            <a:rPr lang="en-US" dirty="0"/>
            <a:t>Company is able to pay only if its customers will pay</a:t>
          </a:r>
        </a:p>
      </dgm:t>
    </dgm:pt>
    <dgm:pt modelId="{C78F5802-97D9-4120-8E17-969E804AB983}" type="parTrans" cxnId="{5298A609-92D5-4C0C-B3B2-FE660029BECC}">
      <dgm:prSet/>
      <dgm:spPr/>
      <dgm:t>
        <a:bodyPr/>
        <a:lstStyle/>
        <a:p>
          <a:endParaRPr lang="cs-CZ"/>
        </a:p>
      </dgm:t>
    </dgm:pt>
    <dgm:pt modelId="{3FA229DE-E8ED-416C-A2D8-AF25B6011337}" type="sibTrans" cxnId="{5298A609-92D5-4C0C-B3B2-FE660029BECC}">
      <dgm:prSet/>
      <dgm:spPr/>
      <dgm:t>
        <a:bodyPr/>
        <a:lstStyle/>
        <a:p>
          <a:endParaRPr lang="cs-CZ"/>
        </a:p>
      </dgm:t>
    </dgm:pt>
    <dgm:pt modelId="{986D1F4D-9FDD-4F5F-85CE-360CD8E0EDBA}">
      <dgm:prSet/>
      <dgm:spPr/>
      <dgm:t>
        <a:bodyPr/>
        <a:lstStyle/>
        <a:p>
          <a:r>
            <a:rPr lang="en-US" dirty="0"/>
            <a:t>Value proposition can be set properly only if we know all related inputs</a:t>
          </a:r>
        </a:p>
      </dgm:t>
    </dgm:pt>
    <dgm:pt modelId="{82A5B12A-60C0-42F7-BBDE-9FFFFA9E0358}" type="parTrans" cxnId="{B22AB780-5507-4663-8C55-3831E6764F63}">
      <dgm:prSet/>
      <dgm:spPr/>
      <dgm:t>
        <a:bodyPr/>
        <a:lstStyle/>
        <a:p>
          <a:endParaRPr lang="cs-CZ"/>
        </a:p>
      </dgm:t>
    </dgm:pt>
    <dgm:pt modelId="{AB6CADEF-7AF5-471A-AA3B-0E92D64050E7}" type="sibTrans" cxnId="{B22AB780-5507-4663-8C55-3831E6764F63}">
      <dgm:prSet/>
      <dgm:spPr/>
      <dgm:t>
        <a:bodyPr/>
        <a:lstStyle/>
        <a:p>
          <a:endParaRPr lang="cs-CZ"/>
        </a:p>
      </dgm:t>
    </dgm:pt>
    <dgm:pt modelId="{B69CD81C-5E94-4D61-92D0-AF8A982F56FF}" type="pres">
      <dgm:prSet presAssocID="{EBE41D9C-1272-415B-B5BB-EDAC3133C205}" presName="linear" presStyleCnt="0">
        <dgm:presLayoutVars>
          <dgm:animLvl val="lvl"/>
          <dgm:resizeHandles val="exact"/>
        </dgm:presLayoutVars>
      </dgm:prSet>
      <dgm:spPr/>
    </dgm:pt>
    <dgm:pt modelId="{94C6A474-E652-44CF-9F2C-BD3345860E6A}" type="pres">
      <dgm:prSet presAssocID="{D9911DB4-BBD3-47FB-A15B-78205027803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DCCCD6B-4762-403F-8D54-19F5C4A13D81}" type="pres">
      <dgm:prSet presAssocID="{46F1AD0A-9C31-47D5-9602-8DAD7A89A66A}" presName="spacer" presStyleCnt="0"/>
      <dgm:spPr/>
    </dgm:pt>
    <dgm:pt modelId="{AE175020-9834-4F48-89DF-D048A17F780B}" type="pres">
      <dgm:prSet presAssocID="{8996284D-F0D9-4577-9D45-71DD3CB05B5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608D176-B885-4652-A050-3D50ABE05989}" type="pres">
      <dgm:prSet presAssocID="{8996284D-F0D9-4577-9D45-71DD3CB05B59}" presName="childText" presStyleLbl="revTx" presStyleIdx="0" presStyleCnt="1">
        <dgm:presLayoutVars>
          <dgm:bulletEnabled val="1"/>
        </dgm:presLayoutVars>
      </dgm:prSet>
      <dgm:spPr/>
    </dgm:pt>
    <dgm:pt modelId="{FC544828-6813-42D0-9020-057D76BC7423}" type="pres">
      <dgm:prSet presAssocID="{986D1F4D-9FDD-4F5F-85CE-360CD8E0EDB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D99A401-83EC-4CD4-8D53-2184758B397A}" srcId="{EBE41D9C-1272-415B-B5BB-EDAC3133C205}" destId="{8996284D-F0D9-4577-9D45-71DD3CB05B59}" srcOrd="1" destOrd="0" parTransId="{600B23A1-1C2B-4BF5-975C-BF55D5D7DCC9}" sibTransId="{C28FCE02-1C0A-494D-943A-F116709A301C}"/>
    <dgm:cxn modelId="{5298A609-92D5-4C0C-B3B2-FE660029BECC}" srcId="{8996284D-F0D9-4577-9D45-71DD3CB05B59}" destId="{89E55EF5-8054-4B71-ADE4-2DA3F52F2933}" srcOrd="2" destOrd="0" parTransId="{C78F5802-97D9-4120-8E17-969E804AB983}" sibTransId="{3FA229DE-E8ED-416C-A2D8-AF25B6011337}"/>
    <dgm:cxn modelId="{063ED709-1A82-4AEB-BC02-79FE11D89B6A}" srcId="{EBE41D9C-1272-415B-B5BB-EDAC3133C205}" destId="{D9911DB4-BBD3-47FB-A15B-782050278034}" srcOrd="0" destOrd="0" parTransId="{AEFDD789-2515-44FD-99B7-AB011B808AB1}" sibTransId="{46F1AD0A-9C31-47D5-9602-8DAD7A89A66A}"/>
    <dgm:cxn modelId="{5EE8DC1E-4AE1-40F7-9FA5-EFF9F4D5ED2D}" srcId="{8996284D-F0D9-4577-9D45-71DD3CB05B59}" destId="{212A0426-46AC-4B2F-8742-0F8BC7F7D0A7}" srcOrd="1" destOrd="0" parTransId="{2C28E9AF-02F6-4DA5-862F-3126C83C5504}" sibTransId="{5F0BC51B-A4BE-4DC6-A4CF-323F6B41CE10}"/>
    <dgm:cxn modelId="{99E36A44-3B80-4334-AC13-65230BE9058E}" type="presOf" srcId="{EBE41D9C-1272-415B-B5BB-EDAC3133C205}" destId="{B69CD81C-5E94-4D61-92D0-AF8A982F56FF}" srcOrd="0" destOrd="0" presId="urn:microsoft.com/office/officeart/2005/8/layout/vList2"/>
    <dgm:cxn modelId="{5EA5EC6A-2DA2-425B-AE8E-71FD4EE83667}" type="presOf" srcId="{50D681D9-6553-483D-9237-20B8777D8393}" destId="{E608D176-B885-4652-A050-3D50ABE05989}" srcOrd="0" destOrd="0" presId="urn:microsoft.com/office/officeart/2005/8/layout/vList2"/>
    <dgm:cxn modelId="{E01D0251-85D7-4D3F-B07D-5E9FCFDE88E5}" type="presOf" srcId="{89E55EF5-8054-4B71-ADE4-2DA3F52F2933}" destId="{E608D176-B885-4652-A050-3D50ABE05989}" srcOrd="0" destOrd="2" presId="urn:microsoft.com/office/officeart/2005/8/layout/vList2"/>
    <dgm:cxn modelId="{7F843D77-47C9-4420-94AE-7A171E70AA4E}" type="presOf" srcId="{212A0426-46AC-4B2F-8742-0F8BC7F7D0A7}" destId="{E608D176-B885-4652-A050-3D50ABE05989}" srcOrd="0" destOrd="1" presId="urn:microsoft.com/office/officeart/2005/8/layout/vList2"/>
    <dgm:cxn modelId="{94A53779-C5EF-48CF-B3C0-80EB560ACE51}" type="presOf" srcId="{D9911DB4-BBD3-47FB-A15B-782050278034}" destId="{94C6A474-E652-44CF-9F2C-BD3345860E6A}" srcOrd="0" destOrd="0" presId="urn:microsoft.com/office/officeart/2005/8/layout/vList2"/>
    <dgm:cxn modelId="{B22AB780-5507-4663-8C55-3831E6764F63}" srcId="{EBE41D9C-1272-415B-B5BB-EDAC3133C205}" destId="{986D1F4D-9FDD-4F5F-85CE-360CD8E0EDBA}" srcOrd="2" destOrd="0" parTransId="{82A5B12A-60C0-42F7-BBDE-9FFFFA9E0358}" sibTransId="{AB6CADEF-7AF5-471A-AA3B-0E92D64050E7}"/>
    <dgm:cxn modelId="{4AAC4BC4-CF4C-4B94-B88D-C4668EA02C9F}" type="presOf" srcId="{8996284D-F0D9-4577-9D45-71DD3CB05B59}" destId="{AE175020-9834-4F48-89DF-D048A17F780B}" srcOrd="0" destOrd="0" presId="urn:microsoft.com/office/officeart/2005/8/layout/vList2"/>
    <dgm:cxn modelId="{A77662D6-E214-40EB-B5D2-210876FA88FA}" srcId="{8996284D-F0D9-4577-9D45-71DD3CB05B59}" destId="{50D681D9-6553-483D-9237-20B8777D8393}" srcOrd="0" destOrd="0" parTransId="{6E7CCD61-34BB-4A96-8F3E-C32671EAE9EA}" sibTransId="{16768BC4-CF64-40E5-ADF3-5E23DDF0F353}"/>
    <dgm:cxn modelId="{A34C78D8-68B8-4BB2-A90C-40235F96C78B}" type="presOf" srcId="{986D1F4D-9FDD-4F5F-85CE-360CD8E0EDBA}" destId="{FC544828-6813-42D0-9020-057D76BC7423}" srcOrd="0" destOrd="0" presId="urn:microsoft.com/office/officeart/2005/8/layout/vList2"/>
    <dgm:cxn modelId="{E61B5F3B-BFB9-41D3-9216-F4C609E8A443}" type="presParOf" srcId="{B69CD81C-5E94-4D61-92D0-AF8A982F56FF}" destId="{94C6A474-E652-44CF-9F2C-BD3345860E6A}" srcOrd="0" destOrd="0" presId="urn:microsoft.com/office/officeart/2005/8/layout/vList2"/>
    <dgm:cxn modelId="{653C95D7-86D3-4A52-A3F4-3F1E5667570B}" type="presParOf" srcId="{B69CD81C-5E94-4D61-92D0-AF8A982F56FF}" destId="{CDCCCD6B-4762-403F-8D54-19F5C4A13D81}" srcOrd="1" destOrd="0" presId="urn:microsoft.com/office/officeart/2005/8/layout/vList2"/>
    <dgm:cxn modelId="{6B0BA5F3-89B0-4496-9BF9-A2E332FD3450}" type="presParOf" srcId="{B69CD81C-5E94-4D61-92D0-AF8A982F56FF}" destId="{AE175020-9834-4F48-89DF-D048A17F780B}" srcOrd="2" destOrd="0" presId="urn:microsoft.com/office/officeart/2005/8/layout/vList2"/>
    <dgm:cxn modelId="{B5E469ED-D455-4EAA-9926-D2CC01AB80F8}" type="presParOf" srcId="{B69CD81C-5E94-4D61-92D0-AF8A982F56FF}" destId="{E608D176-B885-4652-A050-3D50ABE05989}" srcOrd="3" destOrd="0" presId="urn:microsoft.com/office/officeart/2005/8/layout/vList2"/>
    <dgm:cxn modelId="{5B6CAA12-754B-4097-BB9C-23F2A7519AF0}" type="presParOf" srcId="{B69CD81C-5E94-4D61-92D0-AF8A982F56FF}" destId="{FC544828-6813-42D0-9020-057D76BC742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A98F04CC-95FF-4DE0-8F5F-43ED2EC5E7C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59411EA-3737-4C6B-B7EC-DEF2743F7672}">
      <dgm:prSet/>
      <dgm:spPr/>
      <dgm:t>
        <a:bodyPr/>
        <a:lstStyle/>
        <a:p>
          <a:r>
            <a:rPr lang="en-US" dirty="0"/>
            <a:t>During negotiations must be explored not only the target, but also all important relation</a:t>
          </a:r>
        </a:p>
      </dgm:t>
    </dgm:pt>
    <dgm:pt modelId="{74F1017D-78B4-4754-9C4E-4D9A6CCC9E67}" type="parTrans" cxnId="{E2FAEEA9-05D2-4856-8100-20328737E4DE}">
      <dgm:prSet/>
      <dgm:spPr/>
      <dgm:t>
        <a:bodyPr/>
        <a:lstStyle/>
        <a:p>
          <a:endParaRPr lang="cs-CZ"/>
        </a:p>
      </dgm:t>
    </dgm:pt>
    <dgm:pt modelId="{17ED74D4-B829-4945-92EC-7591768DE805}" type="sibTrans" cxnId="{E2FAEEA9-05D2-4856-8100-20328737E4DE}">
      <dgm:prSet/>
      <dgm:spPr/>
      <dgm:t>
        <a:bodyPr/>
        <a:lstStyle/>
        <a:p>
          <a:endParaRPr lang="cs-CZ"/>
        </a:p>
      </dgm:t>
    </dgm:pt>
    <dgm:pt modelId="{B2DFF5BA-C2E0-43D3-BB9A-5BFEEBB8D752}">
      <dgm:prSet/>
      <dgm:spPr/>
      <dgm:t>
        <a:bodyPr/>
        <a:lstStyle/>
        <a:p>
          <a:r>
            <a:rPr lang="en-US" dirty="0"/>
            <a:t>Cooperating service system</a:t>
          </a:r>
        </a:p>
      </dgm:t>
    </dgm:pt>
    <dgm:pt modelId="{8F71B3A7-973F-4854-BA7B-B5A32E5CDB90}" type="parTrans" cxnId="{F6F2D319-8991-474F-A833-F3887B507146}">
      <dgm:prSet/>
      <dgm:spPr/>
      <dgm:t>
        <a:bodyPr/>
        <a:lstStyle/>
        <a:p>
          <a:endParaRPr lang="cs-CZ"/>
        </a:p>
      </dgm:t>
    </dgm:pt>
    <dgm:pt modelId="{A4647A26-9395-430F-93FF-541D41F9E938}" type="sibTrans" cxnId="{F6F2D319-8991-474F-A833-F3887B507146}">
      <dgm:prSet/>
      <dgm:spPr/>
      <dgm:t>
        <a:bodyPr/>
        <a:lstStyle/>
        <a:p>
          <a:endParaRPr lang="cs-CZ"/>
        </a:p>
      </dgm:t>
    </dgm:pt>
    <dgm:pt modelId="{08A16E60-5AB1-4D9E-824E-5A2FC5C4C8F6}">
      <dgm:prSet/>
      <dgm:spPr/>
      <dgm:t>
        <a:bodyPr/>
        <a:lstStyle/>
        <a:p>
          <a:r>
            <a:rPr lang="en-US" dirty="0"/>
            <a:t>Dual service system</a:t>
          </a:r>
        </a:p>
      </dgm:t>
    </dgm:pt>
    <dgm:pt modelId="{4E6EA367-5479-4694-A4BC-645F712B3FD7}" type="parTrans" cxnId="{5BAB6998-10A8-483F-9D63-227235B86AE1}">
      <dgm:prSet/>
      <dgm:spPr/>
      <dgm:t>
        <a:bodyPr/>
        <a:lstStyle/>
        <a:p>
          <a:endParaRPr lang="cs-CZ"/>
        </a:p>
      </dgm:t>
    </dgm:pt>
    <dgm:pt modelId="{F93016D0-0718-4606-9DE4-D25DEFBEC011}" type="sibTrans" cxnId="{5BAB6998-10A8-483F-9D63-227235B86AE1}">
      <dgm:prSet/>
      <dgm:spPr/>
      <dgm:t>
        <a:bodyPr/>
        <a:lstStyle/>
        <a:p>
          <a:endParaRPr lang="cs-CZ"/>
        </a:p>
      </dgm:t>
    </dgm:pt>
    <dgm:pt modelId="{8EA91333-C88E-4A8E-9664-59CB578149C8}">
      <dgm:prSet/>
      <dgm:spPr/>
      <dgm:t>
        <a:bodyPr/>
        <a:lstStyle/>
        <a:p>
          <a:r>
            <a:rPr lang="cs-CZ" dirty="0"/>
            <a:t>Service environment</a:t>
          </a:r>
          <a:endParaRPr lang="en-US" dirty="0"/>
        </a:p>
      </dgm:t>
    </dgm:pt>
    <dgm:pt modelId="{9A3E24DB-0567-4DFE-AEC6-30664DEEA971}" type="parTrans" cxnId="{49B0184C-445F-4722-A75C-85EB7FCCEEB5}">
      <dgm:prSet/>
      <dgm:spPr/>
    </dgm:pt>
    <dgm:pt modelId="{B02558F7-BE8A-40FC-AF4B-6D38689F0CAA}" type="sibTrans" cxnId="{49B0184C-445F-4722-A75C-85EB7FCCEEB5}">
      <dgm:prSet/>
      <dgm:spPr/>
    </dgm:pt>
    <dgm:pt modelId="{BB63EB65-A1D4-4AB3-8DFE-C8E416731430}" type="pres">
      <dgm:prSet presAssocID="{A98F04CC-95FF-4DE0-8F5F-43ED2EC5E7CC}" presName="linear" presStyleCnt="0">
        <dgm:presLayoutVars>
          <dgm:animLvl val="lvl"/>
          <dgm:resizeHandles val="exact"/>
        </dgm:presLayoutVars>
      </dgm:prSet>
      <dgm:spPr/>
    </dgm:pt>
    <dgm:pt modelId="{D8CA71C4-1E55-46FC-B097-A872DF58D911}" type="pres">
      <dgm:prSet presAssocID="{B59411EA-3737-4C6B-B7EC-DEF2743F767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4A7D272-D922-4F13-9A05-EC7790AA197C}" type="pres">
      <dgm:prSet presAssocID="{17ED74D4-B829-4945-92EC-7591768DE805}" presName="spacer" presStyleCnt="0"/>
      <dgm:spPr/>
    </dgm:pt>
    <dgm:pt modelId="{F826C5A2-A051-48CD-847C-6BC3DB89BB46}" type="pres">
      <dgm:prSet presAssocID="{B2DFF5BA-C2E0-43D3-BB9A-5BFEEBB8D75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1EB3298-470B-483E-A870-73BEBA3D4C30}" type="pres">
      <dgm:prSet presAssocID="{A4647A26-9395-430F-93FF-541D41F9E938}" presName="spacer" presStyleCnt="0"/>
      <dgm:spPr/>
    </dgm:pt>
    <dgm:pt modelId="{92750C6C-F76C-4923-A116-FC79453598AD}" type="pres">
      <dgm:prSet presAssocID="{08A16E60-5AB1-4D9E-824E-5A2FC5C4C8F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64BB09A-170E-4E7D-80F5-178419CAE878}" type="pres">
      <dgm:prSet presAssocID="{F93016D0-0718-4606-9DE4-D25DEFBEC011}" presName="spacer" presStyleCnt="0"/>
      <dgm:spPr/>
    </dgm:pt>
    <dgm:pt modelId="{028075FD-540B-45D5-966C-60743DB954D3}" type="pres">
      <dgm:prSet presAssocID="{8EA91333-C88E-4A8E-9664-59CB578149C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6F2D319-8991-474F-A833-F3887B507146}" srcId="{A98F04CC-95FF-4DE0-8F5F-43ED2EC5E7CC}" destId="{B2DFF5BA-C2E0-43D3-BB9A-5BFEEBB8D752}" srcOrd="1" destOrd="0" parTransId="{8F71B3A7-973F-4854-BA7B-B5A32E5CDB90}" sibTransId="{A4647A26-9395-430F-93FF-541D41F9E938}"/>
    <dgm:cxn modelId="{49B0184C-445F-4722-A75C-85EB7FCCEEB5}" srcId="{A98F04CC-95FF-4DE0-8F5F-43ED2EC5E7CC}" destId="{8EA91333-C88E-4A8E-9664-59CB578149C8}" srcOrd="3" destOrd="0" parTransId="{9A3E24DB-0567-4DFE-AEC6-30664DEEA971}" sibTransId="{B02558F7-BE8A-40FC-AF4B-6D38689F0CAA}"/>
    <dgm:cxn modelId="{9AD84157-6430-45FD-8362-E340AB81DFF3}" type="presOf" srcId="{B59411EA-3737-4C6B-B7EC-DEF2743F7672}" destId="{D8CA71C4-1E55-46FC-B097-A872DF58D911}" srcOrd="0" destOrd="0" presId="urn:microsoft.com/office/officeart/2005/8/layout/vList2"/>
    <dgm:cxn modelId="{61A89692-13F3-4F4F-A218-0367D2DB0F2C}" type="presOf" srcId="{A98F04CC-95FF-4DE0-8F5F-43ED2EC5E7CC}" destId="{BB63EB65-A1D4-4AB3-8DFE-C8E416731430}" srcOrd="0" destOrd="0" presId="urn:microsoft.com/office/officeart/2005/8/layout/vList2"/>
    <dgm:cxn modelId="{5BAB6998-10A8-483F-9D63-227235B86AE1}" srcId="{A98F04CC-95FF-4DE0-8F5F-43ED2EC5E7CC}" destId="{08A16E60-5AB1-4D9E-824E-5A2FC5C4C8F6}" srcOrd="2" destOrd="0" parTransId="{4E6EA367-5479-4694-A4BC-645F712B3FD7}" sibTransId="{F93016D0-0718-4606-9DE4-D25DEFBEC011}"/>
    <dgm:cxn modelId="{E2FAEEA9-05D2-4856-8100-20328737E4DE}" srcId="{A98F04CC-95FF-4DE0-8F5F-43ED2EC5E7CC}" destId="{B59411EA-3737-4C6B-B7EC-DEF2743F7672}" srcOrd="0" destOrd="0" parTransId="{74F1017D-78B4-4754-9C4E-4D9A6CCC9E67}" sibTransId="{17ED74D4-B829-4945-92EC-7591768DE805}"/>
    <dgm:cxn modelId="{FB2C89B9-B149-400E-BD3D-0B52D4873E00}" type="presOf" srcId="{8EA91333-C88E-4A8E-9664-59CB578149C8}" destId="{028075FD-540B-45D5-966C-60743DB954D3}" srcOrd="0" destOrd="0" presId="urn:microsoft.com/office/officeart/2005/8/layout/vList2"/>
    <dgm:cxn modelId="{BDFE23D1-359E-4A9C-A481-1E5616AD76E7}" type="presOf" srcId="{08A16E60-5AB1-4D9E-824E-5A2FC5C4C8F6}" destId="{92750C6C-F76C-4923-A116-FC79453598AD}" srcOrd="0" destOrd="0" presId="urn:microsoft.com/office/officeart/2005/8/layout/vList2"/>
    <dgm:cxn modelId="{6E6258E6-EC04-47D2-A190-775AA79FDCB0}" type="presOf" srcId="{B2DFF5BA-C2E0-43D3-BB9A-5BFEEBB8D752}" destId="{F826C5A2-A051-48CD-847C-6BC3DB89BB46}" srcOrd="0" destOrd="0" presId="urn:microsoft.com/office/officeart/2005/8/layout/vList2"/>
    <dgm:cxn modelId="{32DA0E01-7024-4B75-B9D6-BA75B28001B3}" type="presParOf" srcId="{BB63EB65-A1D4-4AB3-8DFE-C8E416731430}" destId="{D8CA71C4-1E55-46FC-B097-A872DF58D911}" srcOrd="0" destOrd="0" presId="urn:microsoft.com/office/officeart/2005/8/layout/vList2"/>
    <dgm:cxn modelId="{A2EFD312-BE63-4422-9BC4-23507D5682BF}" type="presParOf" srcId="{BB63EB65-A1D4-4AB3-8DFE-C8E416731430}" destId="{34A7D272-D922-4F13-9A05-EC7790AA197C}" srcOrd="1" destOrd="0" presId="urn:microsoft.com/office/officeart/2005/8/layout/vList2"/>
    <dgm:cxn modelId="{1582EED6-E670-4927-955C-E1DC53023ECD}" type="presParOf" srcId="{BB63EB65-A1D4-4AB3-8DFE-C8E416731430}" destId="{F826C5A2-A051-48CD-847C-6BC3DB89BB46}" srcOrd="2" destOrd="0" presId="urn:microsoft.com/office/officeart/2005/8/layout/vList2"/>
    <dgm:cxn modelId="{EFBFBB6C-102B-4A74-AF5B-E639AA4AD423}" type="presParOf" srcId="{BB63EB65-A1D4-4AB3-8DFE-C8E416731430}" destId="{F1EB3298-470B-483E-A870-73BEBA3D4C30}" srcOrd="3" destOrd="0" presId="urn:microsoft.com/office/officeart/2005/8/layout/vList2"/>
    <dgm:cxn modelId="{84DF95A7-31E1-4F48-A08F-E2CA472436F6}" type="presParOf" srcId="{BB63EB65-A1D4-4AB3-8DFE-C8E416731430}" destId="{92750C6C-F76C-4923-A116-FC79453598AD}" srcOrd="4" destOrd="0" presId="urn:microsoft.com/office/officeart/2005/8/layout/vList2"/>
    <dgm:cxn modelId="{3EB8FA77-67EF-4864-A77E-456CC02CFF23}" type="presParOf" srcId="{BB63EB65-A1D4-4AB3-8DFE-C8E416731430}" destId="{564BB09A-170E-4E7D-80F5-178419CAE878}" srcOrd="5" destOrd="0" presId="urn:microsoft.com/office/officeart/2005/8/layout/vList2"/>
    <dgm:cxn modelId="{4D7C6E54-F002-4E32-BD06-1DB60059F28C}" type="presParOf" srcId="{BB63EB65-A1D4-4AB3-8DFE-C8E416731430}" destId="{028075FD-540B-45D5-966C-60743DB954D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677E8C-97AA-4E9C-B2BB-886A1C5C979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8B1B15EF-6A53-41E0-94E7-A2F40DA5CCE9}">
      <dgm:prSet/>
      <dgm:spPr/>
      <dgm:t>
        <a:bodyPr/>
        <a:lstStyle/>
        <a:p>
          <a:r>
            <a:rPr lang="en-GB" b="0"/>
            <a:t>modified by the value co-creation process</a:t>
          </a:r>
          <a:endParaRPr lang="cs-CZ"/>
        </a:p>
      </dgm:t>
    </dgm:pt>
    <dgm:pt modelId="{A4B84138-1C7A-466C-8BDE-17823BC93C28}" type="parTrans" cxnId="{39CD689D-D863-4BE0-BDBC-FD105353540F}">
      <dgm:prSet/>
      <dgm:spPr/>
      <dgm:t>
        <a:bodyPr/>
        <a:lstStyle/>
        <a:p>
          <a:endParaRPr lang="cs-CZ"/>
        </a:p>
      </dgm:t>
    </dgm:pt>
    <dgm:pt modelId="{9B739BD0-0690-4038-9C97-DABB49BA9A05}" type="sibTrans" cxnId="{39CD689D-D863-4BE0-BDBC-FD105353540F}">
      <dgm:prSet/>
      <dgm:spPr/>
      <dgm:t>
        <a:bodyPr/>
        <a:lstStyle/>
        <a:p>
          <a:endParaRPr lang="cs-CZ"/>
        </a:p>
      </dgm:t>
    </dgm:pt>
    <dgm:pt modelId="{6B5643F8-7038-47F2-95CA-812FADEFCD2E}">
      <dgm:prSet/>
      <dgm:spPr/>
      <dgm:t>
        <a:bodyPr/>
        <a:lstStyle/>
        <a:p>
          <a:r>
            <a:rPr lang="en-GB" b="0"/>
            <a:t>motivated by the decreasing of the level of information asymmetry of both parties</a:t>
          </a:r>
          <a:endParaRPr lang="cs-CZ"/>
        </a:p>
      </dgm:t>
    </dgm:pt>
    <dgm:pt modelId="{CDF0D736-976F-4D54-918C-06AF58AC0553}" type="parTrans" cxnId="{9C52F548-0DB5-4EA1-9E47-4F15699E3705}">
      <dgm:prSet/>
      <dgm:spPr/>
      <dgm:t>
        <a:bodyPr/>
        <a:lstStyle/>
        <a:p>
          <a:endParaRPr lang="cs-CZ"/>
        </a:p>
      </dgm:t>
    </dgm:pt>
    <dgm:pt modelId="{8773B7E7-F81B-40CC-996D-96ACB47F0368}" type="sibTrans" cxnId="{9C52F548-0DB5-4EA1-9E47-4F15699E3705}">
      <dgm:prSet/>
      <dgm:spPr/>
      <dgm:t>
        <a:bodyPr/>
        <a:lstStyle/>
        <a:p>
          <a:endParaRPr lang="cs-CZ"/>
        </a:p>
      </dgm:t>
    </dgm:pt>
    <dgm:pt modelId="{7E7B8246-E2D6-4012-8C65-2C34A347FD9E}">
      <dgm:prSet/>
      <dgm:spPr/>
      <dgm:t>
        <a:bodyPr/>
        <a:lstStyle/>
        <a:p>
          <a:r>
            <a:rPr lang="en-GB" b="0"/>
            <a:t>the process is about particularize of value estimations</a:t>
          </a:r>
          <a:endParaRPr lang="cs-CZ"/>
        </a:p>
      </dgm:t>
    </dgm:pt>
    <dgm:pt modelId="{2B33003F-E694-4836-B928-AD741B11F64C}" type="parTrans" cxnId="{8A733891-6E06-4034-B158-0F84F271554F}">
      <dgm:prSet/>
      <dgm:spPr/>
      <dgm:t>
        <a:bodyPr/>
        <a:lstStyle/>
        <a:p>
          <a:endParaRPr lang="cs-CZ"/>
        </a:p>
      </dgm:t>
    </dgm:pt>
    <dgm:pt modelId="{7C1224B8-9BEC-4B82-BE67-3DBDB72C148A}" type="sibTrans" cxnId="{8A733891-6E06-4034-B158-0F84F271554F}">
      <dgm:prSet/>
      <dgm:spPr/>
      <dgm:t>
        <a:bodyPr/>
        <a:lstStyle/>
        <a:p>
          <a:endParaRPr lang="cs-CZ"/>
        </a:p>
      </dgm:t>
    </dgm:pt>
    <dgm:pt modelId="{E829DC0D-0AB3-4804-A67B-D22F2B9C57A1}">
      <dgm:prSet/>
      <dgm:spPr/>
      <dgm:t>
        <a:bodyPr/>
        <a:lstStyle/>
        <a:p>
          <a:r>
            <a:rPr lang="en-GB" b="0"/>
            <a:t>till the moment of founding the value proposition</a:t>
          </a:r>
          <a:endParaRPr lang="cs-CZ"/>
        </a:p>
      </dgm:t>
    </dgm:pt>
    <dgm:pt modelId="{5E4C90DD-D138-49BF-901B-891803C94D2D}" type="parTrans" cxnId="{023D3DC8-8A9A-4700-8825-AC519AF057FD}">
      <dgm:prSet/>
      <dgm:spPr/>
      <dgm:t>
        <a:bodyPr/>
        <a:lstStyle/>
        <a:p>
          <a:endParaRPr lang="cs-CZ"/>
        </a:p>
      </dgm:t>
    </dgm:pt>
    <dgm:pt modelId="{D4652988-81D0-4365-9206-592390578D6F}" type="sibTrans" cxnId="{023D3DC8-8A9A-4700-8825-AC519AF057FD}">
      <dgm:prSet/>
      <dgm:spPr/>
      <dgm:t>
        <a:bodyPr/>
        <a:lstStyle/>
        <a:p>
          <a:endParaRPr lang="cs-CZ"/>
        </a:p>
      </dgm:t>
    </dgm:pt>
    <dgm:pt modelId="{CB9CE7EE-76C7-48BD-8715-DCEBB824D392}" type="pres">
      <dgm:prSet presAssocID="{39677E8C-97AA-4E9C-B2BB-886A1C5C9793}" presName="linear" presStyleCnt="0">
        <dgm:presLayoutVars>
          <dgm:animLvl val="lvl"/>
          <dgm:resizeHandles val="exact"/>
        </dgm:presLayoutVars>
      </dgm:prSet>
      <dgm:spPr/>
    </dgm:pt>
    <dgm:pt modelId="{A3A09BB6-52E1-4E1B-ADCE-C91B85C8DA4C}" type="pres">
      <dgm:prSet presAssocID="{8B1B15EF-6A53-41E0-94E7-A2F40DA5CCE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EE5CA06-CABF-48B7-BA8A-BD78F89FC305}" type="pres">
      <dgm:prSet presAssocID="{9B739BD0-0690-4038-9C97-DABB49BA9A05}" presName="spacer" presStyleCnt="0"/>
      <dgm:spPr/>
    </dgm:pt>
    <dgm:pt modelId="{BF4C7142-13CA-4B9C-968C-C631DBEE98D4}" type="pres">
      <dgm:prSet presAssocID="{6B5643F8-7038-47F2-95CA-812FADEFCD2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BB53CE3-09BB-4031-BDFB-B81669EC820B}" type="pres">
      <dgm:prSet presAssocID="{8773B7E7-F81B-40CC-996D-96ACB47F0368}" presName="spacer" presStyleCnt="0"/>
      <dgm:spPr/>
    </dgm:pt>
    <dgm:pt modelId="{D6AE8596-BE4E-4FE3-993D-FED69FB0FF00}" type="pres">
      <dgm:prSet presAssocID="{7E7B8246-E2D6-4012-8C65-2C34A347FD9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3228FD7-A0A5-4447-872A-962BED22341B}" type="pres">
      <dgm:prSet presAssocID="{7C1224B8-9BEC-4B82-BE67-3DBDB72C148A}" presName="spacer" presStyleCnt="0"/>
      <dgm:spPr/>
    </dgm:pt>
    <dgm:pt modelId="{A7E74756-0626-4161-9DF5-DE85986DF451}" type="pres">
      <dgm:prSet presAssocID="{E829DC0D-0AB3-4804-A67B-D22F2B9C57A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B809967-F230-4B55-961F-14F552D9616D}" type="presOf" srcId="{E829DC0D-0AB3-4804-A67B-D22F2B9C57A1}" destId="{A7E74756-0626-4161-9DF5-DE85986DF451}" srcOrd="0" destOrd="0" presId="urn:microsoft.com/office/officeart/2005/8/layout/vList2"/>
    <dgm:cxn modelId="{9C52F548-0DB5-4EA1-9E47-4F15699E3705}" srcId="{39677E8C-97AA-4E9C-B2BB-886A1C5C9793}" destId="{6B5643F8-7038-47F2-95CA-812FADEFCD2E}" srcOrd="1" destOrd="0" parTransId="{CDF0D736-976F-4D54-918C-06AF58AC0553}" sibTransId="{8773B7E7-F81B-40CC-996D-96ACB47F0368}"/>
    <dgm:cxn modelId="{ABD0144E-2846-414A-A279-0BAF1B04731D}" type="presOf" srcId="{6B5643F8-7038-47F2-95CA-812FADEFCD2E}" destId="{BF4C7142-13CA-4B9C-968C-C631DBEE98D4}" srcOrd="0" destOrd="0" presId="urn:microsoft.com/office/officeart/2005/8/layout/vList2"/>
    <dgm:cxn modelId="{8A733891-6E06-4034-B158-0F84F271554F}" srcId="{39677E8C-97AA-4E9C-B2BB-886A1C5C9793}" destId="{7E7B8246-E2D6-4012-8C65-2C34A347FD9E}" srcOrd="2" destOrd="0" parTransId="{2B33003F-E694-4836-B928-AD741B11F64C}" sibTransId="{7C1224B8-9BEC-4B82-BE67-3DBDB72C148A}"/>
    <dgm:cxn modelId="{39CD689D-D863-4BE0-BDBC-FD105353540F}" srcId="{39677E8C-97AA-4E9C-B2BB-886A1C5C9793}" destId="{8B1B15EF-6A53-41E0-94E7-A2F40DA5CCE9}" srcOrd="0" destOrd="0" parTransId="{A4B84138-1C7A-466C-8BDE-17823BC93C28}" sibTransId="{9B739BD0-0690-4038-9C97-DABB49BA9A05}"/>
    <dgm:cxn modelId="{023D3DC8-8A9A-4700-8825-AC519AF057FD}" srcId="{39677E8C-97AA-4E9C-B2BB-886A1C5C9793}" destId="{E829DC0D-0AB3-4804-A67B-D22F2B9C57A1}" srcOrd="3" destOrd="0" parTransId="{5E4C90DD-D138-49BF-901B-891803C94D2D}" sibTransId="{D4652988-81D0-4365-9206-592390578D6F}"/>
    <dgm:cxn modelId="{ED76A6E8-3ACE-48C6-A48A-A1ADDCB09246}" type="presOf" srcId="{7E7B8246-E2D6-4012-8C65-2C34A347FD9E}" destId="{D6AE8596-BE4E-4FE3-993D-FED69FB0FF00}" srcOrd="0" destOrd="0" presId="urn:microsoft.com/office/officeart/2005/8/layout/vList2"/>
    <dgm:cxn modelId="{AD2772ED-69F4-42E1-B6A8-ADB8B814507D}" type="presOf" srcId="{39677E8C-97AA-4E9C-B2BB-886A1C5C9793}" destId="{CB9CE7EE-76C7-48BD-8715-DCEBB824D392}" srcOrd="0" destOrd="0" presId="urn:microsoft.com/office/officeart/2005/8/layout/vList2"/>
    <dgm:cxn modelId="{AEC7DDF3-9717-4FBA-BAEE-2351436D3F51}" type="presOf" srcId="{8B1B15EF-6A53-41E0-94E7-A2F40DA5CCE9}" destId="{A3A09BB6-52E1-4E1B-ADCE-C91B85C8DA4C}" srcOrd="0" destOrd="0" presId="urn:microsoft.com/office/officeart/2005/8/layout/vList2"/>
    <dgm:cxn modelId="{BB39AFE0-6D98-4EC0-9EAD-DE7A648E7EB2}" type="presParOf" srcId="{CB9CE7EE-76C7-48BD-8715-DCEBB824D392}" destId="{A3A09BB6-52E1-4E1B-ADCE-C91B85C8DA4C}" srcOrd="0" destOrd="0" presId="urn:microsoft.com/office/officeart/2005/8/layout/vList2"/>
    <dgm:cxn modelId="{75611304-AB9D-4E5E-A8C2-280D26B3B3EF}" type="presParOf" srcId="{CB9CE7EE-76C7-48BD-8715-DCEBB824D392}" destId="{4EE5CA06-CABF-48B7-BA8A-BD78F89FC305}" srcOrd="1" destOrd="0" presId="urn:microsoft.com/office/officeart/2005/8/layout/vList2"/>
    <dgm:cxn modelId="{8DB92763-563D-4750-8433-A4C5EAE6589B}" type="presParOf" srcId="{CB9CE7EE-76C7-48BD-8715-DCEBB824D392}" destId="{BF4C7142-13CA-4B9C-968C-C631DBEE98D4}" srcOrd="2" destOrd="0" presId="urn:microsoft.com/office/officeart/2005/8/layout/vList2"/>
    <dgm:cxn modelId="{E78FAAFE-7F8C-48A4-B4FD-D0E032954D6E}" type="presParOf" srcId="{CB9CE7EE-76C7-48BD-8715-DCEBB824D392}" destId="{ABB53CE3-09BB-4031-BDFB-B81669EC820B}" srcOrd="3" destOrd="0" presId="urn:microsoft.com/office/officeart/2005/8/layout/vList2"/>
    <dgm:cxn modelId="{722A175A-CDD1-4484-B870-0ECF3BC10E92}" type="presParOf" srcId="{CB9CE7EE-76C7-48BD-8715-DCEBB824D392}" destId="{D6AE8596-BE4E-4FE3-993D-FED69FB0FF00}" srcOrd="4" destOrd="0" presId="urn:microsoft.com/office/officeart/2005/8/layout/vList2"/>
    <dgm:cxn modelId="{B2FDA1CF-AD33-44F7-9080-065F0854B995}" type="presParOf" srcId="{CB9CE7EE-76C7-48BD-8715-DCEBB824D392}" destId="{E3228FD7-A0A5-4447-872A-962BED22341B}" srcOrd="5" destOrd="0" presId="urn:microsoft.com/office/officeart/2005/8/layout/vList2"/>
    <dgm:cxn modelId="{B525F3CA-F299-462E-8686-F20017209EFA}" type="presParOf" srcId="{CB9CE7EE-76C7-48BD-8715-DCEBB824D392}" destId="{A7E74756-0626-4161-9DF5-DE85986DF45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316214-FA42-4E1A-927C-18A3DBD4D16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BB64B78B-A5D5-4BAE-88BA-734374CB0EBE}">
      <dgm:prSet/>
      <dgm:spPr/>
      <dgm:t>
        <a:bodyPr/>
        <a:lstStyle/>
        <a:p>
          <a:r>
            <a:rPr lang="en-GB" b="1"/>
            <a:t>can be found in the moment client and provider can see the target</a:t>
          </a:r>
          <a:endParaRPr lang="cs-CZ"/>
        </a:p>
      </dgm:t>
    </dgm:pt>
    <dgm:pt modelId="{655C6256-545E-4A58-A461-B4E751B03E90}" type="parTrans" cxnId="{B50B9C1A-F6A6-4C8D-95B4-E700C8849293}">
      <dgm:prSet/>
      <dgm:spPr/>
      <dgm:t>
        <a:bodyPr/>
        <a:lstStyle/>
        <a:p>
          <a:endParaRPr lang="cs-CZ"/>
        </a:p>
      </dgm:t>
    </dgm:pt>
    <dgm:pt modelId="{63DA1103-3D55-4C00-A79B-C9F14C9931EA}" type="sibTrans" cxnId="{B50B9C1A-F6A6-4C8D-95B4-E700C8849293}">
      <dgm:prSet/>
      <dgm:spPr/>
      <dgm:t>
        <a:bodyPr/>
        <a:lstStyle/>
        <a:p>
          <a:endParaRPr lang="cs-CZ"/>
        </a:p>
      </dgm:t>
    </dgm:pt>
    <dgm:pt modelId="{46339A71-DFC7-4911-9D0D-63F5A9B875A7}">
      <dgm:prSet/>
      <dgm:spPr/>
      <dgm:t>
        <a:bodyPr/>
        <a:lstStyle/>
        <a:p>
          <a:r>
            <a:rPr lang="en-GB" b="0"/>
            <a:t>share the same point of view</a:t>
          </a:r>
          <a:endParaRPr lang="cs-CZ"/>
        </a:p>
      </dgm:t>
    </dgm:pt>
    <dgm:pt modelId="{87FDCA54-562C-4C35-BEAC-6F7CDA54DDEC}" type="parTrans" cxnId="{F65293D5-3815-41A1-B7F1-2F0BBAF8A19C}">
      <dgm:prSet/>
      <dgm:spPr/>
      <dgm:t>
        <a:bodyPr/>
        <a:lstStyle/>
        <a:p>
          <a:endParaRPr lang="cs-CZ"/>
        </a:p>
      </dgm:t>
    </dgm:pt>
    <dgm:pt modelId="{82DEBBD8-E565-40A0-BAAD-35809155BEFF}" type="sibTrans" cxnId="{F65293D5-3815-41A1-B7F1-2F0BBAF8A19C}">
      <dgm:prSet/>
      <dgm:spPr/>
      <dgm:t>
        <a:bodyPr/>
        <a:lstStyle/>
        <a:p>
          <a:endParaRPr lang="cs-CZ"/>
        </a:p>
      </dgm:t>
    </dgm:pt>
    <dgm:pt modelId="{DA0F26C2-41D2-4C9C-836E-6864338A874C}">
      <dgm:prSet/>
      <dgm:spPr/>
      <dgm:t>
        <a:bodyPr/>
        <a:lstStyle/>
        <a:p>
          <a:r>
            <a:rPr lang="en-GB" b="0"/>
            <a:t>both can see the utility level</a:t>
          </a:r>
          <a:endParaRPr lang="cs-CZ"/>
        </a:p>
      </dgm:t>
    </dgm:pt>
    <dgm:pt modelId="{B8C6A5E3-D97E-49F1-B1DB-64F1B311C19B}" type="parTrans" cxnId="{0966C156-63A8-452A-9624-C73A6900A0A3}">
      <dgm:prSet/>
      <dgm:spPr/>
      <dgm:t>
        <a:bodyPr/>
        <a:lstStyle/>
        <a:p>
          <a:endParaRPr lang="cs-CZ"/>
        </a:p>
      </dgm:t>
    </dgm:pt>
    <dgm:pt modelId="{91E2D29F-F35C-452C-9AC8-62E760638276}" type="sibTrans" cxnId="{0966C156-63A8-452A-9624-C73A6900A0A3}">
      <dgm:prSet/>
      <dgm:spPr/>
      <dgm:t>
        <a:bodyPr/>
        <a:lstStyle/>
        <a:p>
          <a:endParaRPr lang="cs-CZ"/>
        </a:p>
      </dgm:t>
    </dgm:pt>
    <dgm:pt modelId="{C9004B07-09A0-4253-9A17-A84E825F00F6}">
      <dgm:prSet/>
      <dgm:spPr/>
      <dgm:t>
        <a:bodyPr/>
        <a:lstStyle/>
        <a:p>
          <a:r>
            <a:rPr lang="en-GB" b="0"/>
            <a:t>and share as well</a:t>
          </a:r>
          <a:endParaRPr lang="cs-CZ"/>
        </a:p>
      </dgm:t>
    </dgm:pt>
    <dgm:pt modelId="{8D985E61-847A-48B8-963F-388622253F61}" type="parTrans" cxnId="{880CE7F5-5594-4615-BFD9-EEA2619E9E9E}">
      <dgm:prSet/>
      <dgm:spPr/>
      <dgm:t>
        <a:bodyPr/>
        <a:lstStyle/>
        <a:p>
          <a:endParaRPr lang="cs-CZ"/>
        </a:p>
      </dgm:t>
    </dgm:pt>
    <dgm:pt modelId="{1B1CB0DE-E2BE-4B35-B569-7DD6BA39FE7B}" type="sibTrans" cxnId="{880CE7F5-5594-4615-BFD9-EEA2619E9E9E}">
      <dgm:prSet/>
      <dgm:spPr/>
      <dgm:t>
        <a:bodyPr/>
        <a:lstStyle/>
        <a:p>
          <a:endParaRPr lang="cs-CZ"/>
        </a:p>
      </dgm:t>
    </dgm:pt>
    <dgm:pt modelId="{C24CF428-A0B4-4A73-A2AC-2C42933CC6AD}">
      <dgm:prSet/>
      <dgm:spPr/>
      <dgm:t>
        <a:bodyPr/>
        <a:lstStyle/>
        <a:p>
          <a:r>
            <a:rPr lang="en-GB" b="1"/>
            <a:t>both partners agree with concrete mutual criteria of success</a:t>
          </a:r>
          <a:endParaRPr lang="cs-CZ"/>
        </a:p>
      </dgm:t>
    </dgm:pt>
    <dgm:pt modelId="{237B8F61-026B-4D90-8FE1-D5D95C7F0138}" type="parTrans" cxnId="{5196DB6A-AD4B-426D-A351-938F2E3C6158}">
      <dgm:prSet/>
      <dgm:spPr/>
      <dgm:t>
        <a:bodyPr/>
        <a:lstStyle/>
        <a:p>
          <a:endParaRPr lang="cs-CZ"/>
        </a:p>
      </dgm:t>
    </dgm:pt>
    <dgm:pt modelId="{C134F157-AA84-404D-B126-A760A81FFF76}" type="sibTrans" cxnId="{5196DB6A-AD4B-426D-A351-938F2E3C6158}">
      <dgm:prSet/>
      <dgm:spPr/>
      <dgm:t>
        <a:bodyPr/>
        <a:lstStyle/>
        <a:p>
          <a:endParaRPr lang="cs-CZ"/>
        </a:p>
      </dgm:t>
    </dgm:pt>
    <dgm:pt modelId="{C773822B-A24A-4E45-BD03-B0F21C88163B}">
      <dgm:prSet/>
      <dgm:spPr/>
      <dgm:t>
        <a:bodyPr/>
        <a:lstStyle/>
        <a:p>
          <a:r>
            <a:rPr lang="en-GB" b="0"/>
            <a:t>variables to test</a:t>
          </a:r>
          <a:endParaRPr lang="cs-CZ"/>
        </a:p>
      </dgm:t>
    </dgm:pt>
    <dgm:pt modelId="{A6C6DB58-EF3D-4677-9CF3-E48E7754E5B0}" type="parTrans" cxnId="{52547CC6-C839-4B65-88D7-20D7816BE0B2}">
      <dgm:prSet/>
      <dgm:spPr/>
      <dgm:t>
        <a:bodyPr/>
        <a:lstStyle/>
        <a:p>
          <a:endParaRPr lang="cs-CZ"/>
        </a:p>
      </dgm:t>
    </dgm:pt>
    <dgm:pt modelId="{4EBEF55E-5CD2-4F8C-A442-1AA00AE872DD}" type="sibTrans" cxnId="{52547CC6-C839-4B65-88D7-20D7816BE0B2}">
      <dgm:prSet/>
      <dgm:spPr/>
      <dgm:t>
        <a:bodyPr/>
        <a:lstStyle/>
        <a:p>
          <a:endParaRPr lang="cs-CZ"/>
        </a:p>
      </dgm:t>
    </dgm:pt>
    <dgm:pt modelId="{55922ABB-7AA7-4B8B-80AD-27FFC4E19628}">
      <dgm:prSet/>
      <dgm:spPr/>
      <dgm:t>
        <a:bodyPr/>
        <a:lstStyle/>
        <a:p>
          <a:r>
            <a:rPr lang="en-GB" b="0"/>
            <a:t>no of customers</a:t>
          </a:r>
          <a:endParaRPr lang="cs-CZ"/>
        </a:p>
      </dgm:t>
    </dgm:pt>
    <dgm:pt modelId="{1AA7567C-1683-4C5B-A659-6F008950E1F7}" type="parTrans" cxnId="{FC30EBDB-6D3C-442F-8DBE-2978D328C8CA}">
      <dgm:prSet/>
      <dgm:spPr/>
      <dgm:t>
        <a:bodyPr/>
        <a:lstStyle/>
        <a:p>
          <a:endParaRPr lang="cs-CZ"/>
        </a:p>
      </dgm:t>
    </dgm:pt>
    <dgm:pt modelId="{65F8682E-2403-4367-8868-14EF84E795AF}" type="sibTrans" cxnId="{FC30EBDB-6D3C-442F-8DBE-2978D328C8CA}">
      <dgm:prSet/>
      <dgm:spPr/>
      <dgm:t>
        <a:bodyPr/>
        <a:lstStyle/>
        <a:p>
          <a:endParaRPr lang="cs-CZ"/>
        </a:p>
      </dgm:t>
    </dgm:pt>
    <dgm:pt modelId="{D1540711-3D41-4D81-89C4-A7B2F086775F}">
      <dgm:prSet/>
      <dgm:spPr/>
      <dgm:t>
        <a:bodyPr/>
        <a:lstStyle/>
        <a:p>
          <a:r>
            <a:rPr lang="en-GB" b="0"/>
            <a:t>profitability</a:t>
          </a:r>
          <a:endParaRPr lang="cs-CZ"/>
        </a:p>
      </dgm:t>
    </dgm:pt>
    <dgm:pt modelId="{A1FFDE3F-9F45-4553-9FB8-84CF3E55C679}" type="parTrans" cxnId="{BB6B73F2-0B06-4608-B94E-67989E5288E7}">
      <dgm:prSet/>
      <dgm:spPr/>
      <dgm:t>
        <a:bodyPr/>
        <a:lstStyle/>
        <a:p>
          <a:endParaRPr lang="cs-CZ"/>
        </a:p>
      </dgm:t>
    </dgm:pt>
    <dgm:pt modelId="{38DA5B28-E2D8-468B-9B81-7A9CC0785AA0}" type="sibTrans" cxnId="{BB6B73F2-0B06-4608-B94E-67989E5288E7}">
      <dgm:prSet/>
      <dgm:spPr/>
      <dgm:t>
        <a:bodyPr/>
        <a:lstStyle/>
        <a:p>
          <a:endParaRPr lang="cs-CZ"/>
        </a:p>
      </dgm:t>
    </dgm:pt>
    <dgm:pt modelId="{AD958F01-022B-4673-93D4-54B352C10BE3}">
      <dgm:prSet/>
      <dgm:spPr/>
      <dgm:t>
        <a:bodyPr/>
        <a:lstStyle/>
        <a:p>
          <a:r>
            <a:rPr lang="en-GB" b="0"/>
            <a:t>target values</a:t>
          </a:r>
          <a:endParaRPr lang="cs-CZ"/>
        </a:p>
      </dgm:t>
    </dgm:pt>
    <dgm:pt modelId="{DBD33BE4-02D8-4706-A55E-7BE3182807EF}" type="parTrans" cxnId="{BA66EB3A-DD4D-4AEC-B570-A0E6A8B0FD6C}">
      <dgm:prSet/>
      <dgm:spPr/>
      <dgm:t>
        <a:bodyPr/>
        <a:lstStyle/>
        <a:p>
          <a:endParaRPr lang="cs-CZ"/>
        </a:p>
      </dgm:t>
    </dgm:pt>
    <dgm:pt modelId="{DFCFF1B1-EC31-498B-9D79-8D1D47717F64}" type="sibTrans" cxnId="{BA66EB3A-DD4D-4AEC-B570-A0E6A8B0FD6C}">
      <dgm:prSet/>
      <dgm:spPr/>
      <dgm:t>
        <a:bodyPr/>
        <a:lstStyle/>
        <a:p>
          <a:endParaRPr lang="cs-CZ"/>
        </a:p>
      </dgm:t>
    </dgm:pt>
    <dgm:pt modelId="{E093497E-A52A-40E5-B7B3-C070110D1D8D}">
      <dgm:prSet/>
      <dgm:spPr/>
      <dgm:t>
        <a:bodyPr/>
        <a:lstStyle/>
        <a:p>
          <a:r>
            <a:rPr lang="en-GB" b="0"/>
            <a:t>number of customers rise of 30%</a:t>
          </a:r>
          <a:endParaRPr lang="cs-CZ"/>
        </a:p>
      </dgm:t>
    </dgm:pt>
    <dgm:pt modelId="{A28E1B9E-7059-4759-AFCD-79DC47340106}" type="parTrans" cxnId="{303AD3F4-5DF3-4FF3-BD9E-B21FA90BE14A}">
      <dgm:prSet/>
      <dgm:spPr/>
      <dgm:t>
        <a:bodyPr/>
        <a:lstStyle/>
        <a:p>
          <a:endParaRPr lang="cs-CZ"/>
        </a:p>
      </dgm:t>
    </dgm:pt>
    <dgm:pt modelId="{4D6E9ECA-6C9C-4CA0-B32E-B2727EFF51C4}" type="sibTrans" cxnId="{303AD3F4-5DF3-4FF3-BD9E-B21FA90BE14A}">
      <dgm:prSet/>
      <dgm:spPr/>
      <dgm:t>
        <a:bodyPr/>
        <a:lstStyle/>
        <a:p>
          <a:endParaRPr lang="cs-CZ"/>
        </a:p>
      </dgm:t>
    </dgm:pt>
    <dgm:pt modelId="{3B98CEA2-09F3-422C-AE19-83FF40B296CF}">
      <dgm:prSet/>
      <dgm:spPr/>
      <dgm:t>
        <a:bodyPr/>
        <a:lstStyle/>
        <a:p>
          <a:r>
            <a:rPr lang="en-GB" b="0"/>
            <a:t>profitability rises more than 10%</a:t>
          </a:r>
          <a:endParaRPr lang="cs-CZ"/>
        </a:p>
      </dgm:t>
    </dgm:pt>
    <dgm:pt modelId="{8697C609-589E-4944-96E3-0384D619FE1F}" type="parTrans" cxnId="{D357C812-F4C0-406E-9790-FFF5CA7983A9}">
      <dgm:prSet/>
      <dgm:spPr/>
      <dgm:t>
        <a:bodyPr/>
        <a:lstStyle/>
        <a:p>
          <a:endParaRPr lang="cs-CZ"/>
        </a:p>
      </dgm:t>
    </dgm:pt>
    <dgm:pt modelId="{D95F299B-2863-498E-9F85-CDDFF2F90294}" type="sibTrans" cxnId="{D357C812-F4C0-406E-9790-FFF5CA7983A9}">
      <dgm:prSet/>
      <dgm:spPr/>
      <dgm:t>
        <a:bodyPr/>
        <a:lstStyle/>
        <a:p>
          <a:endParaRPr lang="cs-CZ"/>
        </a:p>
      </dgm:t>
    </dgm:pt>
    <dgm:pt modelId="{94AD8C15-2240-438B-810B-1EB2E41F02C3}" type="pres">
      <dgm:prSet presAssocID="{11316214-FA42-4E1A-927C-18A3DBD4D16E}" presName="linear" presStyleCnt="0">
        <dgm:presLayoutVars>
          <dgm:animLvl val="lvl"/>
          <dgm:resizeHandles val="exact"/>
        </dgm:presLayoutVars>
      </dgm:prSet>
      <dgm:spPr/>
    </dgm:pt>
    <dgm:pt modelId="{BDAB7E51-788A-42CC-9EC1-3C21BA3BC090}" type="pres">
      <dgm:prSet presAssocID="{BB64B78B-A5D5-4BAE-88BA-734374CB0EB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FDD1732-E2FB-4917-B50B-B766FC8D61CD}" type="pres">
      <dgm:prSet presAssocID="{BB64B78B-A5D5-4BAE-88BA-734374CB0EBE}" presName="childText" presStyleLbl="revTx" presStyleIdx="0" presStyleCnt="2">
        <dgm:presLayoutVars>
          <dgm:bulletEnabled val="1"/>
        </dgm:presLayoutVars>
      </dgm:prSet>
      <dgm:spPr/>
    </dgm:pt>
    <dgm:pt modelId="{194A4F59-EB86-4CD5-B98F-12192DC4CD8F}" type="pres">
      <dgm:prSet presAssocID="{C24CF428-A0B4-4A73-A2AC-2C42933CC6A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F4B7FC8-EB11-4016-ACD7-BD21F5A5A387}" type="pres">
      <dgm:prSet presAssocID="{C24CF428-A0B4-4A73-A2AC-2C42933CC6AD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A6145A03-530A-4552-9D22-B41A885F1D3A}" type="presOf" srcId="{46339A71-DFC7-4911-9D0D-63F5A9B875A7}" destId="{5FDD1732-E2FB-4917-B50B-B766FC8D61CD}" srcOrd="0" destOrd="0" presId="urn:microsoft.com/office/officeart/2005/8/layout/vList2"/>
    <dgm:cxn modelId="{14A77A04-A349-4FD4-8AD5-F19256AF18CF}" type="presOf" srcId="{11316214-FA42-4E1A-927C-18A3DBD4D16E}" destId="{94AD8C15-2240-438B-810B-1EB2E41F02C3}" srcOrd="0" destOrd="0" presId="urn:microsoft.com/office/officeart/2005/8/layout/vList2"/>
    <dgm:cxn modelId="{44354607-3BC5-4179-898A-A59A462D3AC6}" type="presOf" srcId="{3B98CEA2-09F3-422C-AE19-83FF40B296CF}" destId="{7F4B7FC8-EB11-4016-ACD7-BD21F5A5A387}" srcOrd="0" destOrd="5" presId="urn:microsoft.com/office/officeart/2005/8/layout/vList2"/>
    <dgm:cxn modelId="{D357C812-F4C0-406E-9790-FFF5CA7983A9}" srcId="{AD958F01-022B-4673-93D4-54B352C10BE3}" destId="{3B98CEA2-09F3-422C-AE19-83FF40B296CF}" srcOrd="1" destOrd="0" parTransId="{8697C609-589E-4944-96E3-0384D619FE1F}" sibTransId="{D95F299B-2863-498E-9F85-CDDFF2F90294}"/>
    <dgm:cxn modelId="{B50B9C1A-F6A6-4C8D-95B4-E700C8849293}" srcId="{11316214-FA42-4E1A-927C-18A3DBD4D16E}" destId="{BB64B78B-A5D5-4BAE-88BA-734374CB0EBE}" srcOrd="0" destOrd="0" parTransId="{655C6256-545E-4A58-A461-B4E751B03E90}" sibTransId="{63DA1103-3D55-4C00-A79B-C9F14C9931EA}"/>
    <dgm:cxn modelId="{BA66EB3A-DD4D-4AEC-B570-A0E6A8B0FD6C}" srcId="{C24CF428-A0B4-4A73-A2AC-2C42933CC6AD}" destId="{AD958F01-022B-4673-93D4-54B352C10BE3}" srcOrd="1" destOrd="0" parTransId="{DBD33BE4-02D8-4706-A55E-7BE3182807EF}" sibTransId="{DFCFF1B1-EC31-498B-9D79-8D1D47717F64}"/>
    <dgm:cxn modelId="{5196DB6A-AD4B-426D-A351-938F2E3C6158}" srcId="{11316214-FA42-4E1A-927C-18A3DBD4D16E}" destId="{C24CF428-A0B4-4A73-A2AC-2C42933CC6AD}" srcOrd="1" destOrd="0" parTransId="{237B8F61-026B-4D90-8FE1-D5D95C7F0138}" sibTransId="{C134F157-AA84-404D-B126-A760A81FFF76}"/>
    <dgm:cxn modelId="{0966C156-63A8-452A-9624-C73A6900A0A3}" srcId="{BB64B78B-A5D5-4BAE-88BA-734374CB0EBE}" destId="{DA0F26C2-41D2-4C9C-836E-6864338A874C}" srcOrd="1" destOrd="0" parTransId="{B8C6A5E3-D97E-49F1-B1DB-64F1B311C19B}" sibTransId="{91E2D29F-F35C-452C-9AC8-62E760638276}"/>
    <dgm:cxn modelId="{7E047495-67FA-4307-9F7E-E1595486C406}" type="presOf" srcId="{AD958F01-022B-4673-93D4-54B352C10BE3}" destId="{7F4B7FC8-EB11-4016-ACD7-BD21F5A5A387}" srcOrd="0" destOrd="3" presId="urn:microsoft.com/office/officeart/2005/8/layout/vList2"/>
    <dgm:cxn modelId="{718D9E9A-067D-4D2D-8A8D-00AB4A209737}" type="presOf" srcId="{C773822B-A24A-4E45-BD03-B0F21C88163B}" destId="{7F4B7FC8-EB11-4016-ACD7-BD21F5A5A387}" srcOrd="0" destOrd="0" presId="urn:microsoft.com/office/officeart/2005/8/layout/vList2"/>
    <dgm:cxn modelId="{29C4E1A1-64E3-4E4C-8713-EE3FEF0F6738}" type="presOf" srcId="{C9004B07-09A0-4253-9A17-A84E825F00F6}" destId="{5FDD1732-E2FB-4917-B50B-B766FC8D61CD}" srcOrd="0" destOrd="2" presId="urn:microsoft.com/office/officeart/2005/8/layout/vList2"/>
    <dgm:cxn modelId="{4656C9B2-6FDE-44CE-948C-07B3013944E5}" type="presOf" srcId="{55922ABB-7AA7-4B8B-80AD-27FFC4E19628}" destId="{7F4B7FC8-EB11-4016-ACD7-BD21F5A5A387}" srcOrd="0" destOrd="1" presId="urn:microsoft.com/office/officeart/2005/8/layout/vList2"/>
    <dgm:cxn modelId="{52547CC6-C839-4B65-88D7-20D7816BE0B2}" srcId="{C24CF428-A0B4-4A73-A2AC-2C42933CC6AD}" destId="{C773822B-A24A-4E45-BD03-B0F21C88163B}" srcOrd="0" destOrd="0" parTransId="{A6C6DB58-EF3D-4677-9CF3-E48E7754E5B0}" sibTransId="{4EBEF55E-5CD2-4F8C-A442-1AA00AE872DD}"/>
    <dgm:cxn modelId="{F65293D5-3815-41A1-B7F1-2F0BBAF8A19C}" srcId="{BB64B78B-A5D5-4BAE-88BA-734374CB0EBE}" destId="{46339A71-DFC7-4911-9D0D-63F5A9B875A7}" srcOrd="0" destOrd="0" parTransId="{87FDCA54-562C-4C35-BEAC-6F7CDA54DDEC}" sibTransId="{82DEBBD8-E565-40A0-BAAD-35809155BEFF}"/>
    <dgm:cxn modelId="{D56B38D7-C6F9-47AF-B602-F706938B9BEC}" type="presOf" srcId="{E093497E-A52A-40E5-B7B3-C070110D1D8D}" destId="{7F4B7FC8-EB11-4016-ACD7-BD21F5A5A387}" srcOrd="0" destOrd="4" presId="urn:microsoft.com/office/officeart/2005/8/layout/vList2"/>
    <dgm:cxn modelId="{FC30EBDB-6D3C-442F-8DBE-2978D328C8CA}" srcId="{C773822B-A24A-4E45-BD03-B0F21C88163B}" destId="{55922ABB-7AA7-4B8B-80AD-27FFC4E19628}" srcOrd="0" destOrd="0" parTransId="{1AA7567C-1683-4C5B-A659-6F008950E1F7}" sibTransId="{65F8682E-2403-4367-8868-14EF84E795AF}"/>
    <dgm:cxn modelId="{BD337CE1-1059-48FD-B3E2-8E4AFF37567E}" type="presOf" srcId="{DA0F26C2-41D2-4C9C-836E-6864338A874C}" destId="{5FDD1732-E2FB-4917-B50B-B766FC8D61CD}" srcOrd="0" destOrd="1" presId="urn:microsoft.com/office/officeart/2005/8/layout/vList2"/>
    <dgm:cxn modelId="{B6D3A1E8-CCFC-4012-A3BD-FF0BF7E9F924}" type="presOf" srcId="{C24CF428-A0B4-4A73-A2AC-2C42933CC6AD}" destId="{194A4F59-EB86-4CD5-B98F-12192DC4CD8F}" srcOrd="0" destOrd="0" presId="urn:microsoft.com/office/officeart/2005/8/layout/vList2"/>
    <dgm:cxn modelId="{9B4B96EE-D909-4A08-82C9-B556C565F4E6}" type="presOf" srcId="{BB64B78B-A5D5-4BAE-88BA-734374CB0EBE}" destId="{BDAB7E51-788A-42CC-9EC1-3C21BA3BC090}" srcOrd="0" destOrd="0" presId="urn:microsoft.com/office/officeart/2005/8/layout/vList2"/>
    <dgm:cxn modelId="{BB6B73F2-0B06-4608-B94E-67989E5288E7}" srcId="{C773822B-A24A-4E45-BD03-B0F21C88163B}" destId="{D1540711-3D41-4D81-89C4-A7B2F086775F}" srcOrd="1" destOrd="0" parTransId="{A1FFDE3F-9F45-4553-9FB8-84CF3E55C679}" sibTransId="{38DA5B28-E2D8-468B-9B81-7A9CC0785AA0}"/>
    <dgm:cxn modelId="{303AD3F4-5DF3-4FF3-BD9E-B21FA90BE14A}" srcId="{AD958F01-022B-4673-93D4-54B352C10BE3}" destId="{E093497E-A52A-40E5-B7B3-C070110D1D8D}" srcOrd="0" destOrd="0" parTransId="{A28E1B9E-7059-4759-AFCD-79DC47340106}" sibTransId="{4D6E9ECA-6C9C-4CA0-B32E-B2727EFF51C4}"/>
    <dgm:cxn modelId="{880CE7F5-5594-4615-BFD9-EEA2619E9E9E}" srcId="{BB64B78B-A5D5-4BAE-88BA-734374CB0EBE}" destId="{C9004B07-09A0-4253-9A17-A84E825F00F6}" srcOrd="2" destOrd="0" parTransId="{8D985E61-847A-48B8-963F-388622253F61}" sibTransId="{1B1CB0DE-E2BE-4B35-B569-7DD6BA39FE7B}"/>
    <dgm:cxn modelId="{769ED9F8-DF54-4C0F-8C6C-D7F388D05126}" type="presOf" srcId="{D1540711-3D41-4D81-89C4-A7B2F086775F}" destId="{7F4B7FC8-EB11-4016-ACD7-BD21F5A5A387}" srcOrd="0" destOrd="2" presId="urn:microsoft.com/office/officeart/2005/8/layout/vList2"/>
    <dgm:cxn modelId="{E575CBA2-22CE-4A48-9AF0-493D89FBE717}" type="presParOf" srcId="{94AD8C15-2240-438B-810B-1EB2E41F02C3}" destId="{BDAB7E51-788A-42CC-9EC1-3C21BA3BC090}" srcOrd="0" destOrd="0" presId="urn:microsoft.com/office/officeart/2005/8/layout/vList2"/>
    <dgm:cxn modelId="{5209178D-2E50-43AC-99E2-3E9428D677B2}" type="presParOf" srcId="{94AD8C15-2240-438B-810B-1EB2E41F02C3}" destId="{5FDD1732-E2FB-4917-B50B-B766FC8D61CD}" srcOrd="1" destOrd="0" presId="urn:microsoft.com/office/officeart/2005/8/layout/vList2"/>
    <dgm:cxn modelId="{D9E4AF74-24F9-423B-8DAD-AD767D83CCDD}" type="presParOf" srcId="{94AD8C15-2240-438B-810B-1EB2E41F02C3}" destId="{194A4F59-EB86-4CD5-B98F-12192DC4CD8F}" srcOrd="2" destOrd="0" presId="urn:microsoft.com/office/officeart/2005/8/layout/vList2"/>
    <dgm:cxn modelId="{6A52971E-59A4-4FD7-9E49-C81D3BF9E2BA}" type="presParOf" srcId="{94AD8C15-2240-438B-810B-1EB2E41F02C3}" destId="{7F4B7FC8-EB11-4016-ACD7-BD21F5A5A38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334141E-E305-4D1B-9660-870BA51B381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5554535A-F7B0-43F9-B801-B8F5449A6942}">
      <dgm:prSet/>
      <dgm:spPr/>
      <dgm:t>
        <a:bodyPr/>
        <a:lstStyle/>
        <a:p>
          <a:r>
            <a:rPr lang="en-GB" b="0"/>
            <a:t>must be shared and paid</a:t>
          </a:r>
          <a:endParaRPr lang="cs-CZ"/>
        </a:p>
      </dgm:t>
    </dgm:pt>
    <dgm:pt modelId="{DF729E9C-0E24-44BC-B7D8-541DD5C552A8}" type="parTrans" cxnId="{89622A5B-577C-41B5-A00A-2638090D1AFB}">
      <dgm:prSet/>
      <dgm:spPr/>
      <dgm:t>
        <a:bodyPr/>
        <a:lstStyle/>
        <a:p>
          <a:endParaRPr lang="cs-CZ"/>
        </a:p>
      </dgm:t>
    </dgm:pt>
    <dgm:pt modelId="{CEF08353-D8EF-49E9-89FF-993B80101940}" type="sibTrans" cxnId="{89622A5B-577C-41B5-A00A-2638090D1AFB}">
      <dgm:prSet/>
      <dgm:spPr/>
      <dgm:t>
        <a:bodyPr/>
        <a:lstStyle/>
        <a:p>
          <a:endParaRPr lang="cs-CZ"/>
        </a:p>
      </dgm:t>
    </dgm:pt>
    <dgm:pt modelId="{DAE7816B-C1B4-437D-89CA-D025793C670C}">
      <dgm:prSet/>
      <dgm:spPr/>
      <dgm:t>
        <a:bodyPr/>
        <a:lstStyle/>
        <a:p>
          <a:r>
            <a:rPr lang="en-GB" b="0"/>
            <a:t>problem is complex</a:t>
          </a:r>
          <a:endParaRPr lang="cs-CZ"/>
        </a:p>
      </dgm:t>
    </dgm:pt>
    <dgm:pt modelId="{A34A4BB8-88DA-4C80-BD45-F2C7E51F956D}" type="parTrans" cxnId="{F943F001-5980-467A-9AA7-49528E9CBC10}">
      <dgm:prSet/>
      <dgm:spPr/>
      <dgm:t>
        <a:bodyPr/>
        <a:lstStyle/>
        <a:p>
          <a:endParaRPr lang="cs-CZ"/>
        </a:p>
      </dgm:t>
    </dgm:pt>
    <dgm:pt modelId="{A17EF3D3-3C36-4FA2-887D-8970335E61D1}" type="sibTrans" cxnId="{F943F001-5980-467A-9AA7-49528E9CBC10}">
      <dgm:prSet/>
      <dgm:spPr/>
      <dgm:t>
        <a:bodyPr/>
        <a:lstStyle/>
        <a:p>
          <a:endParaRPr lang="cs-CZ"/>
        </a:p>
      </dgm:t>
    </dgm:pt>
    <dgm:pt modelId="{9F89357A-C225-4C06-86FE-853AC003403D}">
      <dgm:prSet/>
      <dgm:spPr/>
      <dgm:t>
        <a:bodyPr/>
        <a:lstStyle/>
        <a:p>
          <a:r>
            <a:rPr lang="en-GB" b="0"/>
            <a:t>must be understood and explored</a:t>
          </a:r>
          <a:endParaRPr lang="cs-CZ"/>
        </a:p>
      </dgm:t>
    </dgm:pt>
    <dgm:pt modelId="{E8F5A6F3-E68B-44D8-9C73-983DFBC2AE39}" type="parTrans" cxnId="{CE4F769C-BAF1-401E-8F29-6897B8520C87}">
      <dgm:prSet/>
      <dgm:spPr/>
      <dgm:t>
        <a:bodyPr/>
        <a:lstStyle/>
        <a:p>
          <a:endParaRPr lang="cs-CZ"/>
        </a:p>
      </dgm:t>
    </dgm:pt>
    <dgm:pt modelId="{D0094EEC-C421-4BE4-9D4D-F8634FB85A5A}" type="sibTrans" cxnId="{CE4F769C-BAF1-401E-8F29-6897B8520C87}">
      <dgm:prSet/>
      <dgm:spPr/>
      <dgm:t>
        <a:bodyPr/>
        <a:lstStyle/>
        <a:p>
          <a:endParaRPr lang="cs-CZ"/>
        </a:p>
      </dgm:t>
    </dgm:pt>
    <dgm:pt modelId="{91DBF35D-5A9B-40F4-9556-2886CB5EDCA0}">
      <dgm:prSet/>
      <dgm:spPr/>
      <dgm:t>
        <a:bodyPr/>
        <a:lstStyle/>
        <a:p>
          <a:r>
            <a:rPr lang="en-GB" b="0"/>
            <a:t>provider must be paid for using his sources to do it</a:t>
          </a:r>
          <a:endParaRPr lang="cs-CZ"/>
        </a:p>
      </dgm:t>
    </dgm:pt>
    <dgm:pt modelId="{44E1D2EA-29B6-4830-A686-CCD345C0AC77}" type="parTrans" cxnId="{718D29BA-1B92-4767-9A15-D9156AF7D585}">
      <dgm:prSet/>
      <dgm:spPr/>
      <dgm:t>
        <a:bodyPr/>
        <a:lstStyle/>
        <a:p>
          <a:endParaRPr lang="cs-CZ"/>
        </a:p>
      </dgm:t>
    </dgm:pt>
    <dgm:pt modelId="{26F5D292-9932-4769-AC99-EB4500AC1E3E}" type="sibTrans" cxnId="{718D29BA-1B92-4767-9A15-D9156AF7D585}">
      <dgm:prSet/>
      <dgm:spPr/>
      <dgm:t>
        <a:bodyPr/>
        <a:lstStyle/>
        <a:p>
          <a:endParaRPr lang="cs-CZ"/>
        </a:p>
      </dgm:t>
    </dgm:pt>
    <dgm:pt modelId="{16B2F430-1CCB-4B9B-BA15-625ECB4B62F5}">
      <dgm:prSet/>
      <dgm:spPr/>
      <dgm:t>
        <a:bodyPr/>
        <a:lstStyle/>
        <a:p>
          <a:r>
            <a:rPr lang="en-GB" b="1"/>
            <a:t>Client is paying for the analysis of the target area</a:t>
          </a:r>
          <a:endParaRPr lang="cs-CZ"/>
        </a:p>
      </dgm:t>
    </dgm:pt>
    <dgm:pt modelId="{2B15DEBB-A79D-4F83-83DB-3F872F8F4E35}" type="parTrans" cxnId="{23CDF242-2786-40EE-95EE-6729E1392C19}">
      <dgm:prSet/>
      <dgm:spPr/>
      <dgm:t>
        <a:bodyPr/>
        <a:lstStyle/>
        <a:p>
          <a:endParaRPr lang="cs-CZ"/>
        </a:p>
      </dgm:t>
    </dgm:pt>
    <dgm:pt modelId="{D1E3A402-734C-4B48-AD97-D182B5342347}" type="sibTrans" cxnId="{23CDF242-2786-40EE-95EE-6729E1392C19}">
      <dgm:prSet/>
      <dgm:spPr/>
      <dgm:t>
        <a:bodyPr/>
        <a:lstStyle/>
        <a:p>
          <a:endParaRPr lang="cs-CZ"/>
        </a:p>
      </dgm:t>
    </dgm:pt>
    <dgm:pt modelId="{EF100093-0FD3-403E-BE9F-1B1B2CEB3D56}" type="pres">
      <dgm:prSet presAssocID="{E334141E-E305-4D1B-9660-870BA51B381B}" presName="linear" presStyleCnt="0">
        <dgm:presLayoutVars>
          <dgm:animLvl val="lvl"/>
          <dgm:resizeHandles val="exact"/>
        </dgm:presLayoutVars>
      </dgm:prSet>
      <dgm:spPr/>
    </dgm:pt>
    <dgm:pt modelId="{0AFD6514-E071-4F90-A592-0D5A7D177937}" type="pres">
      <dgm:prSet presAssocID="{5554535A-F7B0-43F9-B801-B8F5449A694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7785432-2FDA-455D-B6D2-9FB5AAC99423}" type="pres">
      <dgm:prSet presAssocID="{5554535A-F7B0-43F9-B801-B8F5449A6942}" presName="childText" presStyleLbl="revTx" presStyleIdx="0" presStyleCnt="1">
        <dgm:presLayoutVars>
          <dgm:bulletEnabled val="1"/>
        </dgm:presLayoutVars>
      </dgm:prSet>
      <dgm:spPr/>
    </dgm:pt>
    <dgm:pt modelId="{9844F5D4-F11B-46E7-AAD7-76808F644985}" type="pres">
      <dgm:prSet presAssocID="{91DBF35D-5A9B-40F4-9556-2886CB5EDCA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7EA6EA8-75EF-49FC-B0A7-5E2C354DD315}" type="pres">
      <dgm:prSet presAssocID="{26F5D292-9932-4769-AC99-EB4500AC1E3E}" presName="spacer" presStyleCnt="0"/>
      <dgm:spPr/>
    </dgm:pt>
    <dgm:pt modelId="{4388736E-AD72-4E15-BCBD-E917A8420174}" type="pres">
      <dgm:prSet presAssocID="{16B2F430-1CCB-4B9B-BA15-625ECB4B62F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943F001-5980-467A-9AA7-49528E9CBC10}" srcId="{5554535A-F7B0-43F9-B801-B8F5449A6942}" destId="{DAE7816B-C1B4-437D-89CA-D025793C670C}" srcOrd="0" destOrd="0" parTransId="{A34A4BB8-88DA-4C80-BD45-F2C7E51F956D}" sibTransId="{A17EF3D3-3C36-4FA2-887D-8970335E61D1}"/>
    <dgm:cxn modelId="{E9445923-27DC-41CE-8E8D-4B1AEF5AB290}" type="presOf" srcId="{91DBF35D-5A9B-40F4-9556-2886CB5EDCA0}" destId="{9844F5D4-F11B-46E7-AAD7-76808F644985}" srcOrd="0" destOrd="0" presId="urn:microsoft.com/office/officeart/2005/8/layout/vList2"/>
    <dgm:cxn modelId="{C537CE2C-7F25-48A2-AB83-4152C7649E49}" type="presOf" srcId="{E334141E-E305-4D1B-9660-870BA51B381B}" destId="{EF100093-0FD3-403E-BE9F-1B1B2CEB3D56}" srcOrd="0" destOrd="0" presId="urn:microsoft.com/office/officeart/2005/8/layout/vList2"/>
    <dgm:cxn modelId="{89622A5B-577C-41B5-A00A-2638090D1AFB}" srcId="{E334141E-E305-4D1B-9660-870BA51B381B}" destId="{5554535A-F7B0-43F9-B801-B8F5449A6942}" srcOrd="0" destOrd="0" parTransId="{DF729E9C-0E24-44BC-B7D8-541DD5C552A8}" sibTransId="{CEF08353-D8EF-49E9-89FF-993B80101940}"/>
    <dgm:cxn modelId="{23CDF242-2786-40EE-95EE-6729E1392C19}" srcId="{E334141E-E305-4D1B-9660-870BA51B381B}" destId="{16B2F430-1CCB-4B9B-BA15-625ECB4B62F5}" srcOrd="2" destOrd="0" parTransId="{2B15DEBB-A79D-4F83-83DB-3F872F8F4E35}" sibTransId="{D1E3A402-734C-4B48-AD97-D182B5342347}"/>
    <dgm:cxn modelId="{9F228C76-0226-4ECC-8A5E-AC1BBEA4D7FB}" type="presOf" srcId="{5554535A-F7B0-43F9-B801-B8F5449A6942}" destId="{0AFD6514-E071-4F90-A592-0D5A7D177937}" srcOrd="0" destOrd="0" presId="urn:microsoft.com/office/officeart/2005/8/layout/vList2"/>
    <dgm:cxn modelId="{CFEC247F-BECF-49B5-8757-BACE31DB6EFC}" type="presOf" srcId="{9F89357A-C225-4C06-86FE-853AC003403D}" destId="{57785432-2FDA-455D-B6D2-9FB5AAC99423}" srcOrd="0" destOrd="1" presId="urn:microsoft.com/office/officeart/2005/8/layout/vList2"/>
    <dgm:cxn modelId="{CE4F769C-BAF1-401E-8F29-6897B8520C87}" srcId="{5554535A-F7B0-43F9-B801-B8F5449A6942}" destId="{9F89357A-C225-4C06-86FE-853AC003403D}" srcOrd="1" destOrd="0" parTransId="{E8F5A6F3-E68B-44D8-9C73-983DFBC2AE39}" sibTransId="{D0094EEC-C421-4BE4-9D4D-F8634FB85A5A}"/>
    <dgm:cxn modelId="{D751A6B2-F81C-48E0-9668-70A23180311B}" type="presOf" srcId="{16B2F430-1CCB-4B9B-BA15-625ECB4B62F5}" destId="{4388736E-AD72-4E15-BCBD-E917A8420174}" srcOrd="0" destOrd="0" presId="urn:microsoft.com/office/officeart/2005/8/layout/vList2"/>
    <dgm:cxn modelId="{718D29BA-1B92-4767-9A15-D9156AF7D585}" srcId="{E334141E-E305-4D1B-9660-870BA51B381B}" destId="{91DBF35D-5A9B-40F4-9556-2886CB5EDCA0}" srcOrd="1" destOrd="0" parTransId="{44E1D2EA-29B6-4830-A686-CCD345C0AC77}" sibTransId="{26F5D292-9932-4769-AC99-EB4500AC1E3E}"/>
    <dgm:cxn modelId="{3BE4BFFB-804B-41BC-BBA1-8B24EBBE130B}" type="presOf" srcId="{DAE7816B-C1B4-437D-89CA-D025793C670C}" destId="{57785432-2FDA-455D-B6D2-9FB5AAC99423}" srcOrd="0" destOrd="0" presId="urn:microsoft.com/office/officeart/2005/8/layout/vList2"/>
    <dgm:cxn modelId="{B29D60F6-05CF-4C4A-A2AB-7AFB1847D7D6}" type="presParOf" srcId="{EF100093-0FD3-403E-BE9F-1B1B2CEB3D56}" destId="{0AFD6514-E071-4F90-A592-0D5A7D177937}" srcOrd="0" destOrd="0" presId="urn:microsoft.com/office/officeart/2005/8/layout/vList2"/>
    <dgm:cxn modelId="{F0003872-AC33-4E9F-BADB-46BC0D1B9228}" type="presParOf" srcId="{EF100093-0FD3-403E-BE9F-1B1B2CEB3D56}" destId="{57785432-2FDA-455D-B6D2-9FB5AAC99423}" srcOrd="1" destOrd="0" presId="urn:microsoft.com/office/officeart/2005/8/layout/vList2"/>
    <dgm:cxn modelId="{A0AFE08B-67F4-43F1-B723-570583E0386F}" type="presParOf" srcId="{EF100093-0FD3-403E-BE9F-1B1B2CEB3D56}" destId="{9844F5D4-F11B-46E7-AAD7-76808F644985}" srcOrd="2" destOrd="0" presId="urn:microsoft.com/office/officeart/2005/8/layout/vList2"/>
    <dgm:cxn modelId="{77068630-7537-4942-B64D-10286A9062D5}" type="presParOf" srcId="{EF100093-0FD3-403E-BE9F-1B1B2CEB3D56}" destId="{67EA6EA8-75EF-49FC-B0A7-5E2C354DD315}" srcOrd="3" destOrd="0" presId="urn:microsoft.com/office/officeart/2005/8/layout/vList2"/>
    <dgm:cxn modelId="{B1208A2A-C3E2-4F01-9E9E-8E1370E9BCC0}" type="presParOf" srcId="{EF100093-0FD3-403E-BE9F-1B1B2CEB3D56}" destId="{4388736E-AD72-4E15-BCBD-E917A842017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0EF287F-A59D-4459-B19D-28F101D0A6B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486ABB91-3359-4D0A-B90D-BEBD04388526}">
      <dgm:prSet/>
      <dgm:spPr/>
      <dgm:t>
        <a:bodyPr/>
        <a:lstStyle/>
        <a:p>
          <a:r>
            <a:rPr lang="en-US" dirty="0"/>
            <a:t>Provider, Client or Target may contain one or more service systems</a:t>
          </a:r>
        </a:p>
      </dgm:t>
    </dgm:pt>
    <dgm:pt modelId="{C2262A65-FA75-4A7A-B8DC-4F2E0A0AA59A}" type="parTrans" cxnId="{836B62BA-A768-4A6B-9286-01312B4C5CF6}">
      <dgm:prSet/>
      <dgm:spPr/>
      <dgm:t>
        <a:bodyPr/>
        <a:lstStyle/>
        <a:p>
          <a:endParaRPr lang="cs-CZ"/>
        </a:p>
      </dgm:t>
    </dgm:pt>
    <dgm:pt modelId="{7B2BCB5B-C02C-4B06-A396-87E6FDD16C49}" type="sibTrans" cxnId="{836B62BA-A768-4A6B-9286-01312B4C5CF6}">
      <dgm:prSet/>
      <dgm:spPr/>
      <dgm:t>
        <a:bodyPr/>
        <a:lstStyle/>
        <a:p>
          <a:endParaRPr lang="cs-CZ"/>
        </a:p>
      </dgm:t>
    </dgm:pt>
    <dgm:pt modelId="{E2B85F01-810D-4527-8777-8EBC5DAD6BA6}">
      <dgm:prSet/>
      <dgm:spPr/>
      <dgm:t>
        <a:bodyPr/>
        <a:lstStyle/>
        <a:p>
          <a:r>
            <a:rPr lang="en-US" dirty="0"/>
            <a:t>Those service systems need to cooperate in some way</a:t>
          </a:r>
        </a:p>
      </dgm:t>
    </dgm:pt>
    <dgm:pt modelId="{FC3B8D89-65F3-4C54-990B-D62776B0A25A}" type="parTrans" cxnId="{2BE73E73-BB05-417D-8FC2-222FC6A5D58E}">
      <dgm:prSet/>
      <dgm:spPr/>
      <dgm:t>
        <a:bodyPr/>
        <a:lstStyle/>
        <a:p>
          <a:endParaRPr lang="cs-CZ"/>
        </a:p>
      </dgm:t>
    </dgm:pt>
    <dgm:pt modelId="{359D2D1B-3010-463C-955D-CA3AED187FD9}" type="sibTrans" cxnId="{2BE73E73-BB05-417D-8FC2-222FC6A5D58E}">
      <dgm:prSet/>
      <dgm:spPr/>
      <dgm:t>
        <a:bodyPr/>
        <a:lstStyle/>
        <a:p>
          <a:endParaRPr lang="cs-CZ"/>
        </a:p>
      </dgm:t>
    </dgm:pt>
    <dgm:pt modelId="{516BFF59-AF2A-4C5E-9AA4-BEA4957FD9EB}">
      <dgm:prSet/>
      <dgm:spPr/>
      <dgm:t>
        <a:bodyPr/>
        <a:lstStyle/>
        <a:p>
          <a:r>
            <a:rPr lang="en-US" dirty="0"/>
            <a:t>The cooperation between those service systems is also service system</a:t>
          </a:r>
        </a:p>
      </dgm:t>
    </dgm:pt>
    <dgm:pt modelId="{AB0EBDB7-DF99-4F21-87DC-E871F2006435}" type="parTrans" cxnId="{C6673E5E-8AED-48B7-91ED-FC29A379F152}">
      <dgm:prSet/>
      <dgm:spPr/>
      <dgm:t>
        <a:bodyPr/>
        <a:lstStyle/>
        <a:p>
          <a:endParaRPr lang="cs-CZ"/>
        </a:p>
      </dgm:t>
    </dgm:pt>
    <dgm:pt modelId="{C37310AA-BAF4-4807-88AF-50D74BCA35FF}" type="sibTrans" cxnId="{C6673E5E-8AED-48B7-91ED-FC29A379F152}">
      <dgm:prSet/>
      <dgm:spPr/>
      <dgm:t>
        <a:bodyPr/>
        <a:lstStyle/>
        <a:p>
          <a:endParaRPr lang="cs-CZ"/>
        </a:p>
      </dgm:t>
    </dgm:pt>
    <dgm:pt modelId="{EA4BCD9F-EF2D-4949-8143-795DDE64456A}">
      <dgm:prSet/>
      <dgm:spPr/>
      <dgm:t>
        <a:bodyPr/>
        <a:lstStyle/>
        <a:p>
          <a:r>
            <a:rPr lang="en-US" dirty="0"/>
            <a:t>If they are not a simple person or technology</a:t>
          </a:r>
        </a:p>
      </dgm:t>
    </dgm:pt>
    <dgm:pt modelId="{DF6CE643-B040-4539-BF97-5ABB7CF06C9A}" type="parTrans" cxnId="{96FF6534-26EE-469D-A864-079F55452183}">
      <dgm:prSet/>
      <dgm:spPr/>
      <dgm:t>
        <a:bodyPr/>
        <a:lstStyle/>
        <a:p>
          <a:endParaRPr lang="cs-CZ"/>
        </a:p>
      </dgm:t>
    </dgm:pt>
    <dgm:pt modelId="{57AE35F7-8AB7-4F5A-B6A4-F65D5BE2AA3C}" type="sibTrans" cxnId="{96FF6534-26EE-469D-A864-079F55452183}">
      <dgm:prSet/>
      <dgm:spPr/>
      <dgm:t>
        <a:bodyPr/>
        <a:lstStyle/>
        <a:p>
          <a:endParaRPr lang="cs-CZ"/>
        </a:p>
      </dgm:t>
    </dgm:pt>
    <dgm:pt modelId="{AD815CD8-5752-4DCF-A027-365436C5BD5B}">
      <dgm:prSet/>
      <dgm:spPr/>
      <dgm:t>
        <a:bodyPr/>
        <a:lstStyle/>
        <a:p>
          <a:r>
            <a:rPr lang="en-US" dirty="0"/>
            <a:t>They can be organization, more complex entity etc.</a:t>
          </a:r>
        </a:p>
      </dgm:t>
    </dgm:pt>
    <dgm:pt modelId="{F8390027-BF7F-4D1F-8CF4-1B70F5586066}" type="parTrans" cxnId="{E2F1F1E5-8AEF-4A3E-8FF5-3A973080FF70}">
      <dgm:prSet/>
      <dgm:spPr/>
      <dgm:t>
        <a:bodyPr/>
        <a:lstStyle/>
        <a:p>
          <a:endParaRPr lang="cs-CZ"/>
        </a:p>
      </dgm:t>
    </dgm:pt>
    <dgm:pt modelId="{B11CE213-802C-465B-A191-231830CCB3E0}" type="sibTrans" cxnId="{E2F1F1E5-8AEF-4A3E-8FF5-3A973080FF70}">
      <dgm:prSet/>
      <dgm:spPr/>
      <dgm:t>
        <a:bodyPr/>
        <a:lstStyle/>
        <a:p>
          <a:endParaRPr lang="cs-CZ"/>
        </a:p>
      </dgm:t>
    </dgm:pt>
    <dgm:pt modelId="{C423A4B8-F9BF-4F7D-BA32-08A72757AF06}">
      <dgm:prSet/>
      <dgm:spPr/>
      <dgm:t>
        <a:bodyPr/>
        <a:lstStyle/>
        <a:p>
          <a:r>
            <a:rPr lang="en-US" dirty="0"/>
            <a:t>Technology with the community of developers</a:t>
          </a:r>
        </a:p>
      </dgm:t>
    </dgm:pt>
    <dgm:pt modelId="{06C76A9D-E4AB-43DA-93D2-DEF41EA0D0BA}" type="parTrans" cxnId="{EC53DBC7-0A59-4165-A793-B9A6555DD155}">
      <dgm:prSet/>
      <dgm:spPr/>
      <dgm:t>
        <a:bodyPr/>
        <a:lstStyle/>
        <a:p>
          <a:endParaRPr lang="cs-CZ"/>
        </a:p>
      </dgm:t>
    </dgm:pt>
    <dgm:pt modelId="{07528D38-8093-44A3-B7D7-48D2DFCC8AD4}" type="sibTrans" cxnId="{EC53DBC7-0A59-4165-A793-B9A6555DD155}">
      <dgm:prSet/>
      <dgm:spPr/>
      <dgm:t>
        <a:bodyPr/>
        <a:lstStyle/>
        <a:p>
          <a:endParaRPr lang="cs-CZ"/>
        </a:p>
      </dgm:t>
    </dgm:pt>
    <dgm:pt modelId="{FF56DB76-CCB6-49CA-B16C-84F007CC90DE}">
      <dgm:prSet/>
      <dgm:spPr/>
      <dgm:t>
        <a:bodyPr/>
        <a:lstStyle/>
        <a:p>
          <a:r>
            <a:rPr lang="en-US" dirty="0"/>
            <a:t>It must be organized in synergy</a:t>
          </a:r>
        </a:p>
      </dgm:t>
    </dgm:pt>
    <dgm:pt modelId="{B01AD016-9E4E-4B19-8B3E-75EDB67D9470}" type="parTrans" cxnId="{DAD73708-D64E-4F1F-9617-32D0B87FB393}">
      <dgm:prSet/>
      <dgm:spPr/>
      <dgm:t>
        <a:bodyPr/>
        <a:lstStyle/>
        <a:p>
          <a:endParaRPr lang="cs-CZ"/>
        </a:p>
      </dgm:t>
    </dgm:pt>
    <dgm:pt modelId="{97B213CD-0936-4DB1-AD3C-DFD1A4B05915}" type="sibTrans" cxnId="{DAD73708-D64E-4F1F-9617-32D0B87FB393}">
      <dgm:prSet/>
      <dgm:spPr/>
      <dgm:t>
        <a:bodyPr/>
        <a:lstStyle/>
        <a:p>
          <a:endParaRPr lang="cs-CZ"/>
        </a:p>
      </dgm:t>
    </dgm:pt>
    <dgm:pt modelId="{D774725D-B42C-47B5-9EF6-A4D3C73005DF}">
      <dgm:prSet/>
      <dgm:spPr/>
      <dgm:t>
        <a:bodyPr/>
        <a:lstStyle/>
        <a:p>
          <a:r>
            <a:rPr lang="en-US" dirty="0"/>
            <a:t>Some services must be finish first, some in the specific order etc.</a:t>
          </a:r>
        </a:p>
      </dgm:t>
    </dgm:pt>
    <dgm:pt modelId="{000B2A8F-0917-4297-8E62-B80A372187A9}" type="parTrans" cxnId="{001E64BF-8883-414B-A887-A02300DAEA84}">
      <dgm:prSet/>
      <dgm:spPr/>
      <dgm:t>
        <a:bodyPr/>
        <a:lstStyle/>
        <a:p>
          <a:endParaRPr lang="cs-CZ"/>
        </a:p>
      </dgm:t>
    </dgm:pt>
    <dgm:pt modelId="{EE6545A0-A899-4C78-8461-2AC3B96489AA}" type="sibTrans" cxnId="{001E64BF-8883-414B-A887-A02300DAEA84}">
      <dgm:prSet/>
      <dgm:spPr/>
      <dgm:t>
        <a:bodyPr/>
        <a:lstStyle/>
        <a:p>
          <a:endParaRPr lang="cs-CZ"/>
        </a:p>
      </dgm:t>
    </dgm:pt>
    <dgm:pt modelId="{4E9F33F4-6EA2-4E02-B95D-D8B14FC9C44C}" type="pres">
      <dgm:prSet presAssocID="{20EF287F-A59D-4459-B19D-28F101D0A6B7}" presName="linear" presStyleCnt="0">
        <dgm:presLayoutVars>
          <dgm:animLvl val="lvl"/>
          <dgm:resizeHandles val="exact"/>
        </dgm:presLayoutVars>
      </dgm:prSet>
      <dgm:spPr/>
    </dgm:pt>
    <dgm:pt modelId="{410B5082-3C97-4F22-8C1B-B29A5CF7102D}" type="pres">
      <dgm:prSet presAssocID="{486ABB91-3359-4D0A-B90D-BEBD0438852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D6565F9-FC2F-48EC-88CE-CE34D7D47507}" type="pres">
      <dgm:prSet presAssocID="{486ABB91-3359-4D0A-B90D-BEBD04388526}" presName="childText" presStyleLbl="revTx" presStyleIdx="0" presStyleCnt="3">
        <dgm:presLayoutVars>
          <dgm:bulletEnabled val="1"/>
        </dgm:presLayoutVars>
      </dgm:prSet>
      <dgm:spPr/>
    </dgm:pt>
    <dgm:pt modelId="{BCCE4569-52EE-45F1-995D-422BA36D0565}" type="pres">
      <dgm:prSet presAssocID="{EA4BCD9F-EF2D-4949-8143-795DDE64456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3376D99-B6B1-4905-80B0-108B29206FD8}" type="pres">
      <dgm:prSet presAssocID="{57AE35F7-8AB7-4F5A-B6A4-F65D5BE2AA3C}" presName="spacer" presStyleCnt="0"/>
      <dgm:spPr/>
    </dgm:pt>
    <dgm:pt modelId="{4A10E28C-D590-49B1-A218-8579A9960A6E}" type="pres">
      <dgm:prSet presAssocID="{AD815CD8-5752-4DCF-A027-365436C5BD5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97835EA-8579-496F-B562-7FCA6D5D1FF6}" type="pres">
      <dgm:prSet presAssocID="{AD815CD8-5752-4DCF-A027-365436C5BD5B}" presName="childText" presStyleLbl="revTx" presStyleIdx="1" presStyleCnt="3">
        <dgm:presLayoutVars>
          <dgm:bulletEnabled val="1"/>
        </dgm:presLayoutVars>
      </dgm:prSet>
      <dgm:spPr/>
    </dgm:pt>
    <dgm:pt modelId="{2DCB2891-D486-4417-86B8-F1100843317A}" type="pres">
      <dgm:prSet presAssocID="{FF56DB76-CCB6-49CA-B16C-84F007CC90DE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FFF9B2FB-CD75-464F-B23F-BEC628B1F618}" type="pres">
      <dgm:prSet presAssocID="{FF56DB76-CCB6-49CA-B16C-84F007CC90DE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F5FA8307-5574-4BE0-B715-B7CF96F14DAE}" type="presOf" srcId="{D774725D-B42C-47B5-9EF6-A4D3C73005DF}" destId="{FFF9B2FB-CD75-464F-B23F-BEC628B1F618}" srcOrd="0" destOrd="0" presId="urn:microsoft.com/office/officeart/2005/8/layout/vList2"/>
    <dgm:cxn modelId="{DAD73708-D64E-4F1F-9617-32D0B87FB393}" srcId="{20EF287F-A59D-4459-B19D-28F101D0A6B7}" destId="{FF56DB76-CCB6-49CA-B16C-84F007CC90DE}" srcOrd="3" destOrd="0" parTransId="{B01AD016-9E4E-4B19-8B3E-75EDB67D9470}" sibTransId="{97B213CD-0936-4DB1-AD3C-DFD1A4B05915}"/>
    <dgm:cxn modelId="{00B1F433-8300-41F0-8969-DE7072DBB19C}" type="presOf" srcId="{C423A4B8-F9BF-4F7D-BA32-08A72757AF06}" destId="{397835EA-8579-496F-B562-7FCA6D5D1FF6}" srcOrd="0" destOrd="0" presId="urn:microsoft.com/office/officeart/2005/8/layout/vList2"/>
    <dgm:cxn modelId="{96FF6534-26EE-469D-A864-079F55452183}" srcId="{20EF287F-A59D-4459-B19D-28F101D0A6B7}" destId="{EA4BCD9F-EF2D-4949-8143-795DDE64456A}" srcOrd="1" destOrd="0" parTransId="{DF6CE643-B040-4539-BF97-5ABB7CF06C9A}" sibTransId="{57AE35F7-8AB7-4F5A-B6A4-F65D5BE2AA3C}"/>
    <dgm:cxn modelId="{C6673E5E-8AED-48B7-91ED-FC29A379F152}" srcId="{486ABB91-3359-4D0A-B90D-BEBD04388526}" destId="{516BFF59-AF2A-4C5E-9AA4-BEA4957FD9EB}" srcOrd="1" destOrd="0" parTransId="{AB0EBDB7-DF99-4F21-87DC-E871F2006435}" sibTransId="{C37310AA-BAF4-4807-88AF-50D74BCA35FF}"/>
    <dgm:cxn modelId="{A151C651-893E-488E-8745-4B93CDEA75CA}" type="presOf" srcId="{516BFF59-AF2A-4C5E-9AA4-BEA4957FD9EB}" destId="{8D6565F9-FC2F-48EC-88CE-CE34D7D47507}" srcOrd="0" destOrd="1" presId="urn:microsoft.com/office/officeart/2005/8/layout/vList2"/>
    <dgm:cxn modelId="{2BE73E73-BB05-417D-8FC2-222FC6A5D58E}" srcId="{486ABB91-3359-4D0A-B90D-BEBD04388526}" destId="{E2B85F01-810D-4527-8777-8EBC5DAD6BA6}" srcOrd="0" destOrd="0" parTransId="{FC3B8D89-65F3-4C54-990B-D62776B0A25A}" sibTransId="{359D2D1B-3010-463C-955D-CA3AED187FD9}"/>
    <dgm:cxn modelId="{64564258-EC46-45A9-8170-6A7B722D6185}" type="presOf" srcId="{E2B85F01-810D-4527-8777-8EBC5DAD6BA6}" destId="{8D6565F9-FC2F-48EC-88CE-CE34D7D47507}" srcOrd="0" destOrd="0" presId="urn:microsoft.com/office/officeart/2005/8/layout/vList2"/>
    <dgm:cxn modelId="{8887E19B-10B9-4A33-9EA4-4D45A6046FCE}" type="presOf" srcId="{486ABB91-3359-4D0A-B90D-BEBD04388526}" destId="{410B5082-3C97-4F22-8C1B-B29A5CF7102D}" srcOrd="0" destOrd="0" presId="urn:microsoft.com/office/officeart/2005/8/layout/vList2"/>
    <dgm:cxn modelId="{538C8EA9-5591-4E03-89C0-D4E54E201AFD}" type="presOf" srcId="{FF56DB76-CCB6-49CA-B16C-84F007CC90DE}" destId="{2DCB2891-D486-4417-86B8-F1100843317A}" srcOrd="0" destOrd="0" presId="urn:microsoft.com/office/officeart/2005/8/layout/vList2"/>
    <dgm:cxn modelId="{BFBBF6A9-07B2-4B2F-84D7-E1A1C0768AD7}" type="presOf" srcId="{20EF287F-A59D-4459-B19D-28F101D0A6B7}" destId="{4E9F33F4-6EA2-4E02-B95D-D8B14FC9C44C}" srcOrd="0" destOrd="0" presId="urn:microsoft.com/office/officeart/2005/8/layout/vList2"/>
    <dgm:cxn modelId="{836B62BA-A768-4A6B-9286-01312B4C5CF6}" srcId="{20EF287F-A59D-4459-B19D-28F101D0A6B7}" destId="{486ABB91-3359-4D0A-B90D-BEBD04388526}" srcOrd="0" destOrd="0" parTransId="{C2262A65-FA75-4A7A-B8DC-4F2E0A0AA59A}" sibTransId="{7B2BCB5B-C02C-4B06-A396-87E6FDD16C49}"/>
    <dgm:cxn modelId="{001E64BF-8883-414B-A887-A02300DAEA84}" srcId="{FF56DB76-CCB6-49CA-B16C-84F007CC90DE}" destId="{D774725D-B42C-47B5-9EF6-A4D3C73005DF}" srcOrd="0" destOrd="0" parTransId="{000B2A8F-0917-4297-8E62-B80A372187A9}" sibTransId="{EE6545A0-A899-4C78-8461-2AC3B96489AA}"/>
    <dgm:cxn modelId="{6CA233C0-1B08-44AB-A24F-08079389A9F1}" type="presOf" srcId="{AD815CD8-5752-4DCF-A027-365436C5BD5B}" destId="{4A10E28C-D590-49B1-A218-8579A9960A6E}" srcOrd="0" destOrd="0" presId="urn:microsoft.com/office/officeart/2005/8/layout/vList2"/>
    <dgm:cxn modelId="{EC53DBC7-0A59-4165-A793-B9A6555DD155}" srcId="{AD815CD8-5752-4DCF-A027-365436C5BD5B}" destId="{C423A4B8-F9BF-4F7D-BA32-08A72757AF06}" srcOrd="0" destOrd="0" parTransId="{06C76A9D-E4AB-43DA-93D2-DEF41EA0D0BA}" sibTransId="{07528D38-8093-44A3-B7D7-48D2DFCC8AD4}"/>
    <dgm:cxn modelId="{E2F1F1E5-8AEF-4A3E-8FF5-3A973080FF70}" srcId="{20EF287F-A59D-4459-B19D-28F101D0A6B7}" destId="{AD815CD8-5752-4DCF-A027-365436C5BD5B}" srcOrd="2" destOrd="0" parTransId="{F8390027-BF7F-4D1F-8CF4-1B70F5586066}" sibTransId="{B11CE213-802C-465B-A191-231830CCB3E0}"/>
    <dgm:cxn modelId="{FCE02EF9-9B5F-40C4-AC41-214B0A282C1C}" type="presOf" srcId="{EA4BCD9F-EF2D-4949-8143-795DDE64456A}" destId="{BCCE4569-52EE-45F1-995D-422BA36D0565}" srcOrd="0" destOrd="0" presId="urn:microsoft.com/office/officeart/2005/8/layout/vList2"/>
    <dgm:cxn modelId="{C6AB7FEF-22DA-45AF-87C6-ED0850AC46E9}" type="presParOf" srcId="{4E9F33F4-6EA2-4E02-B95D-D8B14FC9C44C}" destId="{410B5082-3C97-4F22-8C1B-B29A5CF7102D}" srcOrd="0" destOrd="0" presId="urn:microsoft.com/office/officeart/2005/8/layout/vList2"/>
    <dgm:cxn modelId="{CFF9F6F0-F248-4F28-9D46-7162761DCFF9}" type="presParOf" srcId="{4E9F33F4-6EA2-4E02-B95D-D8B14FC9C44C}" destId="{8D6565F9-FC2F-48EC-88CE-CE34D7D47507}" srcOrd="1" destOrd="0" presId="urn:microsoft.com/office/officeart/2005/8/layout/vList2"/>
    <dgm:cxn modelId="{CFBF031A-A2B1-4F39-A490-E2571DA101E9}" type="presParOf" srcId="{4E9F33F4-6EA2-4E02-B95D-D8B14FC9C44C}" destId="{BCCE4569-52EE-45F1-995D-422BA36D0565}" srcOrd="2" destOrd="0" presId="urn:microsoft.com/office/officeart/2005/8/layout/vList2"/>
    <dgm:cxn modelId="{2CBD74AB-2D13-4AB3-A9CF-3D2B93EA2D5C}" type="presParOf" srcId="{4E9F33F4-6EA2-4E02-B95D-D8B14FC9C44C}" destId="{83376D99-B6B1-4905-80B0-108B29206FD8}" srcOrd="3" destOrd="0" presId="urn:microsoft.com/office/officeart/2005/8/layout/vList2"/>
    <dgm:cxn modelId="{DB08FA26-8884-4DC1-AF49-C4AE1C227C10}" type="presParOf" srcId="{4E9F33F4-6EA2-4E02-B95D-D8B14FC9C44C}" destId="{4A10E28C-D590-49B1-A218-8579A9960A6E}" srcOrd="4" destOrd="0" presId="urn:microsoft.com/office/officeart/2005/8/layout/vList2"/>
    <dgm:cxn modelId="{F3735041-8A8A-4D28-A53B-748EA0538B82}" type="presParOf" srcId="{4E9F33F4-6EA2-4E02-B95D-D8B14FC9C44C}" destId="{397835EA-8579-496F-B562-7FCA6D5D1FF6}" srcOrd="5" destOrd="0" presId="urn:microsoft.com/office/officeart/2005/8/layout/vList2"/>
    <dgm:cxn modelId="{D450D125-1887-4087-AC85-C184431C6201}" type="presParOf" srcId="{4E9F33F4-6EA2-4E02-B95D-D8B14FC9C44C}" destId="{2DCB2891-D486-4417-86B8-F1100843317A}" srcOrd="6" destOrd="0" presId="urn:microsoft.com/office/officeart/2005/8/layout/vList2"/>
    <dgm:cxn modelId="{4AECF56C-F984-4587-9B85-C1DB4336D548}" type="presParOf" srcId="{4E9F33F4-6EA2-4E02-B95D-D8B14FC9C44C}" destId="{FFF9B2FB-CD75-464F-B23F-BEC628B1F618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2831CED-36CB-4BDB-A637-D8AFC6A72EE1}" type="doc">
      <dgm:prSet loTypeId="urn:microsoft.com/office/officeart/2005/8/layout/vList2" loCatId="list" qsTypeId="urn:microsoft.com/office/officeart/2005/8/quickstyle/simple5" qsCatId="simple" csTypeId="urn:microsoft.com/office/officeart/2005/8/colors/accent1_3" csCatId="accent1"/>
      <dgm:spPr/>
      <dgm:t>
        <a:bodyPr/>
        <a:lstStyle/>
        <a:p>
          <a:endParaRPr lang="cs-CZ"/>
        </a:p>
      </dgm:t>
    </dgm:pt>
    <dgm:pt modelId="{F8DF8350-14C5-41D3-9FCC-93B6A2DFCE76}">
      <dgm:prSet/>
      <dgm:spPr/>
      <dgm:t>
        <a:bodyPr/>
        <a:lstStyle/>
        <a:p>
          <a:r>
            <a:rPr lang="en-US" dirty="0"/>
            <a:t>Selling a service means a lot of preliminary work</a:t>
          </a:r>
        </a:p>
      </dgm:t>
    </dgm:pt>
    <dgm:pt modelId="{208605A8-E999-4040-9FAA-3B84E943D22B}" type="parTrans" cxnId="{DB5CA5E6-CAF0-4302-A5CA-69B5A65D3DC4}">
      <dgm:prSet/>
      <dgm:spPr/>
      <dgm:t>
        <a:bodyPr/>
        <a:lstStyle/>
        <a:p>
          <a:endParaRPr lang="cs-CZ"/>
        </a:p>
      </dgm:t>
    </dgm:pt>
    <dgm:pt modelId="{38E9FE69-0A5B-48EF-907A-F93644F57097}" type="sibTrans" cxnId="{DB5CA5E6-CAF0-4302-A5CA-69B5A65D3DC4}">
      <dgm:prSet/>
      <dgm:spPr/>
      <dgm:t>
        <a:bodyPr/>
        <a:lstStyle/>
        <a:p>
          <a:endParaRPr lang="cs-CZ"/>
        </a:p>
      </dgm:t>
    </dgm:pt>
    <dgm:pt modelId="{777FE40A-26FA-4591-9425-2DD3BFBDB09C}">
      <dgm:prSet/>
      <dgm:spPr/>
      <dgm:t>
        <a:bodyPr/>
        <a:lstStyle/>
        <a:p>
          <a:r>
            <a:rPr lang="en-US" dirty="0"/>
            <a:t>Sold product means success</a:t>
          </a:r>
        </a:p>
      </dgm:t>
    </dgm:pt>
    <dgm:pt modelId="{E99D2F11-26C0-451A-B328-EBE7F4A16836}" type="parTrans" cxnId="{94B8F2BC-0EAD-45D9-A7C5-4AE3A78A0359}">
      <dgm:prSet/>
      <dgm:spPr/>
      <dgm:t>
        <a:bodyPr/>
        <a:lstStyle/>
        <a:p>
          <a:endParaRPr lang="cs-CZ"/>
        </a:p>
      </dgm:t>
    </dgm:pt>
    <dgm:pt modelId="{A09D1DC0-8B05-4952-A47E-88D1ACCC6786}" type="sibTrans" cxnId="{94B8F2BC-0EAD-45D9-A7C5-4AE3A78A0359}">
      <dgm:prSet/>
      <dgm:spPr/>
      <dgm:t>
        <a:bodyPr/>
        <a:lstStyle/>
        <a:p>
          <a:endParaRPr lang="cs-CZ"/>
        </a:p>
      </dgm:t>
    </dgm:pt>
    <dgm:pt modelId="{026E4DB4-11DE-4E4C-B804-A5611FFAA763}">
      <dgm:prSet/>
      <dgm:spPr/>
      <dgm:t>
        <a:bodyPr/>
        <a:lstStyle/>
        <a:p>
          <a:r>
            <a:rPr lang="en-US" dirty="0"/>
            <a:t>Selling a service is the beginning</a:t>
          </a:r>
        </a:p>
      </dgm:t>
    </dgm:pt>
    <dgm:pt modelId="{D39B5F0B-09B2-490D-BB31-1639F5CC29A6}" type="parTrans" cxnId="{7493CAF9-D494-497E-8928-56BE7CD65E43}">
      <dgm:prSet/>
      <dgm:spPr/>
      <dgm:t>
        <a:bodyPr/>
        <a:lstStyle/>
        <a:p>
          <a:endParaRPr lang="cs-CZ"/>
        </a:p>
      </dgm:t>
    </dgm:pt>
    <dgm:pt modelId="{0D0D1D23-7CF4-43E7-8E5C-017C7F0A8F89}" type="sibTrans" cxnId="{7493CAF9-D494-497E-8928-56BE7CD65E43}">
      <dgm:prSet/>
      <dgm:spPr/>
      <dgm:t>
        <a:bodyPr/>
        <a:lstStyle/>
        <a:p>
          <a:endParaRPr lang="cs-CZ"/>
        </a:p>
      </dgm:t>
    </dgm:pt>
    <dgm:pt modelId="{C0DABDBE-8902-4D50-AB25-EA1242D50A93}">
      <dgm:prSet/>
      <dgm:spPr/>
      <dgm:t>
        <a:bodyPr/>
        <a:lstStyle/>
        <a:p>
          <a:r>
            <a:rPr lang="en-US" dirty="0"/>
            <a:t>Start of the service execution</a:t>
          </a:r>
        </a:p>
      </dgm:t>
    </dgm:pt>
    <dgm:pt modelId="{6706CB8E-C7D1-4221-997F-BE645B2E0DCA}" type="parTrans" cxnId="{E651C0C9-4271-4475-9C79-AC51F5D13A22}">
      <dgm:prSet/>
      <dgm:spPr/>
      <dgm:t>
        <a:bodyPr/>
        <a:lstStyle/>
        <a:p>
          <a:endParaRPr lang="cs-CZ"/>
        </a:p>
      </dgm:t>
    </dgm:pt>
    <dgm:pt modelId="{A1DFE102-B9D9-4F04-83BB-E78CD2AE33B9}" type="sibTrans" cxnId="{E651C0C9-4271-4475-9C79-AC51F5D13A22}">
      <dgm:prSet/>
      <dgm:spPr/>
      <dgm:t>
        <a:bodyPr/>
        <a:lstStyle/>
        <a:p>
          <a:endParaRPr lang="cs-CZ"/>
        </a:p>
      </dgm:t>
    </dgm:pt>
    <dgm:pt modelId="{F2A34B6E-6F13-482B-A759-CDE0CA11DF81}">
      <dgm:prSet/>
      <dgm:spPr/>
      <dgm:t>
        <a:bodyPr/>
        <a:lstStyle/>
        <a:p>
          <a:r>
            <a:rPr lang="en-US" dirty="0"/>
            <a:t>Preliminary work is about </a:t>
          </a:r>
        </a:p>
      </dgm:t>
    </dgm:pt>
    <dgm:pt modelId="{35460FAF-3033-4B88-9D10-CF69AEB4B54E}" type="parTrans" cxnId="{7581EED3-A03A-47E9-A83F-02A374E376F1}">
      <dgm:prSet/>
      <dgm:spPr/>
      <dgm:t>
        <a:bodyPr/>
        <a:lstStyle/>
        <a:p>
          <a:endParaRPr lang="cs-CZ"/>
        </a:p>
      </dgm:t>
    </dgm:pt>
    <dgm:pt modelId="{95D0762A-8AC1-4A36-8CF4-E61BA0F05C17}" type="sibTrans" cxnId="{7581EED3-A03A-47E9-A83F-02A374E376F1}">
      <dgm:prSet/>
      <dgm:spPr/>
      <dgm:t>
        <a:bodyPr/>
        <a:lstStyle/>
        <a:p>
          <a:endParaRPr lang="cs-CZ"/>
        </a:p>
      </dgm:t>
    </dgm:pt>
    <dgm:pt modelId="{F5CE576E-8C06-4314-87CC-B32DB9EB7A16}">
      <dgm:prSet/>
      <dgm:spPr/>
      <dgm:t>
        <a:bodyPr/>
        <a:lstStyle/>
        <a:p>
          <a:r>
            <a:rPr lang="en-US" dirty="0"/>
            <a:t>Value proposition</a:t>
          </a:r>
        </a:p>
      </dgm:t>
    </dgm:pt>
    <dgm:pt modelId="{CB8878B7-F60C-4927-87ED-03460579FBFE}" type="parTrans" cxnId="{5A2B9236-EC06-492E-8528-2BC4391CB011}">
      <dgm:prSet/>
      <dgm:spPr/>
      <dgm:t>
        <a:bodyPr/>
        <a:lstStyle/>
        <a:p>
          <a:endParaRPr lang="cs-CZ"/>
        </a:p>
      </dgm:t>
    </dgm:pt>
    <dgm:pt modelId="{947F45FB-09DC-4BB0-939C-EB090C8D485E}" type="sibTrans" cxnId="{5A2B9236-EC06-492E-8528-2BC4391CB011}">
      <dgm:prSet/>
      <dgm:spPr/>
      <dgm:t>
        <a:bodyPr/>
        <a:lstStyle/>
        <a:p>
          <a:endParaRPr lang="cs-CZ"/>
        </a:p>
      </dgm:t>
    </dgm:pt>
    <dgm:pt modelId="{39168FF3-F247-4563-9CE1-8C00D4B6D249}">
      <dgm:prSet/>
      <dgm:spPr/>
      <dgm:t>
        <a:bodyPr/>
        <a:lstStyle/>
        <a:p>
          <a:r>
            <a:rPr lang="en-US" dirty="0"/>
            <a:t>Service modelling</a:t>
          </a:r>
        </a:p>
      </dgm:t>
    </dgm:pt>
    <dgm:pt modelId="{DDB6459C-0588-4DA0-810E-6BDFE93C25B9}" type="parTrans" cxnId="{0A1DC49D-7109-4410-88D8-CB060373296F}">
      <dgm:prSet/>
      <dgm:spPr/>
      <dgm:t>
        <a:bodyPr/>
        <a:lstStyle/>
        <a:p>
          <a:endParaRPr lang="cs-CZ"/>
        </a:p>
      </dgm:t>
    </dgm:pt>
    <dgm:pt modelId="{7535E403-8D5D-49B0-B9B2-A4EB85A44B3D}" type="sibTrans" cxnId="{0A1DC49D-7109-4410-88D8-CB060373296F}">
      <dgm:prSet/>
      <dgm:spPr/>
      <dgm:t>
        <a:bodyPr/>
        <a:lstStyle/>
        <a:p>
          <a:endParaRPr lang="cs-CZ"/>
        </a:p>
      </dgm:t>
    </dgm:pt>
    <dgm:pt modelId="{2F316205-E630-457C-AA81-DAE1DF39F929}">
      <dgm:prSet/>
      <dgm:spPr/>
      <dgm:t>
        <a:bodyPr/>
        <a:lstStyle/>
        <a:p>
          <a:r>
            <a:rPr lang="en-US" dirty="0"/>
            <a:t>Providing services means continual development</a:t>
          </a:r>
        </a:p>
      </dgm:t>
    </dgm:pt>
    <dgm:pt modelId="{9D9E1234-D8BC-419A-83DA-39033C503327}" type="parTrans" cxnId="{00BD19FA-685B-449D-B7DF-AF1BDC6F811F}">
      <dgm:prSet/>
      <dgm:spPr/>
      <dgm:t>
        <a:bodyPr/>
        <a:lstStyle/>
        <a:p>
          <a:endParaRPr lang="cs-CZ"/>
        </a:p>
      </dgm:t>
    </dgm:pt>
    <dgm:pt modelId="{72D39732-5B27-4C3F-819D-D01320AEA9EC}" type="sibTrans" cxnId="{00BD19FA-685B-449D-B7DF-AF1BDC6F811F}">
      <dgm:prSet/>
      <dgm:spPr/>
      <dgm:t>
        <a:bodyPr/>
        <a:lstStyle/>
        <a:p>
          <a:endParaRPr lang="cs-CZ"/>
        </a:p>
      </dgm:t>
    </dgm:pt>
    <dgm:pt modelId="{6B13704F-272F-444B-9390-F0A278BE2D52}">
      <dgm:prSet/>
      <dgm:spPr/>
      <dgm:t>
        <a:bodyPr/>
        <a:lstStyle/>
        <a:p>
          <a:r>
            <a:rPr lang="en-US" dirty="0"/>
            <a:t>To stabilize the service system is necessary to continue with the cooperation</a:t>
          </a:r>
        </a:p>
      </dgm:t>
    </dgm:pt>
    <dgm:pt modelId="{486FAE74-6B95-45B8-8B92-C4C841FDA084}" type="parTrans" cxnId="{28653E2A-0A37-46EC-9D0C-428B633CF101}">
      <dgm:prSet/>
      <dgm:spPr/>
      <dgm:t>
        <a:bodyPr/>
        <a:lstStyle/>
        <a:p>
          <a:endParaRPr lang="cs-CZ"/>
        </a:p>
      </dgm:t>
    </dgm:pt>
    <dgm:pt modelId="{3DFD6076-7857-49B2-A37F-44F0EDE50C58}" type="sibTrans" cxnId="{28653E2A-0A37-46EC-9D0C-428B633CF101}">
      <dgm:prSet/>
      <dgm:spPr/>
      <dgm:t>
        <a:bodyPr/>
        <a:lstStyle/>
        <a:p>
          <a:endParaRPr lang="cs-CZ"/>
        </a:p>
      </dgm:t>
    </dgm:pt>
    <dgm:pt modelId="{8DCFC2A1-32E5-4A02-BAD8-DCB426A1D160}" type="pres">
      <dgm:prSet presAssocID="{62831CED-36CB-4BDB-A637-D8AFC6A72EE1}" presName="linear" presStyleCnt="0">
        <dgm:presLayoutVars>
          <dgm:animLvl val="lvl"/>
          <dgm:resizeHandles val="exact"/>
        </dgm:presLayoutVars>
      </dgm:prSet>
      <dgm:spPr/>
    </dgm:pt>
    <dgm:pt modelId="{383080E1-18C7-4DE4-A222-E884D1574E1B}" type="pres">
      <dgm:prSet presAssocID="{F8DF8350-14C5-41D3-9FCC-93B6A2DFCE7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C91BE49-1D1E-43A7-8AC6-80D136BA850A}" type="pres">
      <dgm:prSet presAssocID="{38E9FE69-0A5B-48EF-907A-F93644F57097}" presName="spacer" presStyleCnt="0"/>
      <dgm:spPr/>
    </dgm:pt>
    <dgm:pt modelId="{39F047D5-D77D-4734-BB6C-0808D8563888}" type="pres">
      <dgm:prSet presAssocID="{777FE40A-26FA-4591-9425-2DD3BFBDB09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978E8BF-9AC3-4DC2-9A59-57DA6CCC725D}" type="pres">
      <dgm:prSet presAssocID="{A09D1DC0-8B05-4952-A47E-88D1ACCC6786}" presName="spacer" presStyleCnt="0"/>
      <dgm:spPr/>
    </dgm:pt>
    <dgm:pt modelId="{67BF4083-E0A8-4620-A891-F0E66D54801C}" type="pres">
      <dgm:prSet presAssocID="{026E4DB4-11DE-4E4C-B804-A5611FFAA76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8219076-CFA5-4290-8DBD-3168CCECE8DF}" type="pres">
      <dgm:prSet presAssocID="{026E4DB4-11DE-4E4C-B804-A5611FFAA763}" presName="childText" presStyleLbl="revTx" presStyleIdx="0" presStyleCnt="1">
        <dgm:presLayoutVars>
          <dgm:bulletEnabled val="1"/>
        </dgm:presLayoutVars>
      </dgm:prSet>
      <dgm:spPr/>
    </dgm:pt>
    <dgm:pt modelId="{2A8D0792-5FAE-47B1-B9CE-D46F11DF33BE}" type="pres">
      <dgm:prSet presAssocID="{2F316205-E630-457C-AA81-DAE1DF39F92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D89B81B-5235-4614-B359-E72AEBD46D3B}" type="pres">
      <dgm:prSet presAssocID="{72D39732-5B27-4C3F-819D-D01320AEA9EC}" presName="spacer" presStyleCnt="0"/>
      <dgm:spPr/>
    </dgm:pt>
    <dgm:pt modelId="{A829EB23-D662-4C96-913E-1AD2C036335B}" type="pres">
      <dgm:prSet presAssocID="{6B13704F-272F-444B-9390-F0A278BE2D5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7ED2B06-E42C-4714-A905-CD5D3E69952F}" type="presOf" srcId="{F8DF8350-14C5-41D3-9FCC-93B6A2DFCE76}" destId="{383080E1-18C7-4DE4-A222-E884D1574E1B}" srcOrd="0" destOrd="0" presId="urn:microsoft.com/office/officeart/2005/8/layout/vList2"/>
    <dgm:cxn modelId="{1ADF1A1B-9D81-42B7-B034-820EFB9B5092}" type="presOf" srcId="{62831CED-36CB-4BDB-A637-D8AFC6A72EE1}" destId="{8DCFC2A1-32E5-4A02-BAD8-DCB426A1D160}" srcOrd="0" destOrd="0" presId="urn:microsoft.com/office/officeart/2005/8/layout/vList2"/>
    <dgm:cxn modelId="{F3BFF71D-832D-47B5-A135-1E4D5D92401C}" type="presOf" srcId="{F2A34B6E-6F13-482B-A759-CDE0CA11DF81}" destId="{08219076-CFA5-4290-8DBD-3168CCECE8DF}" srcOrd="0" destOrd="1" presId="urn:microsoft.com/office/officeart/2005/8/layout/vList2"/>
    <dgm:cxn modelId="{2E629A21-5B72-4037-953A-E42B9F252FAB}" type="presOf" srcId="{39168FF3-F247-4563-9CE1-8C00D4B6D249}" destId="{08219076-CFA5-4290-8DBD-3168CCECE8DF}" srcOrd="0" destOrd="3" presId="urn:microsoft.com/office/officeart/2005/8/layout/vList2"/>
    <dgm:cxn modelId="{28653E2A-0A37-46EC-9D0C-428B633CF101}" srcId="{62831CED-36CB-4BDB-A637-D8AFC6A72EE1}" destId="{6B13704F-272F-444B-9390-F0A278BE2D52}" srcOrd="4" destOrd="0" parTransId="{486FAE74-6B95-45B8-8B92-C4C841FDA084}" sibTransId="{3DFD6076-7857-49B2-A37F-44F0EDE50C58}"/>
    <dgm:cxn modelId="{8D991330-2640-4E8F-B03B-834E0FC25A1F}" type="presOf" srcId="{F5CE576E-8C06-4314-87CC-B32DB9EB7A16}" destId="{08219076-CFA5-4290-8DBD-3168CCECE8DF}" srcOrd="0" destOrd="2" presId="urn:microsoft.com/office/officeart/2005/8/layout/vList2"/>
    <dgm:cxn modelId="{5A2B9236-EC06-492E-8528-2BC4391CB011}" srcId="{F2A34B6E-6F13-482B-A759-CDE0CA11DF81}" destId="{F5CE576E-8C06-4314-87CC-B32DB9EB7A16}" srcOrd="0" destOrd="0" parTransId="{CB8878B7-F60C-4927-87ED-03460579FBFE}" sibTransId="{947F45FB-09DC-4BB0-939C-EB090C8D485E}"/>
    <dgm:cxn modelId="{010DC470-E5F7-40D4-97AB-0F84E524337D}" type="presOf" srcId="{777FE40A-26FA-4591-9425-2DD3BFBDB09C}" destId="{39F047D5-D77D-4734-BB6C-0808D8563888}" srcOrd="0" destOrd="0" presId="urn:microsoft.com/office/officeart/2005/8/layout/vList2"/>
    <dgm:cxn modelId="{A39FB855-79D8-4F9D-A0A4-124625EC968E}" type="presOf" srcId="{C0DABDBE-8902-4D50-AB25-EA1242D50A93}" destId="{08219076-CFA5-4290-8DBD-3168CCECE8DF}" srcOrd="0" destOrd="0" presId="urn:microsoft.com/office/officeart/2005/8/layout/vList2"/>
    <dgm:cxn modelId="{0A1DC49D-7109-4410-88D8-CB060373296F}" srcId="{F2A34B6E-6F13-482B-A759-CDE0CA11DF81}" destId="{39168FF3-F247-4563-9CE1-8C00D4B6D249}" srcOrd="1" destOrd="0" parTransId="{DDB6459C-0588-4DA0-810E-6BDFE93C25B9}" sibTransId="{7535E403-8D5D-49B0-B9B2-A4EB85A44B3D}"/>
    <dgm:cxn modelId="{444F9AB1-90D2-4BE2-A86A-E2B159A14DBF}" type="presOf" srcId="{026E4DB4-11DE-4E4C-B804-A5611FFAA763}" destId="{67BF4083-E0A8-4620-A891-F0E66D54801C}" srcOrd="0" destOrd="0" presId="urn:microsoft.com/office/officeart/2005/8/layout/vList2"/>
    <dgm:cxn modelId="{178AA3BB-F487-4606-A24B-C39F06D81764}" type="presOf" srcId="{2F316205-E630-457C-AA81-DAE1DF39F929}" destId="{2A8D0792-5FAE-47B1-B9CE-D46F11DF33BE}" srcOrd="0" destOrd="0" presId="urn:microsoft.com/office/officeart/2005/8/layout/vList2"/>
    <dgm:cxn modelId="{EFA611BC-42E7-4328-B8B5-48B0982E4F46}" type="presOf" srcId="{6B13704F-272F-444B-9390-F0A278BE2D52}" destId="{A829EB23-D662-4C96-913E-1AD2C036335B}" srcOrd="0" destOrd="0" presId="urn:microsoft.com/office/officeart/2005/8/layout/vList2"/>
    <dgm:cxn modelId="{94B8F2BC-0EAD-45D9-A7C5-4AE3A78A0359}" srcId="{62831CED-36CB-4BDB-A637-D8AFC6A72EE1}" destId="{777FE40A-26FA-4591-9425-2DD3BFBDB09C}" srcOrd="1" destOrd="0" parTransId="{E99D2F11-26C0-451A-B328-EBE7F4A16836}" sibTransId="{A09D1DC0-8B05-4952-A47E-88D1ACCC6786}"/>
    <dgm:cxn modelId="{E651C0C9-4271-4475-9C79-AC51F5D13A22}" srcId="{026E4DB4-11DE-4E4C-B804-A5611FFAA763}" destId="{C0DABDBE-8902-4D50-AB25-EA1242D50A93}" srcOrd="0" destOrd="0" parTransId="{6706CB8E-C7D1-4221-997F-BE645B2E0DCA}" sibTransId="{A1DFE102-B9D9-4F04-83BB-E78CD2AE33B9}"/>
    <dgm:cxn modelId="{7581EED3-A03A-47E9-A83F-02A374E376F1}" srcId="{026E4DB4-11DE-4E4C-B804-A5611FFAA763}" destId="{F2A34B6E-6F13-482B-A759-CDE0CA11DF81}" srcOrd="1" destOrd="0" parTransId="{35460FAF-3033-4B88-9D10-CF69AEB4B54E}" sibTransId="{95D0762A-8AC1-4A36-8CF4-E61BA0F05C17}"/>
    <dgm:cxn modelId="{DB5CA5E6-CAF0-4302-A5CA-69B5A65D3DC4}" srcId="{62831CED-36CB-4BDB-A637-D8AFC6A72EE1}" destId="{F8DF8350-14C5-41D3-9FCC-93B6A2DFCE76}" srcOrd="0" destOrd="0" parTransId="{208605A8-E999-4040-9FAA-3B84E943D22B}" sibTransId="{38E9FE69-0A5B-48EF-907A-F93644F57097}"/>
    <dgm:cxn modelId="{7493CAF9-D494-497E-8928-56BE7CD65E43}" srcId="{62831CED-36CB-4BDB-A637-D8AFC6A72EE1}" destId="{026E4DB4-11DE-4E4C-B804-A5611FFAA763}" srcOrd="2" destOrd="0" parTransId="{D39B5F0B-09B2-490D-BB31-1639F5CC29A6}" sibTransId="{0D0D1D23-7CF4-43E7-8E5C-017C7F0A8F89}"/>
    <dgm:cxn modelId="{00BD19FA-685B-449D-B7DF-AF1BDC6F811F}" srcId="{62831CED-36CB-4BDB-A637-D8AFC6A72EE1}" destId="{2F316205-E630-457C-AA81-DAE1DF39F929}" srcOrd="3" destOrd="0" parTransId="{9D9E1234-D8BC-419A-83DA-39033C503327}" sibTransId="{72D39732-5B27-4C3F-819D-D01320AEA9EC}"/>
    <dgm:cxn modelId="{23C7D4DF-54ED-4693-9DCC-FD2D50060ED4}" type="presParOf" srcId="{8DCFC2A1-32E5-4A02-BAD8-DCB426A1D160}" destId="{383080E1-18C7-4DE4-A222-E884D1574E1B}" srcOrd="0" destOrd="0" presId="urn:microsoft.com/office/officeart/2005/8/layout/vList2"/>
    <dgm:cxn modelId="{47CD217F-567B-4AB3-B681-713B4BC9416D}" type="presParOf" srcId="{8DCFC2A1-32E5-4A02-BAD8-DCB426A1D160}" destId="{CC91BE49-1D1E-43A7-8AC6-80D136BA850A}" srcOrd="1" destOrd="0" presId="urn:microsoft.com/office/officeart/2005/8/layout/vList2"/>
    <dgm:cxn modelId="{33138FA5-F9CD-448A-BB7C-2EC9F1B8BAB5}" type="presParOf" srcId="{8DCFC2A1-32E5-4A02-BAD8-DCB426A1D160}" destId="{39F047D5-D77D-4734-BB6C-0808D8563888}" srcOrd="2" destOrd="0" presId="urn:microsoft.com/office/officeart/2005/8/layout/vList2"/>
    <dgm:cxn modelId="{0DCD7B33-6B2C-423A-ADB0-5E6B6E41DA81}" type="presParOf" srcId="{8DCFC2A1-32E5-4A02-BAD8-DCB426A1D160}" destId="{C978E8BF-9AC3-4DC2-9A59-57DA6CCC725D}" srcOrd="3" destOrd="0" presId="urn:microsoft.com/office/officeart/2005/8/layout/vList2"/>
    <dgm:cxn modelId="{A4EC3CD3-3624-4622-A95E-34282D8D22A1}" type="presParOf" srcId="{8DCFC2A1-32E5-4A02-BAD8-DCB426A1D160}" destId="{67BF4083-E0A8-4620-A891-F0E66D54801C}" srcOrd="4" destOrd="0" presId="urn:microsoft.com/office/officeart/2005/8/layout/vList2"/>
    <dgm:cxn modelId="{14EF4263-D15B-44B7-9FFE-4C886EC6D9A0}" type="presParOf" srcId="{8DCFC2A1-32E5-4A02-BAD8-DCB426A1D160}" destId="{08219076-CFA5-4290-8DBD-3168CCECE8DF}" srcOrd="5" destOrd="0" presId="urn:microsoft.com/office/officeart/2005/8/layout/vList2"/>
    <dgm:cxn modelId="{6DE64BFE-EA98-4B9F-8A40-450E0DDA5636}" type="presParOf" srcId="{8DCFC2A1-32E5-4A02-BAD8-DCB426A1D160}" destId="{2A8D0792-5FAE-47B1-B9CE-D46F11DF33BE}" srcOrd="6" destOrd="0" presId="urn:microsoft.com/office/officeart/2005/8/layout/vList2"/>
    <dgm:cxn modelId="{F2287485-C1D5-4571-8E8E-C0F293338CF4}" type="presParOf" srcId="{8DCFC2A1-32E5-4A02-BAD8-DCB426A1D160}" destId="{6D89B81B-5235-4614-B359-E72AEBD46D3B}" srcOrd="7" destOrd="0" presId="urn:microsoft.com/office/officeart/2005/8/layout/vList2"/>
    <dgm:cxn modelId="{6284D801-B25C-4531-B09B-191A5B1024B7}" type="presParOf" srcId="{8DCFC2A1-32E5-4A02-BAD8-DCB426A1D160}" destId="{A829EB23-D662-4C96-913E-1AD2C036335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9D41177-978B-4AC5-931B-0CD755E0243C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74DD1472-9B78-4A14-9C2E-24FA0B411A3C}">
      <dgm:prSet/>
      <dgm:spPr/>
      <dgm:t>
        <a:bodyPr/>
        <a:lstStyle/>
        <a:p>
          <a:r>
            <a:rPr lang="en-US" dirty="0"/>
            <a:t>The roles of all elements are not changing during whole life cycle of the service system</a:t>
          </a:r>
        </a:p>
      </dgm:t>
    </dgm:pt>
    <dgm:pt modelId="{28C48AB4-7394-4020-AFAD-7DBA198719CF}" type="parTrans" cxnId="{11E8044E-C265-412F-BD60-EC77AF9A36C2}">
      <dgm:prSet/>
      <dgm:spPr/>
      <dgm:t>
        <a:bodyPr/>
        <a:lstStyle/>
        <a:p>
          <a:endParaRPr lang="cs-CZ"/>
        </a:p>
      </dgm:t>
    </dgm:pt>
    <dgm:pt modelId="{0862506D-4F43-4F3E-8730-44BF2A999957}" type="sibTrans" cxnId="{11E8044E-C265-412F-BD60-EC77AF9A36C2}">
      <dgm:prSet/>
      <dgm:spPr/>
      <dgm:t>
        <a:bodyPr/>
        <a:lstStyle/>
        <a:p>
          <a:endParaRPr lang="cs-CZ"/>
        </a:p>
      </dgm:t>
    </dgm:pt>
    <dgm:pt modelId="{C822FF97-67BD-4E0B-A272-DB438B1D393F}">
      <dgm:prSet/>
      <dgm:spPr/>
      <dgm:t>
        <a:bodyPr/>
        <a:lstStyle/>
        <a:p>
          <a:r>
            <a:rPr lang="en-US" dirty="0"/>
            <a:t>Time period of existence of a service system is not a trivial one compared to actions performed within a service provision systems</a:t>
          </a:r>
        </a:p>
      </dgm:t>
    </dgm:pt>
    <dgm:pt modelId="{32B93B7A-600A-4DCB-9A89-37D6B82161A7}" type="parTrans" cxnId="{3E7288E9-C77E-4367-9405-68CBCE54ECD2}">
      <dgm:prSet/>
      <dgm:spPr/>
      <dgm:t>
        <a:bodyPr/>
        <a:lstStyle/>
        <a:p>
          <a:endParaRPr lang="cs-CZ"/>
        </a:p>
      </dgm:t>
    </dgm:pt>
    <dgm:pt modelId="{0E386C14-3A77-44B3-ACE3-9CC8776316FE}" type="sibTrans" cxnId="{3E7288E9-C77E-4367-9405-68CBCE54ECD2}">
      <dgm:prSet/>
      <dgm:spPr/>
      <dgm:t>
        <a:bodyPr/>
        <a:lstStyle/>
        <a:p>
          <a:endParaRPr lang="cs-CZ"/>
        </a:p>
      </dgm:t>
    </dgm:pt>
    <dgm:pt modelId="{FCA3D52E-5FEC-44F4-9FCA-E9BE8654636F}">
      <dgm:prSet/>
      <dgm:spPr/>
      <dgm:t>
        <a:bodyPr/>
        <a:lstStyle/>
        <a:p>
          <a:r>
            <a:rPr lang="en-US" dirty="0"/>
            <a:t>The dividing of the time and planning of the life cycle are important for the relationship client - provider</a:t>
          </a:r>
        </a:p>
      </dgm:t>
    </dgm:pt>
    <dgm:pt modelId="{3B6C2E5F-D699-40CB-88D6-8095DBE8C44F}" type="parTrans" cxnId="{B1BD10B7-FE0C-49A6-9905-AAC2B78267FF}">
      <dgm:prSet/>
      <dgm:spPr/>
      <dgm:t>
        <a:bodyPr/>
        <a:lstStyle/>
        <a:p>
          <a:endParaRPr lang="cs-CZ"/>
        </a:p>
      </dgm:t>
    </dgm:pt>
    <dgm:pt modelId="{36C16AF2-C00F-413E-9219-A77310BEBF4E}" type="sibTrans" cxnId="{B1BD10B7-FE0C-49A6-9905-AAC2B78267FF}">
      <dgm:prSet/>
      <dgm:spPr/>
      <dgm:t>
        <a:bodyPr/>
        <a:lstStyle/>
        <a:p>
          <a:endParaRPr lang="cs-CZ"/>
        </a:p>
      </dgm:t>
    </dgm:pt>
    <dgm:pt modelId="{01EC24F5-61FE-4349-A088-FB86C97DA610}" type="pres">
      <dgm:prSet presAssocID="{39D41177-978B-4AC5-931B-0CD755E0243C}" presName="linear" presStyleCnt="0">
        <dgm:presLayoutVars>
          <dgm:animLvl val="lvl"/>
          <dgm:resizeHandles val="exact"/>
        </dgm:presLayoutVars>
      </dgm:prSet>
      <dgm:spPr/>
    </dgm:pt>
    <dgm:pt modelId="{6D064790-C656-4B3F-BA45-651F13EAEE5B}" type="pres">
      <dgm:prSet presAssocID="{74DD1472-9B78-4A14-9C2E-24FA0B411A3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3132F10-69CF-4FAE-BF37-3F42F825FDF9}" type="pres">
      <dgm:prSet presAssocID="{0862506D-4F43-4F3E-8730-44BF2A999957}" presName="spacer" presStyleCnt="0"/>
      <dgm:spPr/>
    </dgm:pt>
    <dgm:pt modelId="{35DDF3E1-A0C7-460F-9551-890FB9701B10}" type="pres">
      <dgm:prSet presAssocID="{C822FF97-67BD-4E0B-A272-DB438B1D393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AF71302-DDE1-4697-8FE7-34F074D2BCC9}" type="pres">
      <dgm:prSet presAssocID="{0E386C14-3A77-44B3-ACE3-9CC8776316FE}" presName="spacer" presStyleCnt="0"/>
      <dgm:spPr/>
    </dgm:pt>
    <dgm:pt modelId="{33CAD5DA-9D0A-499E-9916-4D90EA631A45}" type="pres">
      <dgm:prSet presAssocID="{FCA3D52E-5FEC-44F4-9FCA-E9BE8654636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A34D90E-96DB-4899-9687-2966CE4DD28F}" type="presOf" srcId="{C822FF97-67BD-4E0B-A272-DB438B1D393F}" destId="{35DDF3E1-A0C7-460F-9551-890FB9701B10}" srcOrd="0" destOrd="0" presId="urn:microsoft.com/office/officeart/2005/8/layout/vList2"/>
    <dgm:cxn modelId="{11E8044E-C265-412F-BD60-EC77AF9A36C2}" srcId="{39D41177-978B-4AC5-931B-0CD755E0243C}" destId="{74DD1472-9B78-4A14-9C2E-24FA0B411A3C}" srcOrd="0" destOrd="0" parTransId="{28C48AB4-7394-4020-AFAD-7DBA198719CF}" sibTransId="{0862506D-4F43-4F3E-8730-44BF2A999957}"/>
    <dgm:cxn modelId="{28C25193-B014-4059-AF0B-7001DF3536F7}" type="presOf" srcId="{74DD1472-9B78-4A14-9C2E-24FA0B411A3C}" destId="{6D064790-C656-4B3F-BA45-651F13EAEE5B}" srcOrd="0" destOrd="0" presId="urn:microsoft.com/office/officeart/2005/8/layout/vList2"/>
    <dgm:cxn modelId="{B1BD10B7-FE0C-49A6-9905-AAC2B78267FF}" srcId="{39D41177-978B-4AC5-931B-0CD755E0243C}" destId="{FCA3D52E-5FEC-44F4-9FCA-E9BE8654636F}" srcOrd="2" destOrd="0" parTransId="{3B6C2E5F-D699-40CB-88D6-8095DBE8C44F}" sibTransId="{36C16AF2-C00F-413E-9219-A77310BEBF4E}"/>
    <dgm:cxn modelId="{BC31AFC0-4AFE-4E27-AFF6-F9F35E082883}" type="presOf" srcId="{FCA3D52E-5FEC-44F4-9FCA-E9BE8654636F}" destId="{33CAD5DA-9D0A-499E-9916-4D90EA631A45}" srcOrd="0" destOrd="0" presId="urn:microsoft.com/office/officeart/2005/8/layout/vList2"/>
    <dgm:cxn modelId="{3E7288E9-C77E-4367-9405-68CBCE54ECD2}" srcId="{39D41177-978B-4AC5-931B-0CD755E0243C}" destId="{C822FF97-67BD-4E0B-A272-DB438B1D393F}" srcOrd="1" destOrd="0" parTransId="{32B93B7A-600A-4DCB-9A89-37D6B82161A7}" sibTransId="{0E386C14-3A77-44B3-ACE3-9CC8776316FE}"/>
    <dgm:cxn modelId="{C0B1D9ED-3735-4BDE-A172-236480020FC1}" type="presOf" srcId="{39D41177-978B-4AC5-931B-0CD755E0243C}" destId="{01EC24F5-61FE-4349-A088-FB86C97DA610}" srcOrd="0" destOrd="0" presId="urn:microsoft.com/office/officeart/2005/8/layout/vList2"/>
    <dgm:cxn modelId="{85A16F8E-D21D-4FE5-84B4-713769F773B0}" type="presParOf" srcId="{01EC24F5-61FE-4349-A088-FB86C97DA610}" destId="{6D064790-C656-4B3F-BA45-651F13EAEE5B}" srcOrd="0" destOrd="0" presId="urn:microsoft.com/office/officeart/2005/8/layout/vList2"/>
    <dgm:cxn modelId="{982BA8C6-AAB3-4002-9FDA-225F2F4D2FF5}" type="presParOf" srcId="{01EC24F5-61FE-4349-A088-FB86C97DA610}" destId="{A3132F10-69CF-4FAE-BF37-3F42F825FDF9}" srcOrd="1" destOrd="0" presId="urn:microsoft.com/office/officeart/2005/8/layout/vList2"/>
    <dgm:cxn modelId="{2192CB33-7167-4CBD-8987-893C739198A1}" type="presParOf" srcId="{01EC24F5-61FE-4349-A088-FB86C97DA610}" destId="{35DDF3E1-A0C7-460F-9551-890FB9701B10}" srcOrd="2" destOrd="0" presId="urn:microsoft.com/office/officeart/2005/8/layout/vList2"/>
    <dgm:cxn modelId="{0BBD6879-C5C3-4DDC-B20A-7418882529F8}" type="presParOf" srcId="{01EC24F5-61FE-4349-A088-FB86C97DA610}" destId="{FAF71302-DDE1-4697-8FE7-34F074D2BCC9}" srcOrd="3" destOrd="0" presId="urn:microsoft.com/office/officeart/2005/8/layout/vList2"/>
    <dgm:cxn modelId="{3ADDD80D-4FB5-42C4-9C70-337C6BD909E5}" type="presParOf" srcId="{01EC24F5-61FE-4349-A088-FB86C97DA610}" destId="{33CAD5DA-9D0A-499E-9916-4D90EA631A4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BEFE1BA-878E-47AC-893C-938E9ABFC027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02BCE474-DF40-42E0-A85F-9CAE888D0B0A}">
      <dgm:prSet/>
      <dgm:spPr/>
      <dgm:t>
        <a:bodyPr/>
        <a:lstStyle/>
        <a:p>
          <a:r>
            <a:rPr lang="en-US" dirty="0"/>
            <a:t>Two companies</a:t>
          </a:r>
        </a:p>
      </dgm:t>
    </dgm:pt>
    <dgm:pt modelId="{C7D05DA0-9749-417A-A37D-64D6D78EF02F}" type="parTrans" cxnId="{A291AB8F-9A7C-4EE8-96A0-EA5052C84BDB}">
      <dgm:prSet/>
      <dgm:spPr/>
      <dgm:t>
        <a:bodyPr/>
        <a:lstStyle/>
        <a:p>
          <a:endParaRPr lang="cs-CZ"/>
        </a:p>
      </dgm:t>
    </dgm:pt>
    <dgm:pt modelId="{896A0E94-57B6-4DC1-8FB5-31713AEAEA9B}" type="sibTrans" cxnId="{A291AB8F-9A7C-4EE8-96A0-EA5052C84BDB}">
      <dgm:prSet/>
      <dgm:spPr/>
      <dgm:t>
        <a:bodyPr/>
        <a:lstStyle/>
        <a:p>
          <a:endParaRPr lang="cs-CZ"/>
        </a:p>
      </dgm:t>
    </dgm:pt>
    <dgm:pt modelId="{A2004B25-E0FC-4B82-BCAA-368B07ED004A}">
      <dgm:prSet/>
      <dgm:spPr/>
      <dgm:t>
        <a:bodyPr/>
        <a:lstStyle/>
        <a:p>
          <a:r>
            <a:rPr lang="en-US" dirty="0"/>
            <a:t>Software developer </a:t>
          </a:r>
          <a:r>
            <a:rPr lang="en-US" dirty="0" err="1"/>
            <a:t>EasySoft</a:t>
          </a:r>
          <a:endParaRPr lang="en-US" dirty="0"/>
        </a:p>
      </dgm:t>
    </dgm:pt>
    <dgm:pt modelId="{86CC4BFE-984F-4117-BBF4-4DF84B83801B}" type="parTrans" cxnId="{46805E40-B9E1-4D71-8711-580581B0A50F}">
      <dgm:prSet/>
      <dgm:spPr/>
      <dgm:t>
        <a:bodyPr/>
        <a:lstStyle/>
        <a:p>
          <a:endParaRPr lang="cs-CZ"/>
        </a:p>
      </dgm:t>
    </dgm:pt>
    <dgm:pt modelId="{50A60D08-C64D-4BE0-87C3-2EF4CF330FA3}" type="sibTrans" cxnId="{46805E40-B9E1-4D71-8711-580581B0A50F}">
      <dgm:prSet/>
      <dgm:spPr/>
      <dgm:t>
        <a:bodyPr/>
        <a:lstStyle/>
        <a:p>
          <a:endParaRPr lang="cs-CZ"/>
        </a:p>
      </dgm:t>
    </dgm:pt>
    <dgm:pt modelId="{38B384D3-E0F1-40D2-867B-5D9A142D093F}">
      <dgm:prSet/>
      <dgm:spPr/>
      <dgm:t>
        <a:bodyPr/>
        <a:lstStyle/>
        <a:p>
          <a:r>
            <a:rPr lang="en-US" dirty="0"/>
            <a:t>Telecommunication company </a:t>
          </a:r>
          <a:r>
            <a:rPr lang="en-US" dirty="0" err="1"/>
            <a:t>Telecoco</a:t>
          </a:r>
          <a:endParaRPr lang="en-US" dirty="0"/>
        </a:p>
      </dgm:t>
    </dgm:pt>
    <dgm:pt modelId="{D49C684A-AEB3-4EA2-9939-182E7050B487}" type="parTrans" cxnId="{9BAD9CF2-898E-45AD-9837-FA8D5FA9A655}">
      <dgm:prSet/>
      <dgm:spPr/>
      <dgm:t>
        <a:bodyPr/>
        <a:lstStyle/>
        <a:p>
          <a:endParaRPr lang="cs-CZ"/>
        </a:p>
      </dgm:t>
    </dgm:pt>
    <dgm:pt modelId="{41B62CEE-C2AA-468B-AFC6-CE63053C2620}" type="sibTrans" cxnId="{9BAD9CF2-898E-45AD-9837-FA8D5FA9A655}">
      <dgm:prSet/>
      <dgm:spPr/>
      <dgm:t>
        <a:bodyPr/>
        <a:lstStyle/>
        <a:p>
          <a:endParaRPr lang="cs-CZ"/>
        </a:p>
      </dgm:t>
    </dgm:pt>
    <dgm:pt modelId="{24DCCD56-2A27-4DFF-85C1-19393F38BC92}">
      <dgm:prSet/>
      <dgm:spPr/>
      <dgm:t>
        <a:bodyPr/>
        <a:lstStyle/>
        <a:p>
          <a:r>
            <a:rPr lang="en-US" dirty="0"/>
            <a:t>Problem</a:t>
          </a:r>
        </a:p>
      </dgm:t>
    </dgm:pt>
    <dgm:pt modelId="{0C8BA60E-25EF-4FE2-A01A-F79493F6511F}" type="parTrans" cxnId="{AE11F16D-A28E-43D6-8FE4-A8B6898E1F4C}">
      <dgm:prSet/>
      <dgm:spPr/>
      <dgm:t>
        <a:bodyPr/>
        <a:lstStyle/>
        <a:p>
          <a:endParaRPr lang="cs-CZ"/>
        </a:p>
      </dgm:t>
    </dgm:pt>
    <dgm:pt modelId="{DC16C0C3-DBA6-48AA-B39B-E679C64D4511}" type="sibTrans" cxnId="{AE11F16D-A28E-43D6-8FE4-A8B6898E1F4C}">
      <dgm:prSet/>
      <dgm:spPr/>
      <dgm:t>
        <a:bodyPr/>
        <a:lstStyle/>
        <a:p>
          <a:endParaRPr lang="cs-CZ"/>
        </a:p>
      </dgm:t>
    </dgm:pt>
    <dgm:pt modelId="{30A701E0-E36A-4F77-B317-18243F8646BE}">
      <dgm:prSet/>
      <dgm:spPr/>
      <dgm:t>
        <a:bodyPr/>
        <a:lstStyle/>
        <a:p>
          <a:r>
            <a:rPr lang="en-US" dirty="0" err="1"/>
            <a:t>Telecoco</a:t>
          </a:r>
          <a:r>
            <a:rPr lang="en-US" dirty="0"/>
            <a:t> want to have outsourced information system, developed by </a:t>
          </a:r>
          <a:r>
            <a:rPr lang="en-US" dirty="0" err="1"/>
            <a:t>EasySoft</a:t>
          </a:r>
          <a:endParaRPr lang="en-US" dirty="0"/>
        </a:p>
      </dgm:t>
    </dgm:pt>
    <dgm:pt modelId="{623660F1-44E1-49B2-A748-06B74D828288}" type="parTrans" cxnId="{FB9D54CE-A22D-49B1-A2EF-5E7A50EAD6AA}">
      <dgm:prSet/>
      <dgm:spPr/>
      <dgm:t>
        <a:bodyPr/>
        <a:lstStyle/>
        <a:p>
          <a:endParaRPr lang="cs-CZ"/>
        </a:p>
      </dgm:t>
    </dgm:pt>
    <dgm:pt modelId="{252E81BE-50D4-44A8-8DA5-2C9E2D9B919B}" type="sibTrans" cxnId="{FB9D54CE-A22D-49B1-A2EF-5E7A50EAD6AA}">
      <dgm:prSet/>
      <dgm:spPr/>
      <dgm:t>
        <a:bodyPr/>
        <a:lstStyle/>
        <a:p>
          <a:endParaRPr lang="cs-CZ"/>
        </a:p>
      </dgm:t>
    </dgm:pt>
    <dgm:pt modelId="{9F655088-C79B-48F2-B20B-E7A5D0A0E2C8}">
      <dgm:prSet/>
      <dgm:spPr/>
      <dgm:t>
        <a:bodyPr/>
        <a:lstStyle/>
        <a:p>
          <a:r>
            <a:rPr lang="en-US" dirty="0"/>
            <a:t>The service system is easily created</a:t>
          </a:r>
        </a:p>
      </dgm:t>
    </dgm:pt>
    <dgm:pt modelId="{752D0794-E9CA-4A2A-8F1B-919389F16F09}" type="parTrans" cxnId="{EBBD97F1-4B4C-4425-853E-6AF3991BCEA5}">
      <dgm:prSet/>
      <dgm:spPr/>
      <dgm:t>
        <a:bodyPr/>
        <a:lstStyle/>
        <a:p>
          <a:endParaRPr lang="cs-CZ"/>
        </a:p>
      </dgm:t>
    </dgm:pt>
    <dgm:pt modelId="{D1571EE5-C09F-43E5-84DE-21803AFF92DE}" type="sibTrans" cxnId="{EBBD97F1-4B4C-4425-853E-6AF3991BCEA5}">
      <dgm:prSet/>
      <dgm:spPr/>
      <dgm:t>
        <a:bodyPr/>
        <a:lstStyle/>
        <a:p>
          <a:endParaRPr lang="cs-CZ"/>
        </a:p>
      </dgm:t>
    </dgm:pt>
    <dgm:pt modelId="{756436F8-5A0D-43A4-81A3-A77416DA4CC7}">
      <dgm:prSet/>
      <dgm:spPr/>
      <dgm:t>
        <a:bodyPr/>
        <a:lstStyle/>
        <a:p>
          <a:r>
            <a:rPr lang="en-US" dirty="0"/>
            <a:t>Is there any possibility (or need) to create other service system?</a:t>
          </a:r>
        </a:p>
      </dgm:t>
    </dgm:pt>
    <dgm:pt modelId="{68FD2AE3-1D06-46A0-A835-E5963238F6E3}" type="parTrans" cxnId="{81FD31E5-32EC-41E7-9333-8A05F7C87B7F}">
      <dgm:prSet/>
      <dgm:spPr/>
      <dgm:t>
        <a:bodyPr/>
        <a:lstStyle/>
        <a:p>
          <a:endParaRPr lang="cs-CZ"/>
        </a:p>
      </dgm:t>
    </dgm:pt>
    <dgm:pt modelId="{97B0B202-DAB5-4000-86AC-CD40F1969936}" type="sibTrans" cxnId="{81FD31E5-32EC-41E7-9333-8A05F7C87B7F}">
      <dgm:prSet/>
      <dgm:spPr/>
      <dgm:t>
        <a:bodyPr/>
        <a:lstStyle/>
        <a:p>
          <a:endParaRPr lang="cs-CZ"/>
        </a:p>
      </dgm:t>
    </dgm:pt>
    <dgm:pt modelId="{56EFF722-4E58-4892-9EC1-31AF1FC0D5EE}">
      <dgm:prSet/>
      <dgm:spPr/>
      <dgm:t>
        <a:bodyPr/>
        <a:lstStyle/>
        <a:p>
          <a:r>
            <a:rPr lang="en-US" dirty="0"/>
            <a:t>And if yes, are they related?</a:t>
          </a:r>
        </a:p>
      </dgm:t>
    </dgm:pt>
    <dgm:pt modelId="{248F8F49-4883-47C8-9247-209014C10856}" type="parTrans" cxnId="{1701BC72-923B-47D5-9DD5-999CCD87A7C1}">
      <dgm:prSet/>
      <dgm:spPr/>
      <dgm:t>
        <a:bodyPr/>
        <a:lstStyle/>
        <a:p>
          <a:endParaRPr lang="cs-CZ"/>
        </a:p>
      </dgm:t>
    </dgm:pt>
    <dgm:pt modelId="{DF271650-8DDE-45A7-B205-446F8FACE1DF}" type="sibTrans" cxnId="{1701BC72-923B-47D5-9DD5-999CCD87A7C1}">
      <dgm:prSet/>
      <dgm:spPr/>
      <dgm:t>
        <a:bodyPr/>
        <a:lstStyle/>
        <a:p>
          <a:endParaRPr lang="cs-CZ"/>
        </a:p>
      </dgm:t>
    </dgm:pt>
    <dgm:pt modelId="{B348EC51-773C-4039-BFC2-C8B6AA907D39}" type="pres">
      <dgm:prSet presAssocID="{6BEFE1BA-878E-47AC-893C-938E9ABFC027}" presName="linear" presStyleCnt="0">
        <dgm:presLayoutVars>
          <dgm:animLvl val="lvl"/>
          <dgm:resizeHandles val="exact"/>
        </dgm:presLayoutVars>
      </dgm:prSet>
      <dgm:spPr/>
    </dgm:pt>
    <dgm:pt modelId="{1E829AA1-8E8E-4063-8FB6-29263B2081FB}" type="pres">
      <dgm:prSet presAssocID="{02BCE474-DF40-42E0-A85F-9CAE888D0B0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E6A845A-B9BB-4290-842A-5CBE93D7BA8C}" type="pres">
      <dgm:prSet presAssocID="{02BCE474-DF40-42E0-A85F-9CAE888D0B0A}" presName="childText" presStyleLbl="revTx" presStyleIdx="0" presStyleCnt="2">
        <dgm:presLayoutVars>
          <dgm:bulletEnabled val="1"/>
        </dgm:presLayoutVars>
      </dgm:prSet>
      <dgm:spPr/>
    </dgm:pt>
    <dgm:pt modelId="{9B996E70-17A9-436F-A6B0-B39C78452EDD}" type="pres">
      <dgm:prSet presAssocID="{24DCCD56-2A27-4DFF-85C1-19393F38BC9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FD88882-3AC0-4868-95D8-573468823B65}" type="pres">
      <dgm:prSet presAssocID="{24DCCD56-2A27-4DFF-85C1-19393F38BC92}" presName="childText" presStyleLbl="revTx" presStyleIdx="1" presStyleCnt="2">
        <dgm:presLayoutVars>
          <dgm:bulletEnabled val="1"/>
        </dgm:presLayoutVars>
      </dgm:prSet>
      <dgm:spPr/>
    </dgm:pt>
    <dgm:pt modelId="{4220597C-9D20-4CA8-8EB6-2AECBED3BFBD}" type="pres">
      <dgm:prSet presAssocID="{9F655088-C79B-48F2-B20B-E7A5D0A0E2C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BB3939B-9023-44FC-B5EA-2670A0CCFBE9}" type="pres">
      <dgm:prSet presAssocID="{D1571EE5-C09F-43E5-84DE-21803AFF92DE}" presName="spacer" presStyleCnt="0"/>
      <dgm:spPr/>
    </dgm:pt>
    <dgm:pt modelId="{54ECD18E-6A6B-4109-B594-E33DB73BC71F}" type="pres">
      <dgm:prSet presAssocID="{756436F8-5A0D-43A4-81A3-A77416DA4CC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B8A6F94-197A-4D82-82F0-3DD49607A51D}" type="pres">
      <dgm:prSet presAssocID="{97B0B202-DAB5-4000-86AC-CD40F1969936}" presName="spacer" presStyleCnt="0"/>
      <dgm:spPr/>
    </dgm:pt>
    <dgm:pt modelId="{C2F1D085-9016-4CB5-B3F7-F5DC69F08BBF}" type="pres">
      <dgm:prSet presAssocID="{56EFF722-4E58-4892-9EC1-31AF1FC0D5E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C8772E07-AE9D-45CE-AFD2-EB9223D163FD}" type="presOf" srcId="{A2004B25-E0FC-4B82-BCAA-368B07ED004A}" destId="{9E6A845A-B9BB-4290-842A-5CBE93D7BA8C}" srcOrd="0" destOrd="0" presId="urn:microsoft.com/office/officeart/2005/8/layout/vList2"/>
    <dgm:cxn modelId="{FA67713E-F349-4FA0-B602-7C6C98F53960}" type="presOf" srcId="{756436F8-5A0D-43A4-81A3-A77416DA4CC7}" destId="{54ECD18E-6A6B-4109-B594-E33DB73BC71F}" srcOrd="0" destOrd="0" presId="urn:microsoft.com/office/officeart/2005/8/layout/vList2"/>
    <dgm:cxn modelId="{A4146C3F-9A26-471C-A8DA-10BE59F90608}" type="presOf" srcId="{6BEFE1BA-878E-47AC-893C-938E9ABFC027}" destId="{B348EC51-773C-4039-BFC2-C8B6AA907D39}" srcOrd="0" destOrd="0" presId="urn:microsoft.com/office/officeart/2005/8/layout/vList2"/>
    <dgm:cxn modelId="{46805E40-B9E1-4D71-8711-580581B0A50F}" srcId="{02BCE474-DF40-42E0-A85F-9CAE888D0B0A}" destId="{A2004B25-E0FC-4B82-BCAA-368B07ED004A}" srcOrd="0" destOrd="0" parTransId="{86CC4BFE-984F-4117-BBF4-4DF84B83801B}" sibTransId="{50A60D08-C64D-4BE0-87C3-2EF4CF330FA3}"/>
    <dgm:cxn modelId="{F9CB1941-CE71-4C15-8C3F-EFEB3A0464C1}" type="presOf" srcId="{02BCE474-DF40-42E0-A85F-9CAE888D0B0A}" destId="{1E829AA1-8E8E-4063-8FB6-29263B2081FB}" srcOrd="0" destOrd="0" presId="urn:microsoft.com/office/officeart/2005/8/layout/vList2"/>
    <dgm:cxn modelId="{69C1A566-F660-47A2-988D-C068005853F8}" type="presOf" srcId="{9F655088-C79B-48F2-B20B-E7A5D0A0E2C8}" destId="{4220597C-9D20-4CA8-8EB6-2AECBED3BFBD}" srcOrd="0" destOrd="0" presId="urn:microsoft.com/office/officeart/2005/8/layout/vList2"/>
    <dgm:cxn modelId="{E5149F49-26BF-4D7E-9E9D-5AADB28195F8}" type="presOf" srcId="{56EFF722-4E58-4892-9EC1-31AF1FC0D5EE}" destId="{C2F1D085-9016-4CB5-B3F7-F5DC69F08BBF}" srcOrd="0" destOrd="0" presId="urn:microsoft.com/office/officeart/2005/8/layout/vList2"/>
    <dgm:cxn modelId="{AE11F16D-A28E-43D6-8FE4-A8B6898E1F4C}" srcId="{6BEFE1BA-878E-47AC-893C-938E9ABFC027}" destId="{24DCCD56-2A27-4DFF-85C1-19393F38BC92}" srcOrd="1" destOrd="0" parTransId="{0C8BA60E-25EF-4FE2-A01A-F79493F6511F}" sibTransId="{DC16C0C3-DBA6-48AA-B39B-E679C64D4511}"/>
    <dgm:cxn modelId="{1701BC72-923B-47D5-9DD5-999CCD87A7C1}" srcId="{6BEFE1BA-878E-47AC-893C-938E9ABFC027}" destId="{56EFF722-4E58-4892-9EC1-31AF1FC0D5EE}" srcOrd="4" destOrd="0" parTransId="{248F8F49-4883-47C8-9247-209014C10856}" sibTransId="{DF271650-8DDE-45A7-B205-446F8FACE1DF}"/>
    <dgm:cxn modelId="{A291AB8F-9A7C-4EE8-96A0-EA5052C84BDB}" srcId="{6BEFE1BA-878E-47AC-893C-938E9ABFC027}" destId="{02BCE474-DF40-42E0-A85F-9CAE888D0B0A}" srcOrd="0" destOrd="0" parTransId="{C7D05DA0-9749-417A-A37D-64D6D78EF02F}" sibTransId="{896A0E94-57B6-4DC1-8FB5-31713AEAEA9B}"/>
    <dgm:cxn modelId="{8B0AC3C1-D6AC-45B2-ACD2-1EF35CF2CC29}" type="presOf" srcId="{38B384D3-E0F1-40D2-867B-5D9A142D093F}" destId="{9E6A845A-B9BB-4290-842A-5CBE93D7BA8C}" srcOrd="0" destOrd="1" presId="urn:microsoft.com/office/officeart/2005/8/layout/vList2"/>
    <dgm:cxn modelId="{FB9D54CE-A22D-49B1-A2EF-5E7A50EAD6AA}" srcId="{24DCCD56-2A27-4DFF-85C1-19393F38BC92}" destId="{30A701E0-E36A-4F77-B317-18243F8646BE}" srcOrd="0" destOrd="0" parTransId="{623660F1-44E1-49B2-A748-06B74D828288}" sibTransId="{252E81BE-50D4-44A8-8DA5-2C9E2D9B919B}"/>
    <dgm:cxn modelId="{8FAF40D6-FE15-40BC-8E37-39AA91C68975}" type="presOf" srcId="{30A701E0-E36A-4F77-B317-18243F8646BE}" destId="{5FD88882-3AC0-4868-95D8-573468823B65}" srcOrd="0" destOrd="0" presId="urn:microsoft.com/office/officeart/2005/8/layout/vList2"/>
    <dgm:cxn modelId="{81FD31E5-32EC-41E7-9333-8A05F7C87B7F}" srcId="{6BEFE1BA-878E-47AC-893C-938E9ABFC027}" destId="{756436F8-5A0D-43A4-81A3-A77416DA4CC7}" srcOrd="3" destOrd="0" parTransId="{68FD2AE3-1D06-46A0-A835-E5963238F6E3}" sibTransId="{97B0B202-DAB5-4000-86AC-CD40F1969936}"/>
    <dgm:cxn modelId="{EBBD97F1-4B4C-4425-853E-6AF3991BCEA5}" srcId="{6BEFE1BA-878E-47AC-893C-938E9ABFC027}" destId="{9F655088-C79B-48F2-B20B-E7A5D0A0E2C8}" srcOrd="2" destOrd="0" parTransId="{752D0794-E9CA-4A2A-8F1B-919389F16F09}" sibTransId="{D1571EE5-C09F-43E5-84DE-21803AFF92DE}"/>
    <dgm:cxn modelId="{9BAD9CF2-898E-45AD-9837-FA8D5FA9A655}" srcId="{02BCE474-DF40-42E0-A85F-9CAE888D0B0A}" destId="{38B384D3-E0F1-40D2-867B-5D9A142D093F}" srcOrd="1" destOrd="0" parTransId="{D49C684A-AEB3-4EA2-9939-182E7050B487}" sibTransId="{41B62CEE-C2AA-468B-AFC6-CE63053C2620}"/>
    <dgm:cxn modelId="{DA3F6AFF-2FE8-43F1-9A8A-EA82BCBFCA56}" type="presOf" srcId="{24DCCD56-2A27-4DFF-85C1-19393F38BC92}" destId="{9B996E70-17A9-436F-A6B0-B39C78452EDD}" srcOrd="0" destOrd="0" presId="urn:microsoft.com/office/officeart/2005/8/layout/vList2"/>
    <dgm:cxn modelId="{F461679B-4CC1-4127-903C-C92A0ACEC5A0}" type="presParOf" srcId="{B348EC51-773C-4039-BFC2-C8B6AA907D39}" destId="{1E829AA1-8E8E-4063-8FB6-29263B2081FB}" srcOrd="0" destOrd="0" presId="urn:microsoft.com/office/officeart/2005/8/layout/vList2"/>
    <dgm:cxn modelId="{0B3D0B12-739B-43D7-B69E-599F5C7F5ACB}" type="presParOf" srcId="{B348EC51-773C-4039-BFC2-C8B6AA907D39}" destId="{9E6A845A-B9BB-4290-842A-5CBE93D7BA8C}" srcOrd="1" destOrd="0" presId="urn:microsoft.com/office/officeart/2005/8/layout/vList2"/>
    <dgm:cxn modelId="{71A60582-D09F-40D9-81A9-DC4D4F1C5981}" type="presParOf" srcId="{B348EC51-773C-4039-BFC2-C8B6AA907D39}" destId="{9B996E70-17A9-436F-A6B0-B39C78452EDD}" srcOrd="2" destOrd="0" presId="urn:microsoft.com/office/officeart/2005/8/layout/vList2"/>
    <dgm:cxn modelId="{A3327167-790B-426A-9B05-37DDCAFF73E2}" type="presParOf" srcId="{B348EC51-773C-4039-BFC2-C8B6AA907D39}" destId="{5FD88882-3AC0-4868-95D8-573468823B65}" srcOrd="3" destOrd="0" presId="urn:microsoft.com/office/officeart/2005/8/layout/vList2"/>
    <dgm:cxn modelId="{69E5F94E-C0F4-48D3-8DED-C2F85D806483}" type="presParOf" srcId="{B348EC51-773C-4039-BFC2-C8B6AA907D39}" destId="{4220597C-9D20-4CA8-8EB6-2AECBED3BFBD}" srcOrd="4" destOrd="0" presId="urn:microsoft.com/office/officeart/2005/8/layout/vList2"/>
    <dgm:cxn modelId="{4A9E97E9-EC77-495B-B62A-9A94E3183125}" type="presParOf" srcId="{B348EC51-773C-4039-BFC2-C8B6AA907D39}" destId="{BBB3939B-9023-44FC-B5EA-2670A0CCFBE9}" srcOrd="5" destOrd="0" presId="urn:microsoft.com/office/officeart/2005/8/layout/vList2"/>
    <dgm:cxn modelId="{10163D16-6E8A-4456-B33A-8BFD9001A3BF}" type="presParOf" srcId="{B348EC51-773C-4039-BFC2-C8B6AA907D39}" destId="{54ECD18E-6A6B-4109-B594-E33DB73BC71F}" srcOrd="6" destOrd="0" presId="urn:microsoft.com/office/officeart/2005/8/layout/vList2"/>
    <dgm:cxn modelId="{67E405BA-2A7E-4760-BF40-EFD56717EDC5}" type="presParOf" srcId="{B348EC51-773C-4039-BFC2-C8B6AA907D39}" destId="{3B8A6F94-197A-4D82-82F0-3DD49607A51D}" srcOrd="7" destOrd="0" presId="urn:microsoft.com/office/officeart/2005/8/layout/vList2"/>
    <dgm:cxn modelId="{455B16FC-AAF1-48F9-A73F-CAB5ED51A41F}" type="presParOf" srcId="{B348EC51-773C-4039-BFC2-C8B6AA907D39}" destId="{C2F1D085-9016-4CB5-B3F7-F5DC69F08BB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73383B-F03F-4A6C-9FD6-8C5C49246B5B}">
      <dsp:nvSpPr>
        <dsp:cNvPr id="0" name=""/>
        <dsp:cNvSpPr/>
      </dsp:nvSpPr>
      <dsp:spPr>
        <a:xfrm>
          <a:off x="1216" y="640571"/>
          <a:ext cx="0" cy="4471679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B0020F-685F-47A2-BC4B-53A9470A7899}">
      <dsp:nvSpPr>
        <dsp:cNvPr id="0" name=""/>
        <dsp:cNvSpPr/>
      </dsp:nvSpPr>
      <dsp:spPr>
        <a:xfrm>
          <a:off x="125429" y="789627"/>
          <a:ext cx="2351854" cy="2012255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220" r="722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3DD587-9C56-4F7E-8213-199C0BE3A53F}">
      <dsp:nvSpPr>
        <dsp:cNvPr id="0" name=""/>
        <dsp:cNvSpPr/>
      </dsp:nvSpPr>
      <dsp:spPr>
        <a:xfrm>
          <a:off x="125429" y="2801882"/>
          <a:ext cx="2351854" cy="2310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Individual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Organization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Any of previous combined with the technology and/or piece of environment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Technology that provider is responsible for</a:t>
          </a:r>
        </a:p>
      </dsp:txBody>
      <dsp:txXfrm>
        <a:off x="125429" y="2801882"/>
        <a:ext cx="2351854" cy="2310367"/>
      </dsp:txXfrm>
    </dsp:sp>
    <dsp:sp modelId="{14C16F08-74A4-41B3-981C-47499F30515C}">
      <dsp:nvSpPr>
        <dsp:cNvPr id="0" name=""/>
        <dsp:cNvSpPr/>
      </dsp:nvSpPr>
      <dsp:spPr>
        <a:xfrm>
          <a:off x="1216" y="143717"/>
          <a:ext cx="2484266" cy="496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Provider</a:t>
          </a:r>
        </a:p>
      </dsp:txBody>
      <dsp:txXfrm>
        <a:off x="1216" y="143717"/>
        <a:ext cx="2484266" cy="496853"/>
      </dsp:txXfrm>
    </dsp:sp>
    <dsp:sp modelId="{A61F0F27-92BC-45A7-BA0C-289D2AEF783D}">
      <dsp:nvSpPr>
        <dsp:cNvPr id="0" name=""/>
        <dsp:cNvSpPr/>
      </dsp:nvSpPr>
      <dsp:spPr>
        <a:xfrm>
          <a:off x="2874646" y="640571"/>
          <a:ext cx="0" cy="4471679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B26228-DE22-421D-97E5-D74B4AC5A998}">
      <dsp:nvSpPr>
        <dsp:cNvPr id="0" name=""/>
        <dsp:cNvSpPr/>
      </dsp:nvSpPr>
      <dsp:spPr>
        <a:xfrm>
          <a:off x="2998860" y="789627"/>
          <a:ext cx="2351854" cy="2012255"/>
        </a:xfrm>
        <a:prstGeom prst="rect">
          <a:avLst/>
        </a:prstGeom>
        <a:blipFill dpi="0" rotWithShape="1">
          <a:blip xmlns:r="http://schemas.openxmlformats.org/officeDocument/2006/relationships" r:embed="rId2"/>
          <a:srcRect/>
          <a:stretch>
            <a:fillRect l="7220" r="722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CD3E02-A9B1-4BA3-AB83-FF75330E7E04}">
      <dsp:nvSpPr>
        <dsp:cNvPr id="0" name=""/>
        <dsp:cNvSpPr/>
      </dsp:nvSpPr>
      <dsp:spPr>
        <a:xfrm>
          <a:off x="2998860" y="2801882"/>
          <a:ext cx="2351854" cy="2310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Individual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Organization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Any of previous combined with the technology and/or piece of environment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Portion of reality owned by Client</a:t>
          </a:r>
        </a:p>
      </dsp:txBody>
      <dsp:txXfrm>
        <a:off x="2998860" y="2801882"/>
        <a:ext cx="2351854" cy="2310367"/>
      </dsp:txXfrm>
    </dsp:sp>
    <dsp:sp modelId="{508DE287-7384-47E4-B506-C9E7B249980E}">
      <dsp:nvSpPr>
        <dsp:cNvPr id="0" name=""/>
        <dsp:cNvSpPr/>
      </dsp:nvSpPr>
      <dsp:spPr>
        <a:xfrm>
          <a:off x="2874646" y="143717"/>
          <a:ext cx="2484266" cy="496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Client</a:t>
          </a:r>
        </a:p>
      </dsp:txBody>
      <dsp:txXfrm>
        <a:off x="2874646" y="143717"/>
        <a:ext cx="2484266" cy="496853"/>
      </dsp:txXfrm>
    </dsp:sp>
    <dsp:sp modelId="{5AFD8D74-BFFA-408A-893B-0359E4BAA638}">
      <dsp:nvSpPr>
        <dsp:cNvPr id="0" name=""/>
        <dsp:cNvSpPr/>
      </dsp:nvSpPr>
      <dsp:spPr>
        <a:xfrm>
          <a:off x="5748077" y="640571"/>
          <a:ext cx="0" cy="4471679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7090FF-F9E6-46EB-B614-A25FB228C691}">
      <dsp:nvSpPr>
        <dsp:cNvPr id="0" name=""/>
        <dsp:cNvSpPr/>
      </dsp:nvSpPr>
      <dsp:spPr>
        <a:xfrm>
          <a:off x="5872290" y="789627"/>
          <a:ext cx="2351854" cy="2012255"/>
        </a:xfrm>
        <a:prstGeom prst="rect">
          <a:avLst/>
        </a:prstGeom>
        <a:blipFill dpi="0" rotWithShape="1">
          <a:blip xmlns:r="http://schemas.openxmlformats.org/officeDocument/2006/relationships" r:embed="rId3"/>
          <a:srcRect/>
          <a:stretch>
            <a:fillRect l="7220" r="722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E1BAB7-688D-4948-93C7-AB69A17EDF74}">
      <dsp:nvSpPr>
        <dsp:cNvPr id="0" name=""/>
        <dsp:cNvSpPr/>
      </dsp:nvSpPr>
      <dsp:spPr>
        <a:xfrm>
          <a:off x="5872290" y="2801882"/>
          <a:ext cx="2351854" cy="2310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The reality to be transformed or operated on by Provider for sake of Client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People, dimensions of business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Dimensions of products, technology artefacts &amp; environment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Information, codified knowledge</a:t>
          </a:r>
        </a:p>
      </dsp:txBody>
      <dsp:txXfrm>
        <a:off x="5872290" y="2801882"/>
        <a:ext cx="2351854" cy="2310367"/>
      </dsp:txXfrm>
    </dsp:sp>
    <dsp:sp modelId="{1808B774-B3B6-423F-AEE5-9209048F6467}">
      <dsp:nvSpPr>
        <dsp:cNvPr id="0" name=""/>
        <dsp:cNvSpPr/>
      </dsp:nvSpPr>
      <dsp:spPr>
        <a:xfrm>
          <a:off x="5748077" y="143717"/>
          <a:ext cx="2484266" cy="496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Target</a:t>
          </a:r>
        </a:p>
      </dsp:txBody>
      <dsp:txXfrm>
        <a:off x="5748077" y="143717"/>
        <a:ext cx="2484266" cy="49685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B2194E-474B-4AAE-A35E-E4864B98C1DE}">
      <dsp:nvSpPr>
        <dsp:cNvPr id="0" name=""/>
        <dsp:cNvSpPr/>
      </dsp:nvSpPr>
      <dsp:spPr>
        <a:xfrm>
          <a:off x="0" y="310447"/>
          <a:ext cx="2520281" cy="151216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Provider – </a:t>
          </a:r>
          <a:r>
            <a:rPr lang="en-US" sz="3200" kern="1200" dirty="0" err="1"/>
            <a:t>EasySoft</a:t>
          </a:r>
          <a:endParaRPr lang="en-US" sz="3200" kern="1200" dirty="0"/>
        </a:p>
      </dsp:txBody>
      <dsp:txXfrm>
        <a:off x="0" y="310447"/>
        <a:ext cx="2520281" cy="1512168"/>
      </dsp:txXfrm>
    </dsp:sp>
    <dsp:sp modelId="{D567C32A-878B-4717-815E-1B917124DDEE}">
      <dsp:nvSpPr>
        <dsp:cNvPr id="0" name=""/>
        <dsp:cNvSpPr/>
      </dsp:nvSpPr>
      <dsp:spPr>
        <a:xfrm>
          <a:off x="2772309" y="310447"/>
          <a:ext cx="2520281" cy="151216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Client – </a:t>
          </a:r>
          <a:r>
            <a:rPr lang="en-US" sz="3200" kern="1200" dirty="0" err="1"/>
            <a:t>Telecoco</a:t>
          </a:r>
          <a:endParaRPr lang="en-US" sz="3200" kern="1200" dirty="0"/>
        </a:p>
      </dsp:txBody>
      <dsp:txXfrm>
        <a:off x="2772309" y="310447"/>
        <a:ext cx="2520281" cy="1512168"/>
      </dsp:txXfrm>
    </dsp:sp>
    <dsp:sp modelId="{887DF8FA-93AB-4F03-BB81-23B272D0123B}">
      <dsp:nvSpPr>
        <dsp:cNvPr id="0" name=""/>
        <dsp:cNvSpPr/>
      </dsp:nvSpPr>
      <dsp:spPr>
        <a:xfrm>
          <a:off x="5544618" y="310447"/>
          <a:ext cx="2520281" cy="151216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Target – Information system</a:t>
          </a:r>
        </a:p>
      </dsp:txBody>
      <dsp:txXfrm>
        <a:off x="5544618" y="310447"/>
        <a:ext cx="2520281" cy="151216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E3F880-6290-48DD-A706-ADA4D3AFE268}">
      <dsp:nvSpPr>
        <dsp:cNvPr id="0" name=""/>
        <dsp:cNvSpPr/>
      </dsp:nvSpPr>
      <dsp:spPr>
        <a:xfrm>
          <a:off x="0" y="23148"/>
          <a:ext cx="6030416" cy="836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Benefits are focused to the client</a:t>
          </a:r>
        </a:p>
      </dsp:txBody>
      <dsp:txXfrm>
        <a:off x="40837" y="63985"/>
        <a:ext cx="5948742" cy="754876"/>
      </dsp:txXfrm>
    </dsp:sp>
    <dsp:sp modelId="{950AE097-0CA2-4026-8733-761D482A9ADB}">
      <dsp:nvSpPr>
        <dsp:cNvPr id="0" name=""/>
        <dsp:cNvSpPr/>
      </dsp:nvSpPr>
      <dsp:spPr>
        <a:xfrm>
          <a:off x="0" y="923058"/>
          <a:ext cx="6030416" cy="836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Easysoft</a:t>
          </a:r>
          <a:r>
            <a:rPr lang="en-US" sz="2200" kern="1200" dirty="0"/>
            <a:t> uses its competencies to act for the sake of </a:t>
          </a:r>
          <a:r>
            <a:rPr lang="en-US" sz="2200" kern="1200" dirty="0" err="1"/>
            <a:t>Telecoco</a:t>
          </a:r>
          <a:endParaRPr lang="en-US" sz="2200" kern="1200" dirty="0"/>
        </a:p>
      </dsp:txBody>
      <dsp:txXfrm>
        <a:off x="40837" y="963895"/>
        <a:ext cx="5948742" cy="754876"/>
      </dsp:txXfrm>
    </dsp:sp>
    <dsp:sp modelId="{8CD7C8E8-8542-468C-B4AB-376062B5A759}">
      <dsp:nvSpPr>
        <dsp:cNvPr id="0" name=""/>
        <dsp:cNvSpPr/>
      </dsp:nvSpPr>
      <dsp:spPr>
        <a:xfrm>
          <a:off x="0" y="1822969"/>
          <a:ext cx="6030416" cy="836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There is one more special relationship</a:t>
          </a:r>
        </a:p>
      </dsp:txBody>
      <dsp:txXfrm>
        <a:off x="40837" y="1863806"/>
        <a:ext cx="5948742" cy="754876"/>
      </dsp:txXfrm>
    </dsp:sp>
    <dsp:sp modelId="{34C27666-4617-428F-B7DF-9F5D7A57F636}">
      <dsp:nvSpPr>
        <dsp:cNvPr id="0" name=""/>
        <dsp:cNvSpPr/>
      </dsp:nvSpPr>
      <dsp:spPr>
        <a:xfrm>
          <a:off x="0" y="2659519"/>
          <a:ext cx="6030416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466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The payment is also service system</a:t>
          </a:r>
        </a:p>
      </dsp:txBody>
      <dsp:txXfrm>
        <a:off x="0" y="2659519"/>
        <a:ext cx="6030416" cy="36432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B2194E-474B-4AAE-A35E-E4864B98C1DE}">
      <dsp:nvSpPr>
        <dsp:cNvPr id="0" name=""/>
        <dsp:cNvSpPr/>
      </dsp:nvSpPr>
      <dsp:spPr>
        <a:xfrm>
          <a:off x="0" y="310447"/>
          <a:ext cx="2520281" cy="151216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Provider </a:t>
          </a:r>
          <a:r>
            <a:rPr lang="en-US" sz="2500" kern="1200" dirty="0" err="1"/>
            <a:t>Telecoco</a:t>
          </a:r>
          <a:endParaRPr lang="en-US" sz="2500" kern="1200" dirty="0"/>
        </a:p>
      </dsp:txBody>
      <dsp:txXfrm>
        <a:off x="0" y="310447"/>
        <a:ext cx="2520281" cy="1512168"/>
      </dsp:txXfrm>
    </dsp:sp>
    <dsp:sp modelId="{D567C32A-878B-4717-815E-1B917124DDEE}">
      <dsp:nvSpPr>
        <dsp:cNvPr id="0" name=""/>
        <dsp:cNvSpPr/>
      </dsp:nvSpPr>
      <dsp:spPr>
        <a:xfrm>
          <a:off x="2772309" y="310447"/>
          <a:ext cx="2520281" cy="151216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Client </a:t>
          </a:r>
          <a:br>
            <a:rPr lang="en-US" sz="2500" kern="1200" dirty="0"/>
          </a:br>
          <a:r>
            <a:rPr lang="en-US" sz="2500" kern="1200" dirty="0" err="1"/>
            <a:t>EasySoft</a:t>
          </a:r>
          <a:r>
            <a:rPr lang="en-US" sz="2500" kern="1200" dirty="0"/>
            <a:t> </a:t>
          </a:r>
        </a:p>
      </dsp:txBody>
      <dsp:txXfrm>
        <a:off x="2772309" y="310447"/>
        <a:ext cx="2520281" cy="1512168"/>
      </dsp:txXfrm>
    </dsp:sp>
    <dsp:sp modelId="{887DF8FA-93AB-4F03-BB81-23B272D0123B}">
      <dsp:nvSpPr>
        <dsp:cNvPr id="0" name=""/>
        <dsp:cNvSpPr/>
      </dsp:nvSpPr>
      <dsp:spPr>
        <a:xfrm>
          <a:off x="5544618" y="310447"/>
          <a:ext cx="2520281" cy="151216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Target </a:t>
          </a:r>
          <a:br>
            <a:rPr lang="en-US" sz="2500" kern="1200" dirty="0"/>
          </a:br>
          <a:r>
            <a:rPr lang="en-US" sz="2500" kern="1200" dirty="0"/>
            <a:t>The bank account of </a:t>
          </a:r>
          <a:r>
            <a:rPr lang="en-US" sz="2500" kern="1200" dirty="0" err="1"/>
            <a:t>EasySoft</a:t>
          </a:r>
          <a:endParaRPr lang="en-US" sz="2500" kern="1200" dirty="0"/>
        </a:p>
      </dsp:txBody>
      <dsp:txXfrm>
        <a:off x="5544618" y="310447"/>
        <a:ext cx="2520281" cy="151216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4E74DD-ED22-471A-BEEF-437FDCE46E4C}">
      <dsp:nvSpPr>
        <dsp:cNvPr id="0" name=""/>
        <dsp:cNvSpPr/>
      </dsp:nvSpPr>
      <dsp:spPr>
        <a:xfrm>
          <a:off x="0" y="8973"/>
          <a:ext cx="6030416" cy="1474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strike="noStrike" kern="1200" dirty="0">
              <a:solidFill>
                <a:schemeClr val="bg1"/>
              </a:solidFill>
              <a:latin typeface="Trebuchet MS"/>
              <a:ea typeface="DejaVu Sans"/>
            </a:rPr>
            <a:t>The provider (</a:t>
          </a:r>
          <a:r>
            <a:rPr lang="en-US" sz="2800" strike="noStrike" kern="1200" dirty="0" err="1">
              <a:solidFill>
                <a:schemeClr val="bg1"/>
              </a:solidFill>
              <a:latin typeface="Trebuchet MS"/>
              <a:ea typeface="DejaVu Sans"/>
            </a:rPr>
            <a:t>Telecoco</a:t>
          </a:r>
          <a:r>
            <a:rPr lang="en-US" sz="2800" strike="noStrike" kern="1200" dirty="0">
              <a:solidFill>
                <a:schemeClr val="bg1"/>
              </a:solidFill>
              <a:latin typeface="Trebuchet MS"/>
              <a:ea typeface="DejaVu Sans"/>
            </a:rPr>
            <a:t>) acts on Target (send the payment) for the sake of </a:t>
          </a:r>
          <a:r>
            <a:rPr lang="en-US" sz="2800" strike="noStrike" kern="1200" dirty="0" err="1">
              <a:solidFill>
                <a:schemeClr val="bg1"/>
              </a:solidFill>
              <a:latin typeface="Trebuchet MS"/>
              <a:ea typeface="DejaVu Sans"/>
            </a:rPr>
            <a:t>EasySoft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71965" y="80938"/>
        <a:ext cx="5886486" cy="1330270"/>
      </dsp:txXfrm>
    </dsp:sp>
    <dsp:sp modelId="{3E368F46-2781-4FC9-9EAE-61DE2F7B0B35}">
      <dsp:nvSpPr>
        <dsp:cNvPr id="0" name=""/>
        <dsp:cNvSpPr/>
      </dsp:nvSpPr>
      <dsp:spPr>
        <a:xfrm>
          <a:off x="0" y="1563814"/>
          <a:ext cx="6030416" cy="1474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strike="noStrike" kern="1200" dirty="0">
              <a:solidFill>
                <a:schemeClr val="bg1"/>
              </a:solidFill>
              <a:latin typeface="Trebuchet MS"/>
              <a:ea typeface="DejaVu Sans"/>
            </a:rPr>
            <a:t>This service system can not exists without the first service system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71965" y="1635779"/>
        <a:ext cx="5886486" cy="133027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2C039E-9B87-4887-92E3-14D6514E3BCB}">
      <dsp:nvSpPr>
        <dsp:cNvPr id="0" name=""/>
        <dsp:cNvSpPr/>
      </dsp:nvSpPr>
      <dsp:spPr>
        <a:xfrm>
          <a:off x="0" y="69298"/>
          <a:ext cx="8064900" cy="76050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Primary created service system</a:t>
          </a:r>
        </a:p>
      </dsp:txBody>
      <dsp:txXfrm>
        <a:off x="37125" y="106423"/>
        <a:ext cx="7990650" cy="686250"/>
      </dsp:txXfrm>
    </dsp:sp>
    <dsp:sp modelId="{79E01D0F-3F53-48FD-82CA-B932A0B1F824}">
      <dsp:nvSpPr>
        <dsp:cNvPr id="0" name=""/>
        <dsp:cNvSpPr/>
      </dsp:nvSpPr>
      <dsp:spPr>
        <a:xfrm>
          <a:off x="0" y="887399"/>
          <a:ext cx="8064900" cy="76050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-12196"/>
                <a:lumOff val="11823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-12196"/>
                <a:lumOff val="11823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-12196"/>
                <a:lumOff val="1182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 roles are distributed and do not change</a:t>
          </a:r>
        </a:p>
      </dsp:txBody>
      <dsp:txXfrm>
        <a:off x="37125" y="924524"/>
        <a:ext cx="7990650" cy="686250"/>
      </dsp:txXfrm>
    </dsp:sp>
    <dsp:sp modelId="{197D9CCA-DB02-4C10-98BA-6F6C989772D8}">
      <dsp:nvSpPr>
        <dsp:cNvPr id="0" name=""/>
        <dsp:cNvSpPr/>
      </dsp:nvSpPr>
      <dsp:spPr>
        <a:xfrm>
          <a:off x="0" y="1705499"/>
          <a:ext cx="8064900" cy="76050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-24391"/>
                <a:lumOff val="23647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-24391"/>
                <a:lumOff val="23647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-24391"/>
                <a:lumOff val="236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Creation of this service system causes the creation of next service systems</a:t>
          </a:r>
        </a:p>
      </dsp:txBody>
      <dsp:txXfrm>
        <a:off x="37125" y="1742624"/>
        <a:ext cx="7990650" cy="686250"/>
      </dsp:txXfrm>
    </dsp:sp>
    <dsp:sp modelId="{AD6E5AA7-45D0-4A02-B32A-8003BEC0E2AE}">
      <dsp:nvSpPr>
        <dsp:cNvPr id="0" name=""/>
        <dsp:cNvSpPr/>
      </dsp:nvSpPr>
      <dsp:spPr>
        <a:xfrm>
          <a:off x="0" y="2523599"/>
          <a:ext cx="8064900" cy="76050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-36587"/>
                <a:lumOff val="3547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-36587"/>
                <a:lumOff val="3547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-36587"/>
                <a:lumOff val="3547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We need to analyze</a:t>
          </a:r>
        </a:p>
      </dsp:txBody>
      <dsp:txXfrm>
        <a:off x="37125" y="2560724"/>
        <a:ext cx="7990650" cy="686250"/>
      </dsp:txXfrm>
    </dsp:sp>
    <dsp:sp modelId="{B79EFF03-EB90-4551-B147-86D09AE9B76E}">
      <dsp:nvSpPr>
        <dsp:cNvPr id="0" name=""/>
        <dsp:cNvSpPr/>
      </dsp:nvSpPr>
      <dsp:spPr>
        <a:xfrm>
          <a:off x="0" y="3284099"/>
          <a:ext cx="8064900" cy="786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61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The relationships between them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The possibility of influence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The causes of synergy</a:t>
          </a:r>
        </a:p>
      </dsp:txBody>
      <dsp:txXfrm>
        <a:off x="0" y="3284099"/>
        <a:ext cx="8064900" cy="78659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92D17E-8437-4659-B153-0FAF2B89208F}">
      <dsp:nvSpPr>
        <dsp:cNvPr id="0" name=""/>
        <dsp:cNvSpPr/>
      </dsp:nvSpPr>
      <dsp:spPr>
        <a:xfrm>
          <a:off x="0" y="235169"/>
          <a:ext cx="8233200" cy="10038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Lets have some service system (S1) with provider, client and target defined</a:t>
          </a:r>
        </a:p>
      </dsp:txBody>
      <dsp:txXfrm>
        <a:off x="49004" y="284173"/>
        <a:ext cx="8135192" cy="905852"/>
      </dsp:txXfrm>
    </dsp:sp>
    <dsp:sp modelId="{4F2C54A5-FD3D-4010-B5C5-818B90A1318A}">
      <dsp:nvSpPr>
        <dsp:cNvPr id="0" name=""/>
        <dsp:cNvSpPr/>
      </dsp:nvSpPr>
      <dsp:spPr>
        <a:xfrm>
          <a:off x="0" y="1313910"/>
          <a:ext cx="8233200" cy="10038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We say the system S1 cooperates with system S2 if</a:t>
          </a:r>
        </a:p>
      </dsp:txBody>
      <dsp:txXfrm>
        <a:off x="49004" y="1362914"/>
        <a:ext cx="8135192" cy="905852"/>
      </dsp:txXfrm>
    </dsp:sp>
    <dsp:sp modelId="{E597AD10-09BF-46A7-93C9-F4B2BBFFE215}">
      <dsp:nvSpPr>
        <dsp:cNvPr id="0" name=""/>
        <dsp:cNvSpPr/>
      </dsp:nvSpPr>
      <dsp:spPr>
        <a:xfrm>
          <a:off x="0" y="2317769"/>
          <a:ext cx="8233200" cy="1560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404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Agent who plays the role of client in S1, plays role of provider in S2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Agent who plays the role of provider in S1, plays role of client in S2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Benefits for the client in S2 depends on benefits for the client in S1 (or vice-versa)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The target is not same</a:t>
          </a:r>
        </a:p>
      </dsp:txBody>
      <dsp:txXfrm>
        <a:off x="0" y="2317769"/>
        <a:ext cx="8233200" cy="156078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AC6B9B-101C-4B73-88F7-3379F5E88635}">
      <dsp:nvSpPr>
        <dsp:cNvPr id="0" name=""/>
        <dsp:cNvSpPr/>
      </dsp:nvSpPr>
      <dsp:spPr>
        <a:xfrm>
          <a:off x="0" y="353372"/>
          <a:ext cx="8064900" cy="1077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926" tIns="395732" rIns="625926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A business partner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Wants to have properly educated students</a:t>
          </a:r>
        </a:p>
      </dsp:txBody>
      <dsp:txXfrm>
        <a:off x="0" y="353372"/>
        <a:ext cx="8064900" cy="1077300"/>
      </dsp:txXfrm>
    </dsp:sp>
    <dsp:sp modelId="{FA70B0D2-D698-4E00-9FF2-DAB741055882}">
      <dsp:nvSpPr>
        <dsp:cNvPr id="0" name=""/>
        <dsp:cNvSpPr/>
      </dsp:nvSpPr>
      <dsp:spPr>
        <a:xfrm>
          <a:off x="403245" y="72932"/>
          <a:ext cx="564543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Client</a:t>
          </a:r>
        </a:p>
      </dsp:txBody>
      <dsp:txXfrm>
        <a:off x="430625" y="100312"/>
        <a:ext cx="5590670" cy="506120"/>
      </dsp:txXfrm>
    </dsp:sp>
    <dsp:sp modelId="{E2F4F908-F892-4D5B-B758-59E4B65772AD}">
      <dsp:nvSpPr>
        <dsp:cNvPr id="0" name=""/>
        <dsp:cNvSpPr/>
      </dsp:nvSpPr>
      <dsp:spPr>
        <a:xfrm>
          <a:off x="0" y="1813712"/>
          <a:ext cx="8064900" cy="1077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926" tIns="395732" rIns="625926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Faculty of informatics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Has abilities to educate the students</a:t>
          </a:r>
        </a:p>
      </dsp:txBody>
      <dsp:txXfrm>
        <a:off x="0" y="1813712"/>
        <a:ext cx="8064900" cy="1077300"/>
      </dsp:txXfrm>
    </dsp:sp>
    <dsp:sp modelId="{3DFD885C-3A56-42D4-956E-8C46C47851A7}">
      <dsp:nvSpPr>
        <dsp:cNvPr id="0" name=""/>
        <dsp:cNvSpPr/>
      </dsp:nvSpPr>
      <dsp:spPr>
        <a:xfrm>
          <a:off x="403245" y="1533272"/>
          <a:ext cx="564543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Provider</a:t>
          </a:r>
        </a:p>
      </dsp:txBody>
      <dsp:txXfrm>
        <a:off x="430625" y="1560652"/>
        <a:ext cx="5590670" cy="506120"/>
      </dsp:txXfrm>
    </dsp:sp>
    <dsp:sp modelId="{E34516BE-C0CF-4369-8E9E-A2AE80A069C0}">
      <dsp:nvSpPr>
        <dsp:cNvPr id="0" name=""/>
        <dsp:cNvSpPr/>
      </dsp:nvSpPr>
      <dsp:spPr>
        <a:xfrm>
          <a:off x="0" y="3274052"/>
          <a:ext cx="8064900" cy="7930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926" tIns="395732" rIns="625926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Provides the students</a:t>
          </a:r>
        </a:p>
      </dsp:txBody>
      <dsp:txXfrm>
        <a:off x="0" y="3274052"/>
        <a:ext cx="8064900" cy="793012"/>
      </dsp:txXfrm>
    </dsp:sp>
    <dsp:sp modelId="{A82FB138-3988-4FA1-8485-0FAC8E3F07EB}">
      <dsp:nvSpPr>
        <dsp:cNvPr id="0" name=""/>
        <dsp:cNvSpPr/>
      </dsp:nvSpPr>
      <dsp:spPr>
        <a:xfrm>
          <a:off x="403245" y="2993612"/>
          <a:ext cx="564543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Target – study programs with internships</a:t>
          </a:r>
        </a:p>
      </dsp:txBody>
      <dsp:txXfrm>
        <a:off x="430625" y="3020992"/>
        <a:ext cx="5590670" cy="50612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2F260D-9910-4A29-9F47-23C7031360C0}">
      <dsp:nvSpPr>
        <dsp:cNvPr id="0" name=""/>
        <dsp:cNvSpPr/>
      </dsp:nvSpPr>
      <dsp:spPr>
        <a:xfrm>
          <a:off x="0" y="273013"/>
          <a:ext cx="8064900" cy="1231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926" tIns="354076" rIns="625926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For the successful study program faculty needs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Practice – an internships with quality emphasis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Mandatory for every student enrolled in the program</a:t>
          </a:r>
        </a:p>
      </dsp:txBody>
      <dsp:txXfrm>
        <a:off x="0" y="273013"/>
        <a:ext cx="8064900" cy="1231650"/>
      </dsp:txXfrm>
    </dsp:sp>
    <dsp:sp modelId="{AC388AAF-1565-40B2-8E1C-9451EBF0F385}">
      <dsp:nvSpPr>
        <dsp:cNvPr id="0" name=""/>
        <dsp:cNvSpPr/>
      </dsp:nvSpPr>
      <dsp:spPr>
        <a:xfrm>
          <a:off x="403245" y="22093"/>
          <a:ext cx="564543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Internships projects</a:t>
          </a:r>
        </a:p>
      </dsp:txBody>
      <dsp:txXfrm>
        <a:off x="427743" y="46591"/>
        <a:ext cx="5596434" cy="452844"/>
      </dsp:txXfrm>
    </dsp:sp>
    <dsp:sp modelId="{A5381C69-F378-4B7B-B2AC-77F1F624FB78}">
      <dsp:nvSpPr>
        <dsp:cNvPr id="0" name=""/>
        <dsp:cNvSpPr/>
      </dsp:nvSpPr>
      <dsp:spPr>
        <a:xfrm>
          <a:off x="0" y="1847383"/>
          <a:ext cx="8064900" cy="96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926" tIns="354076" rIns="625926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Faculty of informatics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Demand the internships positions for the students</a:t>
          </a:r>
        </a:p>
      </dsp:txBody>
      <dsp:txXfrm>
        <a:off x="0" y="1847383"/>
        <a:ext cx="8064900" cy="963900"/>
      </dsp:txXfrm>
    </dsp:sp>
    <dsp:sp modelId="{EDB6120D-3884-41D8-86A5-FB1D0CCE91FC}">
      <dsp:nvSpPr>
        <dsp:cNvPr id="0" name=""/>
        <dsp:cNvSpPr/>
      </dsp:nvSpPr>
      <dsp:spPr>
        <a:xfrm>
          <a:off x="403245" y="1596463"/>
          <a:ext cx="564543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Client</a:t>
          </a:r>
        </a:p>
      </dsp:txBody>
      <dsp:txXfrm>
        <a:off x="427743" y="1620961"/>
        <a:ext cx="5596434" cy="452844"/>
      </dsp:txXfrm>
    </dsp:sp>
    <dsp:sp modelId="{B790D607-CCEF-4E85-8172-060BBCF75BFC}">
      <dsp:nvSpPr>
        <dsp:cNvPr id="0" name=""/>
        <dsp:cNvSpPr/>
      </dsp:nvSpPr>
      <dsp:spPr>
        <a:xfrm>
          <a:off x="0" y="3154003"/>
          <a:ext cx="8064900" cy="96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926" tIns="354076" rIns="625926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The company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Offers the positions for the students</a:t>
          </a:r>
        </a:p>
      </dsp:txBody>
      <dsp:txXfrm>
        <a:off x="0" y="3154003"/>
        <a:ext cx="8064900" cy="963900"/>
      </dsp:txXfrm>
    </dsp:sp>
    <dsp:sp modelId="{AAB5C4A4-16F6-4EB7-94B7-7F3EAF67564E}">
      <dsp:nvSpPr>
        <dsp:cNvPr id="0" name=""/>
        <dsp:cNvSpPr/>
      </dsp:nvSpPr>
      <dsp:spPr>
        <a:xfrm>
          <a:off x="403245" y="2903083"/>
          <a:ext cx="564543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Provider</a:t>
          </a:r>
        </a:p>
      </dsp:txBody>
      <dsp:txXfrm>
        <a:off x="427743" y="2927581"/>
        <a:ext cx="5596434" cy="45284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09B0DB-3322-4C5B-9F25-08CAF18F7B88}">
      <dsp:nvSpPr>
        <dsp:cNvPr id="0" name=""/>
        <dsp:cNvSpPr/>
      </dsp:nvSpPr>
      <dsp:spPr>
        <a:xfrm>
          <a:off x="0" y="346318"/>
          <a:ext cx="8064900" cy="1190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926" tIns="437388" rIns="625926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The study programs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Students are „only“ the products of the study program</a:t>
          </a:r>
        </a:p>
      </dsp:txBody>
      <dsp:txXfrm>
        <a:off x="0" y="346318"/>
        <a:ext cx="8064900" cy="1190700"/>
      </dsp:txXfrm>
    </dsp:sp>
    <dsp:sp modelId="{C4051AEB-6C95-49DD-9A11-730C62FD69A0}">
      <dsp:nvSpPr>
        <dsp:cNvPr id="0" name=""/>
        <dsp:cNvSpPr/>
      </dsp:nvSpPr>
      <dsp:spPr>
        <a:xfrm>
          <a:off x="403245" y="36358"/>
          <a:ext cx="564543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The target</a:t>
          </a:r>
        </a:p>
      </dsp:txBody>
      <dsp:txXfrm>
        <a:off x="433507" y="66620"/>
        <a:ext cx="5584906" cy="559396"/>
      </dsp:txXfrm>
    </dsp:sp>
    <dsp:sp modelId="{26F70DD7-2347-422B-9CED-0FC3B03055EF}">
      <dsp:nvSpPr>
        <dsp:cNvPr id="0" name=""/>
        <dsp:cNvSpPr/>
      </dsp:nvSpPr>
      <dsp:spPr>
        <a:xfrm>
          <a:off x="0" y="1960379"/>
          <a:ext cx="8064900" cy="1190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926" tIns="437388" rIns="625926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Through the internships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Using the feedback from the partners</a:t>
          </a:r>
        </a:p>
      </dsp:txBody>
      <dsp:txXfrm>
        <a:off x="0" y="1960379"/>
        <a:ext cx="8064900" cy="1190700"/>
      </dsp:txXfrm>
    </dsp:sp>
    <dsp:sp modelId="{49B37234-B6E5-4716-801E-00F5C9BB45A2}">
      <dsp:nvSpPr>
        <dsp:cNvPr id="0" name=""/>
        <dsp:cNvSpPr/>
      </dsp:nvSpPr>
      <dsp:spPr>
        <a:xfrm>
          <a:off x="403245" y="1650418"/>
          <a:ext cx="564543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Faculty wants to improve the study program</a:t>
          </a:r>
        </a:p>
      </dsp:txBody>
      <dsp:txXfrm>
        <a:off x="433507" y="1680680"/>
        <a:ext cx="5584906" cy="559396"/>
      </dsp:txXfrm>
    </dsp:sp>
    <dsp:sp modelId="{7D0EC230-2699-41D6-B110-94914F33D024}">
      <dsp:nvSpPr>
        <dsp:cNvPr id="0" name=""/>
        <dsp:cNvSpPr/>
      </dsp:nvSpPr>
      <dsp:spPr>
        <a:xfrm>
          <a:off x="0" y="3574439"/>
          <a:ext cx="80649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7F45A2-02C7-40F1-9BC3-CEB5C75C2B99}">
      <dsp:nvSpPr>
        <dsp:cNvPr id="0" name=""/>
        <dsp:cNvSpPr/>
      </dsp:nvSpPr>
      <dsp:spPr>
        <a:xfrm>
          <a:off x="403245" y="3264479"/>
          <a:ext cx="564543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In this case the target is the same in both cooperating service systems</a:t>
          </a:r>
        </a:p>
      </dsp:txBody>
      <dsp:txXfrm>
        <a:off x="433507" y="3294741"/>
        <a:ext cx="5584906" cy="55939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82095-B8B0-49AB-8B0E-AF6F1519FE75}">
      <dsp:nvSpPr>
        <dsp:cNvPr id="0" name=""/>
        <dsp:cNvSpPr/>
      </dsp:nvSpPr>
      <dsp:spPr>
        <a:xfrm>
          <a:off x="0" y="70378"/>
          <a:ext cx="8064900" cy="912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Let's have the prime service system S1</a:t>
          </a:r>
        </a:p>
      </dsp:txBody>
      <dsp:txXfrm>
        <a:off x="44549" y="114927"/>
        <a:ext cx="7975802" cy="823502"/>
      </dsp:txXfrm>
    </dsp:sp>
    <dsp:sp modelId="{649E9AC8-491D-4331-B880-3121EAAD81E6}">
      <dsp:nvSpPr>
        <dsp:cNvPr id="0" name=""/>
        <dsp:cNvSpPr/>
      </dsp:nvSpPr>
      <dsp:spPr>
        <a:xfrm>
          <a:off x="0" y="1052098"/>
          <a:ext cx="8064900" cy="912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Let's have a second service system S2, where</a:t>
          </a:r>
        </a:p>
      </dsp:txBody>
      <dsp:txXfrm>
        <a:off x="44549" y="1096647"/>
        <a:ext cx="7975802" cy="823502"/>
      </dsp:txXfrm>
    </dsp:sp>
    <dsp:sp modelId="{B9D39B87-761B-4A7E-9DED-AD3AB0E75630}">
      <dsp:nvSpPr>
        <dsp:cNvPr id="0" name=""/>
        <dsp:cNvSpPr/>
      </dsp:nvSpPr>
      <dsp:spPr>
        <a:xfrm>
          <a:off x="0" y="1964698"/>
          <a:ext cx="8064900" cy="1192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61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Agent who plays the role of client in S1, plays role of provider in S2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Agent who plays the role of provider in S1, plays role of client in S2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Benefits for the client in S2 depends on benefits for the client in S1 (or vice versa)</a:t>
          </a:r>
        </a:p>
      </dsp:txBody>
      <dsp:txXfrm>
        <a:off x="0" y="1964698"/>
        <a:ext cx="8064900" cy="1192320"/>
      </dsp:txXfrm>
    </dsp:sp>
    <dsp:sp modelId="{93D3816E-D61C-4EED-8692-4CFA53784347}">
      <dsp:nvSpPr>
        <dsp:cNvPr id="0" name=""/>
        <dsp:cNvSpPr/>
      </dsp:nvSpPr>
      <dsp:spPr>
        <a:xfrm>
          <a:off x="0" y="3157019"/>
          <a:ext cx="8064900" cy="912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Target is the same in S1 and S2 with the bidirectional value proposition</a:t>
          </a:r>
        </a:p>
      </dsp:txBody>
      <dsp:txXfrm>
        <a:off x="44549" y="3201568"/>
        <a:ext cx="7975802" cy="8235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101E09-2822-4BA8-B35B-F2E2F885EC03}">
      <dsp:nvSpPr>
        <dsp:cNvPr id="0" name=""/>
        <dsp:cNvSpPr/>
      </dsp:nvSpPr>
      <dsp:spPr>
        <a:xfrm>
          <a:off x="0" y="72549"/>
          <a:ext cx="8064500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0" kern="1200"/>
            <a:t>Value proposition is hidden </a:t>
          </a:r>
          <a:endParaRPr lang="cs-CZ" sz="2300" kern="1200"/>
        </a:p>
      </dsp:txBody>
      <dsp:txXfrm>
        <a:off x="26273" y="98822"/>
        <a:ext cx="8011954" cy="485654"/>
      </dsp:txXfrm>
    </dsp:sp>
    <dsp:sp modelId="{1DA7763D-18A1-4B7E-8BA5-BC0B7905FC36}">
      <dsp:nvSpPr>
        <dsp:cNvPr id="0" name=""/>
        <dsp:cNvSpPr/>
      </dsp:nvSpPr>
      <dsp:spPr>
        <a:xfrm>
          <a:off x="0" y="610749"/>
          <a:ext cx="8064500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48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800" b="0" kern="1200" dirty="0"/>
            <a:t>is hidden by the hill</a:t>
          </a:r>
          <a:endParaRPr lang="cs-CZ" sz="1800" kern="1200" dirty="0"/>
        </a:p>
      </dsp:txBody>
      <dsp:txXfrm>
        <a:off x="0" y="610749"/>
        <a:ext cx="8064500" cy="380880"/>
      </dsp:txXfrm>
    </dsp:sp>
    <dsp:sp modelId="{C45BC4D8-256D-43AF-A928-411075B39553}">
      <dsp:nvSpPr>
        <dsp:cNvPr id="0" name=""/>
        <dsp:cNvSpPr/>
      </dsp:nvSpPr>
      <dsp:spPr>
        <a:xfrm>
          <a:off x="0" y="991629"/>
          <a:ext cx="8064500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0" kern="1200" dirty="0"/>
            <a:t>Hierarchy of barriers hiding the target</a:t>
          </a:r>
          <a:endParaRPr lang="cs-CZ" sz="2300" kern="1200" dirty="0"/>
        </a:p>
      </dsp:txBody>
      <dsp:txXfrm>
        <a:off x="26273" y="1017902"/>
        <a:ext cx="8011954" cy="485654"/>
      </dsp:txXfrm>
    </dsp:sp>
    <dsp:sp modelId="{A5E24683-8148-4619-B163-C1D390AEE56D}">
      <dsp:nvSpPr>
        <dsp:cNvPr id="0" name=""/>
        <dsp:cNvSpPr/>
      </dsp:nvSpPr>
      <dsp:spPr>
        <a:xfrm>
          <a:off x="0" y="1529829"/>
          <a:ext cx="8064500" cy="595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48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800" b="0" kern="1200" dirty="0"/>
            <a:t>have to be overcame step by step</a:t>
          </a:r>
          <a:endParaRPr lang="cs-CZ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800" b="0" kern="1200" dirty="0"/>
            <a:t>leads to process of value estimation</a:t>
          </a:r>
          <a:endParaRPr lang="cs-CZ" sz="1800" kern="1200" dirty="0"/>
        </a:p>
      </dsp:txBody>
      <dsp:txXfrm>
        <a:off x="0" y="1529829"/>
        <a:ext cx="8064500" cy="595125"/>
      </dsp:txXfrm>
    </dsp:sp>
    <dsp:sp modelId="{45798A11-9B0C-46D9-B40B-D7EE03B36983}">
      <dsp:nvSpPr>
        <dsp:cNvPr id="0" name=""/>
        <dsp:cNvSpPr/>
      </dsp:nvSpPr>
      <dsp:spPr>
        <a:xfrm>
          <a:off x="0" y="2124954"/>
          <a:ext cx="8064500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/>
            <a:t>Value can not be proposed</a:t>
          </a:r>
          <a:endParaRPr lang="cs-CZ" sz="2300" kern="1200" dirty="0"/>
        </a:p>
      </dsp:txBody>
      <dsp:txXfrm>
        <a:off x="26273" y="2151227"/>
        <a:ext cx="8011954" cy="485654"/>
      </dsp:txXfrm>
    </dsp:sp>
    <dsp:sp modelId="{13A08B98-42A0-47A1-B0EB-8FF108111500}">
      <dsp:nvSpPr>
        <dsp:cNvPr id="0" name=""/>
        <dsp:cNvSpPr/>
      </dsp:nvSpPr>
      <dsp:spPr>
        <a:xfrm>
          <a:off x="0" y="2663155"/>
          <a:ext cx="8064500" cy="1404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48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800" b="1" kern="1200" dirty="0"/>
            <a:t>It can be only estimated</a:t>
          </a:r>
          <a:endParaRPr lang="cs-CZ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800" b="0" kern="1200" dirty="0"/>
            <a:t>is used to find value proposition</a:t>
          </a:r>
          <a:endParaRPr lang="cs-CZ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800" b="0" kern="1200" dirty="0"/>
            <a:t>there is not a target, only target area</a:t>
          </a:r>
          <a:endParaRPr lang="cs-CZ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800" b="0" kern="1200"/>
            <a:t>target area is the space of all sub-targets, corresponding with particular value estimation</a:t>
          </a:r>
          <a:endParaRPr lang="cs-CZ" sz="1800" kern="1200"/>
        </a:p>
      </dsp:txBody>
      <dsp:txXfrm>
        <a:off x="0" y="2663155"/>
        <a:ext cx="8064500" cy="140449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C6A474-E652-44CF-9F2C-BD3345860E6A}">
      <dsp:nvSpPr>
        <dsp:cNvPr id="0" name=""/>
        <dsp:cNvSpPr/>
      </dsp:nvSpPr>
      <dsp:spPr>
        <a:xfrm>
          <a:off x="0" y="46573"/>
          <a:ext cx="8064900" cy="8745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Are there any other possibilities of the cooperation?</a:t>
          </a:r>
        </a:p>
      </dsp:txBody>
      <dsp:txXfrm>
        <a:off x="42693" y="89266"/>
        <a:ext cx="7979514" cy="789189"/>
      </dsp:txXfrm>
    </dsp:sp>
    <dsp:sp modelId="{AE175020-9834-4F48-89DF-D048A17F780B}">
      <dsp:nvSpPr>
        <dsp:cNvPr id="0" name=""/>
        <dsp:cNvSpPr/>
      </dsp:nvSpPr>
      <dsp:spPr>
        <a:xfrm>
          <a:off x="0" y="987388"/>
          <a:ext cx="8064900" cy="8745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What to do if</a:t>
          </a:r>
        </a:p>
      </dsp:txBody>
      <dsp:txXfrm>
        <a:off x="42693" y="1030081"/>
        <a:ext cx="7979514" cy="789189"/>
      </dsp:txXfrm>
    </dsp:sp>
    <dsp:sp modelId="{E608D176-B885-4652-A050-3D50ABE05989}">
      <dsp:nvSpPr>
        <dsp:cNvPr id="0" name=""/>
        <dsp:cNvSpPr/>
      </dsp:nvSpPr>
      <dsp:spPr>
        <a:xfrm>
          <a:off x="0" y="1861964"/>
          <a:ext cx="8064900" cy="1356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61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Client or Provider in one service system plays the role of </a:t>
          </a:r>
          <a:r>
            <a:rPr lang="en-US" sz="1800" kern="1200" dirty="0" err="1"/>
            <a:t>of</a:t>
          </a:r>
          <a:r>
            <a:rPr lang="en-US" sz="1800" kern="1200" dirty="0"/>
            <a:t> the Client, Provider or Target in other service systems?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If the value proposition or the benefits depends on other related service system?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Company is able to pay only if its customers will pay</a:t>
          </a:r>
        </a:p>
      </dsp:txBody>
      <dsp:txXfrm>
        <a:off x="0" y="1861964"/>
        <a:ext cx="8064900" cy="1356885"/>
      </dsp:txXfrm>
    </dsp:sp>
    <dsp:sp modelId="{FC544828-6813-42D0-9020-057D76BC7423}">
      <dsp:nvSpPr>
        <dsp:cNvPr id="0" name=""/>
        <dsp:cNvSpPr/>
      </dsp:nvSpPr>
      <dsp:spPr>
        <a:xfrm>
          <a:off x="0" y="3218849"/>
          <a:ext cx="8064900" cy="8745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Value proposition can be set properly only if we know all related inputs</a:t>
          </a:r>
        </a:p>
      </dsp:txBody>
      <dsp:txXfrm>
        <a:off x="42693" y="3261542"/>
        <a:ext cx="7979514" cy="789189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CA71C4-1E55-46FC-B097-A872DF58D911}">
      <dsp:nvSpPr>
        <dsp:cNvPr id="0" name=""/>
        <dsp:cNvSpPr/>
      </dsp:nvSpPr>
      <dsp:spPr>
        <a:xfrm>
          <a:off x="0" y="31498"/>
          <a:ext cx="8064900" cy="965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During negotiations must be explored not only the target, but also all important relation</a:t>
          </a:r>
        </a:p>
      </dsp:txBody>
      <dsp:txXfrm>
        <a:off x="47120" y="78618"/>
        <a:ext cx="7970660" cy="871010"/>
      </dsp:txXfrm>
    </dsp:sp>
    <dsp:sp modelId="{F826C5A2-A051-48CD-847C-6BC3DB89BB46}">
      <dsp:nvSpPr>
        <dsp:cNvPr id="0" name=""/>
        <dsp:cNvSpPr/>
      </dsp:nvSpPr>
      <dsp:spPr>
        <a:xfrm>
          <a:off x="0" y="1068748"/>
          <a:ext cx="8064900" cy="965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Cooperating service system</a:t>
          </a:r>
        </a:p>
      </dsp:txBody>
      <dsp:txXfrm>
        <a:off x="47120" y="1115868"/>
        <a:ext cx="7970660" cy="871010"/>
      </dsp:txXfrm>
    </dsp:sp>
    <dsp:sp modelId="{92750C6C-F76C-4923-A116-FC79453598AD}">
      <dsp:nvSpPr>
        <dsp:cNvPr id="0" name=""/>
        <dsp:cNvSpPr/>
      </dsp:nvSpPr>
      <dsp:spPr>
        <a:xfrm>
          <a:off x="0" y="2105999"/>
          <a:ext cx="8064900" cy="965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Dual service system</a:t>
          </a:r>
        </a:p>
      </dsp:txBody>
      <dsp:txXfrm>
        <a:off x="47120" y="2153119"/>
        <a:ext cx="7970660" cy="871010"/>
      </dsp:txXfrm>
    </dsp:sp>
    <dsp:sp modelId="{028075FD-540B-45D5-966C-60743DB954D3}">
      <dsp:nvSpPr>
        <dsp:cNvPr id="0" name=""/>
        <dsp:cNvSpPr/>
      </dsp:nvSpPr>
      <dsp:spPr>
        <a:xfrm>
          <a:off x="0" y="3143249"/>
          <a:ext cx="8064900" cy="965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Service environment</a:t>
          </a:r>
          <a:endParaRPr lang="en-US" sz="2500" kern="1200" dirty="0"/>
        </a:p>
      </dsp:txBody>
      <dsp:txXfrm>
        <a:off x="47120" y="3190369"/>
        <a:ext cx="7970660" cy="8710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A09BB6-52E1-4E1B-ADCE-C91B85C8DA4C}">
      <dsp:nvSpPr>
        <dsp:cNvPr id="0" name=""/>
        <dsp:cNvSpPr/>
      </dsp:nvSpPr>
      <dsp:spPr>
        <a:xfrm>
          <a:off x="0" y="60850"/>
          <a:ext cx="8064500" cy="950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0" kern="1200"/>
            <a:t>modified by the value co-creation process</a:t>
          </a:r>
          <a:endParaRPr lang="cs-CZ" sz="2500" kern="1200"/>
        </a:p>
      </dsp:txBody>
      <dsp:txXfrm>
        <a:off x="46406" y="107256"/>
        <a:ext cx="7971688" cy="857813"/>
      </dsp:txXfrm>
    </dsp:sp>
    <dsp:sp modelId="{BF4C7142-13CA-4B9C-968C-C631DBEE98D4}">
      <dsp:nvSpPr>
        <dsp:cNvPr id="0" name=""/>
        <dsp:cNvSpPr/>
      </dsp:nvSpPr>
      <dsp:spPr>
        <a:xfrm>
          <a:off x="0" y="1083475"/>
          <a:ext cx="8064500" cy="950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0" kern="1200"/>
            <a:t>motivated by the decreasing of the level of information asymmetry of both parties</a:t>
          </a:r>
          <a:endParaRPr lang="cs-CZ" sz="2500" kern="1200"/>
        </a:p>
      </dsp:txBody>
      <dsp:txXfrm>
        <a:off x="46406" y="1129881"/>
        <a:ext cx="7971688" cy="857813"/>
      </dsp:txXfrm>
    </dsp:sp>
    <dsp:sp modelId="{D6AE8596-BE4E-4FE3-993D-FED69FB0FF00}">
      <dsp:nvSpPr>
        <dsp:cNvPr id="0" name=""/>
        <dsp:cNvSpPr/>
      </dsp:nvSpPr>
      <dsp:spPr>
        <a:xfrm>
          <a:off x="0" y="2106100"/>
          <a:ext cx="8064500" cy="950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0" kern="1200"/>
            <a:t>the process is about particularize of value estimations</a:t>
          </a:r>
          <a:endParaRPr lang="cs-CZ" sz="2500" kern="1200"/>
        </a:p>
      </dsp:txBody>
      <dsp:txXfrm>
        <a:off x="46406" y="2152506"/>
        <a:ext cx="7971688" cy="857813"/>
      </dsp:txXfrm>
    </dsp:sp>
    <dsp:sp modelId="{A7E74756-0626-4161-9DF5-DE85986DF451}">
      <dsp:nvSpPr>
        <dsp:cNvPr id="0" name=""/>
        <dsp:cNvSpPr/>
      </dsp:nvSpPr>
      <dsp:spPr>
        <a:xfrm>
          <a:off x="0" y="3128725"/>
          <a:ext cx="8064500" cy="950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0" kern="1200"/>
            <a:t>till the moment of founding the value proposition</a:t>
          </a:r>
          <a:endParaRPr lang="cs-CZ" sz="2500" kern="1200"/>
        </a:p>
      </dsp:txBody>
      <dsp:txXfrm>
        <a:off x="46406" y="3175131"/>
        <a:ext cx="7971688" cy="8578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AB7E51-788A-42CC-9EC1-3C21BA3BC090}">
      <dsp:nvSpPr>
        <dsp:cNvPr id="0" name=""/>
        <dsp:cNvSpPr/>
      </dsp:nvSpPr>
      <dsp:spPr>
        <a:xfrm>
          <a:off x="0" y="85499"/>
          <a:ext cx="8064900" cy="810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/>
            <a:t>can be found in the moment client and provider can see the target</a:t>
          </a:r>
          <a:endParaRPr lang="cs-CZ" sz="2100" kern="1200"/>
        </a:p>
      </dsp:txBody>
      <dsp:txXfrm>
        <a:off x="39580" y="125079"/>
        <a:ext cx="7985740" cy="731649"/>
      </dsp:txXfrm>
    </dsp:sp>
    <dsp:sp modelId="{5FDD1732-E2FB-4917-B50B-B766FC8D61CD}">
      <dsp:nvSpPr>
        <dsp:cNvPr id="0" name=""/>
        <dsp:cNvSpPr/>
      </dsp:nvSpPr>
      <dsp:spPr>
        <a:xfrm>
          <a:off x="0" y="896309"/>
          <a:ext cx="8064900" cy="782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61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b="0" kern="1200"/>
            <a:t>share the same point of view</a:t>
          </a:r>
          <a:endParaRPr lang="cs-CZ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b="0" kern="1200"/>
            <a:t>both can see the utility level</a:t>
          </a:r>
          <a:endParaRPr lang="cs-CZ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b="0" kern="1200"/>
            <a:t>and share as well</a:t>
          </a:r>
          <a:endParaRPr lang="cs-CZ" sz="1600" kern="1200"/>
        </a:p>
      </dsp:txBody>
      <dsp:txXfrm>
        <a:off x="0" y="896309"/>
        <a:ext cx="8064900" cy="782460"/>
      </dsp:txXfrm>
    </dsp:sp>
    <dsp:sp modelId="{194A4F59-EB86-4CD5-B98F-12192DC4CD8F}">
      <dsp:nvSpPr>
        <dsp:cNvPr id="0" name=""/>
        <dsp:cNvSpPr/>
      </dsp:nvSpPr>
      <dsp:spPr>
        <a:xfrm>
          <a:off x="0" y="1678769"/>
          <a:ext cx="8064900" cy="810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/>
            <a:t>both partners agree with concrete mutual criteria of success</a:t>
          </a:r>
          <a:endParaRPr lang="cs-CZ" sz="2100" kern="1200"/>
        </a:p>
      </dsp:txBody>
      <dsp:txXfrm>
        <a:off x="39580" y="1718349"/>
        <a:ext cx="7985740" cy="731649"/>
      </dsp:txXfrm>
    </dsp:sp>
    <dsp:sp modelId="{7F4B7FC8-EB11-4016-ACD7-BD21F5A5A387}">
      <dsp:nvSpPr>
        <dsp:cNvPr id="0" name=""/>
        <dsp:cNvSpPr/>
      </dsp:nvSpPr>
      <dsp:spPr>
        <a:xfrm>
          <a:off x="0" y="2489578"/>
          <a:ext cx="8064900" cy="1564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61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b="0" kern="1200"/>
            <a:t>variables to test</a:t>
          </a:r>
          <a:endParaRPr lang="cs-CZ" sz="1600" kern="120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b="0" kern="1200"/>
            <a:t>no of customers</a:t>
          </a:r>
          <a:endParaRPr lang="cs-CZ" sz="1600" kern="120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b="0" kern="1200"/>
            <a:t>profitability</a:t>
          </a:r>
          <a:endParaRPr lang="cs-CZ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b="0" kern="1200"/>
            <a:t>target values</a:t>
          </a:r>
          <a:endParaRPr lang="cs-CZ" sz="1600" kern="120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b="0" kern="1200"/>
            <a:t>number of customers rise of 30%</a:t>
          </a:r>
          <a:endParaRPr lang="cs-CZ" sz="1600" kern="120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b="0" kern="1200"/>
            <a:t>profitability rises more than 10%</a:t>
          </a:r>
          <a:endParaRPr lang="cs-CZ" sz="1600" kern="1200"/>
        </a:p>
      </dsp:txBody>
      <dsp:txXfrm>
        <a:off x="0" y="2489578"/>
        <a:ext cx="8064900" cy="15649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D6514-E071-4F90-A592-0D5A7D177937}">
      <dsp:nvSpPr>
        <dsp:cNvPr id="0" name=""/>
        <dsp:cNvSpPr/>
      </dsp:nvSpPr>
      <dsp:spPr>
        <a:xfrm>
          <a:off x="0" y="57010"/>
          <a:ext cx="8352928" cy="1064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0" kern="1200"/>
            <a:t>must be shared and paid</a:t>
          </a:r>
          <a:endParaRPr lang="cs-CZ" sz="2800" kern="1200"/>
        </a:p>
      </dsp:txBody>
      <dsp:txXfrm>
        <a:off x="51974" y="108984"/>
        <a:ext cx="8248980" cy="960752"/>
      </dsp:txXfrm>
    </dsp:sp>
    <dsp:sp modelId="{57785432-2FDA-455D-B6D2-9FB5AAC99423}">
      <dsp:nvSpPr>
        <dsp:cNvPr id="0" name=""/>
        <dsp:cNvSpPr/>
      </dsp:nvSpPr>
      <dsp:spPr>
        <a:xfrm>
          <a:off x="0" y="1121710"/>
          <a:ext cx="8352928" cy="724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205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200" b="0" kern="1200"/>
            <a:t>problem is complex</a:t>
          </a:r>
          <a:endParaRPr lang="cs-CZ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200" b="0" kern="1200"/>
            <a:t>must be understood and explored</a:t>
          </a:r>
          <a:endParaRPr lang="cs-CZ" sz="2200" kern="1200"/>
        </a:p>
      </dsp:txBody>
      <dsp:txXfrm>
        <a:off x="0" y="1121710"/>
        <a:ext cx="8352928" cy="724500"/>
      </dsp:txXfrm>
    </dsp:sp>
    <dsp:sp modelId="{9844F5D4-F11B-46E7-AAD7-76808F644985}">
      <dsp:nvSpPr>
        <dsp:cNvPr id="0" name=""/>
        <dsp:cNvSpPr/>
      </dsp:nvSpPr>
      <dsp:spPr>
        <a:xfrm>
          <a:off x="0" y="1846211"/>
          <a:ext cx="8352928" cy="1064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0" kern="1200"/>
            <a:t>provider must be paid for using his sources to do it</a:t>
          </a:r>
          <a:endParaRPr lang="cs-CZ" sz="2800" kern="1200"/>
        </a:p>
      </dsp:txBody>
      <dsp:txXfrm>
        <a:off x="51974" y="1898185"/>
        <a:ext cx="8248980" cy="960752"/>
      </dsp:txXfrm>
    </dsp:sp>
    <dsp:sp modelId="{4388736E-AD72-4E15-BCBD-E917A8420174}">
      <dsp:nvSpPr>
        <dsp:cNvPr id="0" name=""/>
        <dsp:cNvSpPr/>
      </dsp:nvSpPr>
      <dsp:spPr>
        <a:xfrm>
          <a:off x="0" y="2991551"/>
          <a:ext cx="8352928" cy="1064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/>
            <a:t>Client is paying for the analysis of the target area</a:t>
          </a:r>
          <a:endParaRPr lang="cs-CZ" sz="2800" kern="1200"/>
        </a:p>
      </dsp:txBody>
      <dsp:txXfrm>
        <a:off x="51974" y="3043525"/>
        <a:ext cx="8248980" cy="9607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0B5082-3C97-4F22-8C1B-B29A5CF7102D}">
      <dsp:nvSpPr>
        <dsp:cNvPr id="0" name=""/>
        <dsp:cNvSpPr/>
      </dsp:nvSpPr>
      <dsp:spPr>
        <a:xfrm>
          <a:off x="0" y="435420"/>
          <a:ext cx="8233560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Provider, Client or Target may contain one or more service systems</a:t>
          </a:r>
        </a:p>
      </dsp:txBody>
      <dsp:txXfrm>
        <a:off x="23988" y="459408"/>
        <a:ext cx="8185584" cy="443423"/>
      </dsp:txXfrm>
    </dsp:sp>
    <dsp:sp modelId="{8D6565F9-FC2F-48EC-88CE-CE34D7D47507}">
      <dsp:nvSpPr>
        <dsp:cNvPr id="0" name=""/>
        <dsp:cNvSpPr/>
      </dsp:nvSpPr>
      <dsp:spPr>
        <a:xfrm>
          <a:off x="0" y="926820"/>
          <a:ext cx="8233560" cy="521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416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Those service systems need to cooperate in some way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The cooperation between those service systems is also service system</a:t>
          </a:r>
        </a:p>
      </dsp:txBody>
      <dsp:txXfrm>
        <a:off x="0" y="926820"/>
        <a:ext cx="8233560" cy="521640"/>
      </dsp:txXfrm>
    </dsp:sp>
    <dsp:sp modelId="{BCCE4569-52EE-45F1-995D-422BA36D0565}">
      <dsp:nvSpPr>
        <dsp:cNvPr id="0" name=""/>
        <dsp:cNvSpPr/>
      </dsp:nvSpPr>
      <dsp:spPr>
        <a:xfrm>
          <a:off x="0" y="1448460"/>
          <a:ext cx="8233560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If they are not a simple person or technology</a:t>
          </a:r>
        </a:p>
      </dsp:txBody>
      <dsp:txXfrm>
        <a:off x="23988" y="1472448"/>
        <a:ext cx="8185584" cy="443423"/>
      </dsp:txXfrm>
    </dsp:sp>
    <dsp:sp modelId="{4A10E28C-D590-49B1-A218-8579A9960A6E}">
      <dsp:nvSpPr>
        <dsp:cNvPr id="0" name=""/>
        <dsp:cNvSpPr/>
      </dsp:nvSpPr>
      <dsp:spPr>
        <a:xfrm>
          <a:off x="0" y="2000340"/>
          <a:ext cx="8233560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They can be organization, more complex entity etc.</a:t>
          </a:r>
        </a:p>
      </dsp:txBody>
      <dsp:txXfrm>
        <a:off x="23988" y="2024328"/>
        <a:ext cx="8185584" cy="443423"/>
      </dsp:txXfrm>
    </dsp:sp>
    <dsp:sp modelId="{397835EA-8579-496F-B562-7FCA6D5D1FF6}">
      <dsp:nvSpPr>
        <dsp:cNvPr id="0" name=""/>
        <dsp:cNvSpPr/>
      </dsp:nvSpPr>
      <dsp:spPr>
        <a:xfrm>
          <a:off x="0" y="2491740"/>
          <a:ext cx="823356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416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Technology with the community of developers</a:t>
          </a:r>
        </a:p>
      </dsp:txBody>
      <dsp:txXfrm>
        <a:off x="0" y="2491740"/>
        <a:ext cx="8233560" cy="347760"/>
      </dsp:txXfrm>
    </dsp:sp>
    <dsp:sp modelId="{2DCB2891-D486-4417-86B8-F1100843317A}">
      <dsp:nvSpPr>
        <dsp:cNvPr id="0" name=""/>
        <dsp:cNvSpPr/>
      </dsp:nvSpPr>
      <dsp:spPr>
        <a:xfrm>
          <a:off x="0" y="2839500"/>
          <a:ext cx="8233560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It must be organized in synergy</a:t>
          </a:r>
        </a:p>
      </dsp:txBody>
      <dsp:txXfrm>
        <a:off x="23988" y="2863488"/>
        <a:ext cx="8185584" cy="443423"/>
      </dsp:txXfrm>
    </dsp:sp>
    <dsp:sp modelId="{FFF9B2FB-CD75-464F-B23F-BEC628B1F618}">
      <dsp:nvSpPr>
        <dsp:cNvPr id="0" name=""/>
        <dsp:cNvSpPr/>
      </dsp:nvSpPr>
      <dsp:spPr>
        <a:xfrm>
          <a:off x="0" y="3330900"/>
          <a:ext cx="823356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416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Some services must be finish first, some in the specific order etc.</a:t>
          </a:r>
        </a:p>
      </dsp:txBody>
      <dsp:txXfrm>
        <a:off x="0" y="3330900"/>
        <a:ext cx="8233560" cy="3477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3080E1-18C7-4DE4-A222-E884D1574E1B}">
      <dsp:nvSpPr>
        <dsp:cNvPr id="0" name=""/>
        <dsp:cNvSpPr/>
      </dsp:nvSpPr>
      <dsp:spPr>
        <a:xfrm>
          <a:off x="0" y="482803"/>
          <a:ext cx="8064900" cy="42120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Selling a service means a lot of preliminary work</a:t>
          </a:r>
        </a:p>
      </dsp:txBody>
      <dsp:txXfrm>
        <a:off x="20561" y="503364"/>
        <a:ext cx="8023778" cy="380078"/>
      </dsp:txXfrm>
    </dsp:sp>
    <dsp:sp modelId="{39F047D5-D77D-4734-BB6C-0808D8563888}">
      <dsp:nvSpPr>
        <dsp:cNvPr id="0" name=""/>
        <dsp:cNvSpPr/>
      </dsp:nvSpPr>
      <dsp:spPr>
        <a:xfrm>
          <a:off x="0" y="955843"/>
          <a:ext cx="8064900" cy="42120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-9147"/>
                <a:lumOff val="8867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-9147"/>
                <a:lumOff val="8867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-9147"/>
                <a:lumOff val="886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Sold product means success</a:t>
          </a:r>
        </a:p>
      </dsp:txBody>
      <dsp:txXfrm>
        <a:off x="20561" y="976404"/>
        <a:ext cx="8023778" cy="380078"/>
      </dsp:txXfrm>
    </dsp:sp>
    <dsp:sp modelId="{67BF4083-E0A8-4620-A891-F0E66D54801C}">
      <dsp:nvSpPr>
        <dsp:cNvPr id="0" name=""/>
        <dsp:cNvSpPr/>
      </dsp:nvSpPr>
      <dsp:spPr>
        <a:xfrm>
          <a:off x="0" y="1428883"/>
          <a:ext cx="8064900" cy="42120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-18293"/>
                <a:lumOff val="17735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-18293"/>
                <a:lumOff val="17735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-18293"/>
                <a:lumOff val="1773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Selling a service is the beginning</a:t>
          </a:r>
        </a:p>
      </dsp:txBody>
      <dsp:txXfrm>
        <a:off x="20561" y="1449444"/>
        <a:ext cx="8023778" cy="380078"/>
      </dsp:txXfrm>
    </dsp:sp>
    <dsp:sp modelId="{08219076-CFA5-4290-8DBD-3168CCECE8DF}">
      <dsp:nvSpPr>
        <dsp:cNvPr id="0" name=""/>
        <dsp:cNvSpPr/>
      </dsp:nvSpPr>
      <dsp:spPr>
        <a:xfrm>
          <a:off x="0" y="1850084"/>
          <a:ext cx="8064900" cy="912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61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Start of the service execution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Preliminary work is about 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Value proposition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Service modelling</a:t>
          </a:r>
        </a:p>
      </dsp:txBody>
      <dsp:txXfrm>
        <a:off x="0" y="1850084"/>
        <a:ext cx="8064900" cy="912870"/>
      </dsp:txXfrm>
    </dsp:sp>
    <dsp:sp modelId="{2A8D0792-5FAE-47B1-B9CE-D46F11DF33BE}">
      <dsp:nvSpPr>
        <dsp:cNvPr id="0" name=""/>
        <dsp:cNvSpPr/>
      </dsp:nvSpPr>
      <dsp:spPr>
        <a:xfrm>
          <a:off x="0" y="2762954"/>
          <a:ext cx="8064900" cy="42120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-27440"/>
                <a:lumOff val="26602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-27440"/>
                <a:lumOff val="26602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-27440"/>
                <a:lumOff val="266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Providing services means continual development</a:t>
          </a:r>
        </a:p>
      </dsp:txBody>
      <dsp:txXfrm>
        <a:off x="20561" y="2783515"/>
        <a:ext cx="8023778" cy="380078"/>
      </dsp:txXfrm>
    </dsp:sp>
    <dsp:sp modelId="{A829EB23-D662-4C96-913E-1AD2C036335B}">
      <dsp:nvSpPr>
        <dsp:cNvPr id="0" name=""/>
        <dsp:cNvSpPr/>
      </dsp:nvSpPr>
      <dsp:spPr>
        <a:xfrm>
          <a:off x="0" y="3235993"/>
          <a:ext cx="8064900" cy="42120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-36587"/>
                <a:lumOff val="3547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-36587"/>
                <a:lumOff val="3547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-36587"/>
                <a:lumOff val="3547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To stabilize the service system is necessary to continue with the cooperation</a:t>
          </a:r>
        </a:p>
      </dsp:txBody>
      <dsp:txXfrm>
        <a:off x="20561" y="3256554"/>
        <a:ext cx="8023778" cy="38007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064790-C656-4B3F-BA45-651F13EAEE5B}">
      <dsp:nvSpPr>
        <dsp:cNvPr id="0" name=""/>
        <dsp:cNvSpPr/>
      </dsp:nvSpPr>
      <dsp:spPr>
        <a:xfrm>
          <a:off x="0" y="7170"/>
          <a:ext cx="8064900" cy="13272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The roles of all elements are not changing during whole life cycle of the service system</a:t>
          </a:r>
        </a:p>
      </dsp:txBody>
      <dsp:txXfrm>
        <a:off x="64789" y="71959"/>
        <a:ext cx="7935322" cy="1197640"/>
      </dsp:txXfrm>
    </dsp:sp>
    <dsp:sp modelId="{35DDF3E1-A0C7-460F-9551-890FB9701B10}">
      <dsp:nvSpPr>
        <dsp:cNvPr id="0" name=""/>
        <dsp:cNvSpPr/>
      </dsp:nvSpPr>
      <dsp:spPr>
        <a:xfrm>
          <a:off x="0" y="1406389"/>
          <a:ext cx="8064900" cy="13272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Time period of existence of a service system is not a trivial one compared to actions performed within a service provision systems</a:t>
          </a:r>
        </a:p>
      </dsp:txBody>
      <dsp:txXfrm>
        <a:off x="64789" y="1471178"/>
        <a:ext cx="7935322" cy="1197640"/>
      </dsp:txXfrm>
    </dsp:sp>
    <dsp:sp modelId="{33CAD5DA-9D0A-499E-9916-4D90EA631A45}">
      <dsp:nvSpPr>
        <dsp:cNvPr id="0" name=""/>
        <dsp:cNvSpPr/>
      </dsp:nvSpPr>
      <dsp:spPr>
        <a:xfrm>
          <a:off x="0" y="2805608"/>
          <a:ext cx="8064900" cy="13272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The dividing of the time and planning of the life cycle are important for the relationship client - provider</a:t>
          </a:r>
        </a:p>
      </dsp:txBody>
      <dsp:txXfrm>
        <a:off x="64789" y="2870397"/>
        <a:ext cx="7935322" cy="119764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29AA1-8E8E-4063-8FB6-29263B2081FB}">
      <dsp:nvSpPr>
        <dsp:cNvPr id="0" name=""/>
        <dsp:cNvSpPr/>
      </dsp:nvSpPr>
      <dsp:spPr>
        <a:xfrm>
          <a:off x="0" y="346318"/>
          <a:ext cx="8064900" cy="4913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Two companies</a:t>
          </a:r>
        </a:p>
      </dsp:txBody>
      <dsp:txXfrm>
        <a:off x="23988" y="370306"/>
        <a:ext cx="8016924" cy="443423"/>
      </dsp:txXfrm>
    </dsp:sp>
    <dsp:sp modelId="{9E6A845A-B9BB-4290-842A-5CBE93D7BA8C}">
      <dsp:nvSpPr>
        <dsp:cNvPr id="0" name=""/>
        <dsp:cNvSpPr/>
      </dsp:nvSpPr>
      <dsp:spPr>
        <a:xfrm>
          <a:off x="0" y="837718"/>
          <a:ext cx="8064900" cy="521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61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Software developer </a:t>
          </a:r>
          <a:r>
            <a:rPr lang="en-US" sz="1600" kern="1200" dirty="0" err="1"/>
            <a:t>EasySoft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Telecommunication company </a:t>
          </a:r>
          <a:r>
            <a:rPr lang="en-US" sz="1600" kern="1200" dirty="0" err="1"/>
            <a:t>Telecoco</a:t>
          </a:r>
          <a:endParaRPr lang="en-US" sz="1600" kern="1200" dirty="0"/>
        </a:p>
      </dsp:txBody>
      <dsp:txXfrm>
        <a:off x="0" y="837718"/>
        <a:ext cx="8064900" cy="521640"/>
      </dsp:txXfrm>
    </dsp:sp>
    <dsp:sp modelId="{9B996E70-17A9-436F-A6B0-B39C78452EDD}">
      <dsp:nvSpPr>
        <dsp:cNvPr id="0" name=""/>
        <dsp:cNvSpPr/>
      </dsp:nvSpPr>
      <dsp:spPr>
        <a:xfrm>
          <a:off x="0" y="1359358"/>
          <a:ext cx="8064900" cy="4913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Problem</a:t>
          </a:r>
        </a:p>
      </dsp:txBody>
      <dsp:txXfrm>
        <a:off x="23988" y="1383346"/>
        <a:ext cx="8016924" cy="443423"/>
      </dsp:txXfrm>
    </dsp:sp>
    <dsp:sp modelId="{5FD88882-3AC0-4868-95D8-573468823B65}">
      <dsp:nvSpPr>
        <dsp:cNvPr id="0" name=""/>
        <dsp:cNvSpPr/>
      </dsp:nvSpPr>
      <dsp:spPr>
        <a:xfrm>
          <a:off x="0" y="1850758"/>
          <a:ext cx="806490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61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 err="1"/>
            <a:t>Telecoco</a:t>
          </a:r>
          <a:r>
            <a:rPr lang="en-US" sz="1600" kern="1200" dirty="0"/>
            <a:t> want to have outsourced information system, developed by </a:t>
          </a:r>
          <a:r>
            <a:rPr lang="en-US" sz="1600" kern="1200" dirty="0" err="1"/>
            <a:t>EasySoft</a:t>
          </a:r>
          <a:endParaRPr lang="en-US" sz="1600" kern="1200" dirty="0"/>
        </a:p>
      </dsp:txBody>
      <dsp:txXfrm>
        <a:off x="0" y="1850758"/>
        <a:ext cx="8064900" cy="347760"/>
      </dsp:txXfrm>
    </dsp:sp>
    <dsp:sp modelId="{4220597C-9D20-4CA8-8EB6-2AECBED3BFBD}">
      <dsp:nvSpPr>
        <dsp:cNvPr id="0" name=""/>
        <dsp:cNvSpPr/>
      </dsp:nvSpPr>
      <dsp:spPr>
        <a:xfrm>
          <a:off x="0" y="2198518"/>
          <a:ext cx="8064900" cy="4913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The service system is easily created</a:t>
          </a:r>
        </a:p>
      </dsp:txBody>
      <dsp:txXfrm>
        <a:off x="23988" y="2222506"/>
        <a:ext cx="8016924" cy="443423"/>
      </dsp:txXfrm>
    </dsp:sp>
    <dsp:sp modelId="{54ECD18E-6A6B-4109-B594-E33DB73BC71F}">
      <dsp:nvSpPr>
        <dsp:cNvPr id="0" name=""/>
        <dsp:cNvSpPr/>
      </dsp:nvSpPr>
      <dsp:spPr>
        <a:xfrm>
          <a:off x="0" y="2750398"/>
          <a:ext cx="8064900" cy="4913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Is there any possibility (or need) to create other service system?</a:t>
          </a:r>
        </a:p>
      </dsp:txBody>
      <dsp:txXfrm>
        <a:off x="23988" y="2774386"/>
        <a:ext cx="8016924" cy="443423"/>
      </dsp:txXfrm>
    </dsp:sp>
    <dsp:sp modelId="{C2F1D085-9016-4CB5-B3F7-F5DC69F08BBF}">
      <dsp:nvSpPr>
        <dsp:cNvPr id="0" name=""/>
        <dsp:cNvSpPr/>
      </dsp:nvSpPr>
      <dsp:spPr>
        <a:xfrm>
          <a:off x="0" y="3302278"/>
          <a:ext cx="8064900" cy="4913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And if yes, are they related?</a:t>
          </a:r>
        </a:p>
      </dsp:txBody>
      <dsp:txXfrm>
        <a:off x="23988" y="3326266"/>
        <a:ext cx="8016924" cy="4434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9F192-08EA-4F4A-893E-FD31295B359A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50459-D7B7-4532-AC90-DFB8F26B2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377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BCB98-CCF1-48F5-8F04-33CCD7DBEA08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E59F9F-98C4-4A5F-ADFE-B6FF9C86D1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8326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59F9F-98C4-4A5F-ADFE-B6FF9C86D18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5030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59F9F-98C4-4A5F-ADFE-B6FF9C86D18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376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59F9F-98C4-4A5F-ADFE-B6FF9C86D18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8590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59F9F-98C4-4A5F-ADFE-B6FF9C86D18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8653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59F9F-98C4-4A5F-ADFE-B6FF9C86D18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3454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59F9F-98C4-4A5F-ADFE-B6FF9C86D18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406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59F9F-98C4-4A5F-ADFE-B6FF9C86D18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8052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59F9F-98C4-4A5F-ADFE-B6FF9C86D18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9401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59F9F-98C4-4A5F-ADFE-B6FF9C86D18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2665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59F9F-98C4-4A5F-ADFE-B6FF9C86D18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7370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59F9F-98C4-4A5F-ADFE-B6FF9C86D18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260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59F9F-98C4-4A5F-ADFE-B6FF9C86D18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7223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59F9F-98C4-4A5F-ADFE-B6FF9C86D18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8443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59F9F-98C4-4A5F-ADFE-B6FF9C86D188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9463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59F9F-98C4-4A5F-ADFE-B6FF9C86D188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5091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59F9F-98C4-4A5F-ADFE-B6FF9C86D188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775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59F9F-98C4-4A5F-ADFE-B6FF9C86D188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5418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59F9F-98C4-4A5F-ADFE-B6FF9C86D188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08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59F9F-98C4-4A5F-ADFE-B6FF9C86D188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8039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59F9F-98C4-4A5F-ADFE-B6FF9C86D188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5554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59F9F-98C4-4A5F-ADFE-B6FF9C86D188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094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59F9F-98C4-4A5F-ADFE-B6FF9C86D18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665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59F9F-98C4-4A5F-ADFE-B6FF9C86D18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322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59F9F-98C4-4A5F-ADFE-B6FF9C86D18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404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59F9F-98C4-4A5F-ADFE-B6FF9C86D18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050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59F9F-98C4-4A5F-ADFE-B6FF9C86D18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333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59F9F-98C4-4A5F-ADFE-B6FF9C86D18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859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59F9F-98C4-4A5F-ADFE-B6FF9C86D18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313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5" y="6228000"/>
            <a:ext cx="4353469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E42E5D-25AE-4647-BCD5-5D2BB0FDE0F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latin typeface="+mj-lt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1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pic>
        <p:nvPicPr>
          <p:cNvPr id="13" name="Obrázek 12" descr="Obsah obrázku text, hodiny&#10;&#10;Popis byl vytvořen automaticky">
            <a:extLst>
              <a:ext uri="{FF2B5EF4-FFF2-40B4-BE49-F238E27FC236}">
                <a16:creationId xmlns:a16="http://schemas.microsoft.com/office/drawing/2014/main" id="{AC231224-87A3-4A93-B61C-3C4E31B2A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01" y="378000"/>
            <a:ext cx="1056251" cy="1019502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AC3781FE-D739-4BE6-A11E-0E019FC29D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69" b="-40469"/>
          <a:stretch/>
        </p:blipFill>
        <p:spPr>
          <a:xfrm>
            <a:off x="5057100" y="2772000"/>
            <a:ext cx="4128787" cy="63360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5579504-8F8C-4D91-A1F5-E7ECA31A70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248" y="428411"/>
            <a:ext cx="1565443" cy="8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0203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ubtitle +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5" y="1701505"/>
            <a:ext cx="3914999" cy="4139998"/>
          </a:xfrm>
          <a:prstGeom prst="rect">
            <a:avLst/>
          </a:prstGeom>
        </p:spPr>
        <p:txBody>
          <a:bodyPr/>
          <a:lstStyle>
            <a:lvl1pPr marL="188991" indent="-134994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7981" indent="-13499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>
                <a:latin typeface="Arial" panose="020B0604020202020204" pitchFamily="34" charset="0"/>
              </a:defRPr>
            </a:lvl2pPr>
            <a:lvl3pPr marL="685766" indent="0">
              <a:lnSpc>
                <a:spcPct val="100000"/>
              </a:lnSpc>
              <a:buNone/>
              <a:defRPr sz="12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5" y="1701505"/>
            <a:ext cx="3914999" cy="4139998"/>
          </a:xfrm>
          <a:prstGeom prst="rect">
            <a:avLst/>
          </a:prstGeom>
        </p:spPr>
        <p:txBody>
          <a:bodyPr/>
          <a:lstStyle>
            <a:lvl1pPr marL="188991" indent="-134994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7981" indent="-13499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>
                <a:latin typeface="Arial" panose="020B0604020202020204" pitchFamily="34" charset="0"/>
              </a:defRPr>
            </a:lvl2pPr>
            <a:lvl3pPr marL="685766" indent="0">
              <a:lnSpc>
                <a:spcPct val="100000"/>
              </a:lnSpc>
              <a:buNone/>
              <a:defRPr sz="12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pic>
        <p:nvPicPr>
          <p:cNvPr id="20" name="Obrázek 19" descr="Obsah obrázku interiér, světlo&#10;&#10;Popis byl vytvořen automaticky">
            <a:extLst>
              <a:ext uri="{FF2B5EF4-FFF2-40B4-BE49-F238E27FC236}">
                <a16:creationId xmlns:a16="http://schemas.microsoft.com/office/drawing/2014/main" id="{916C6AAE-6136-4D89-8887-AA325E612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131" y="6193899"/>
            <a:ext cx="2211014" cy="719029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B1469A3A-D828-406B-A0D9-8D243170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660" y="-45540"/>
            <a:ext cx="2126655" cy="2835540"/>
          </a:xfrm>
          <a:prstGeom prst="rect">
            <a:avLst/>
          </a:prstGeom>
        </p:spPr>
      </p:pic>
      <p:sp>
        <p:nvSpPr>
          <p:cNvPr id="23" name="Rectangle 18">
            <a:extLst>
              <a:ext uri="{FF2B5EF4-FFF2-40B4-BE49-F238E27FC236}">
                <a16:creationId xmlns:a16="http://schemas.microsoft.com/office/drawing/2014/main" id="{D858D521-8C6F-4983-8F70-44C4A5BBE0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2BE42E5D-25AE-4647-BCD5-5D2BB0FDE0F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Zástupný symbol pro zápatí 2">
            <a:extLst>
              <a:ext uri="{FF2B5EF4-FFF2-40B4-BE49-F238E27FC236}">
                <a16:creationId xmlns:a16="http://schemas.microsoft.com/office/drawing/2014/main" id="{6B1E7ADA-ADDF-4838-B970-27AAE8BF42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5" y="6228000"/>
            <a:ext cx="4353469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E3A06D8-87DC-4D0E-96C7-76913D26A2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736" y="6189944"/>
            <a:ext cx="836365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87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7" y="2596856"/>
            <a:ext cx="3094099" cy="3208441"/>
          </a:xfrm>
          <a:prstGeom prst="rect">
            <a:avLst/>
          </a:prstGeom>
        </p:spPr>
        <p:txBody>
          <a:bodyPr/>
          <a:lstStyle>
            <a:lvl1pPr marL="188991" indent="-134994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7981" indent="-13499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766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7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pic>
        <p:nvPicPr>
          <p:cNvPr id="15" name="Obrázek 14" descr="Obsah obrázku interiér, světlo&#10;&#10;Popis byl vytvořen automaticky">
            <a:extLst>
              <a:ext uri="{FF2B5EF4-FFF2-40B4-BE49-F238E27FC236}">
                <a16:creationId xmlns:a16="http://schemas.microsoft.com/office/drawing/2014/main" id="{B148CD22-4238-4C75-966D-E00890C74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131" y="6193899"/>
            <a:ext cx="2211014" cy="71902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61010F59-75C1-4984-AE4E-29A98E270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660" y="-45540"/>
            <a:ext cx="2126655" cy="2835540"/>
          </a:xfrm>
          <a:prstGeom prst="rect">
            <a:avLst/>
          </a:prstGeom>
        </p:spPr>
      </p:pic>
      <p:sp>
        <p:nvSpPr>
          <p:cNvPr id="17" name="Rectangle 18">
            <a:extLst>
              <a:ext uri="{FF2B5EF4-FFF2-40B4-BE49-F238E27FC236}">
                <a16:creationId xmlns:a16="http://schemas.microsoft.com/office/drawing/2014/main" id="{1FF33945-3B47-4C86-A4D3-68B169E9613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2BE42E5D-25AE-4647-BCD5-5D2BB0FDE0FE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Zástupný symbol pro zápatí 2">
            <a:extLst>
              <a:ext uri="{FF2B5EF4-FFF2-40B4-BE49-F238E27FC236}">
                <a16:creationId xmlns:a16="http://schemas.microsoft.com/office/drawing/2014/main" id="{F755C9BE-89AB-4A55-B4AC-09225F1415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5" y="6228000"/>
            <a:ext cx="4353469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D841305F-87FF-4412-A3C0-A4F500DB0D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736" y="6189944"/>
            <a:ext cx="836365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556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ubtitle +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1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6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1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3" y="169201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pic>
        <p:nvPicPr>
          <p:cNvPr id="26" name="Obrázek 25" descr="Obsah obrázku interiér, světlo&#10;&#10;Popis byl vytvořen automaticky">
            <a:extLst>
              <a:ext uri="{FF2B5EF4-FFF2-40B4-BE49-F238E27FC236}">
                <a16:creationId xmlns:a16="http://schemas.microsoft.com/office/drawing/2014/main" id="{D8985557-839B-4A15-B504-9EE863BD1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131" y="6193899"/>
            <a:ext cx="2211014" cy="719029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6DFBFBEE-3199-4B22-93CA-E7FF09EA6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660" y="-45540"/>
            <a:ext cx="2126655" cy="2835540"/>
          </a:xfrm>
          <a:prstGeom prst="rect">
            <a:avLst/>
          </a:prstGeom>
        </p:spPr>
      </p:pic>
      <p:sp>
        <p:nvSpPr>
          <p:cNvPr id="28" name="Rectangle 18">
            <a:extLst>
              <a:ext uri="{FF2B5EF4-FFF2-40B4-BE49-F238E27FC236}">
                <a16:creationId xmlns:a16="http://schemas.microsoft.com/office/drawing/2014/main" id="{95CF856B-0385-4C27-8E46-D0C90A7978C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2BE42E5D-25AE-4647-BCD5-5D2BB0FDE0FE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Zástupný symbol pro zápatí 2">
            <a:extLst>
              <a:ext uri="{FF2B5EF4-FFF2-40B4-BE49-F238E27FC236}">
                <a16:creationId xmlns:a16="http://schemas.microsoft.com/office/drawing/2014/main" id="{B5F71D9F-E672-40D3-B36B-CDF3701D8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5" y="6228000"/>
            <a:ext cx="4353469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id="{2F5D29FE-FA1B-43EA-9748-1C7EA38D16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736" y="6189944"/>
            <a:ext cx="836365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03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s, tex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40003" y="71872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64" y="71872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pic>
        <p:nvPicPr>
          <p:cNvPr id="23" name="Obrázek 22" descr="Obsah obrázku interiér, světlo&#10;&#10;Popis byl vytvořen automaticky">
            <a:extLst>
              <a:ext uri="{FF2B5EF4-FFF2-40B4-BE49-F238E27FC236}">
                <a16:creationId xmlns:a16="http://schemas.microsoft.com/office/drawing/2014/main" id="{E98F4CFE-D7EA-4B27-8AD7-D14E8DFC5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131" y="6193899"/>
            <a:ext cx="2211014" cy="71902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9B445E85-3314-433A-9CD6-A673AF2A6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660" y="-45540"/>
            <a:ext cx="2126655" cy="2835540"/>
          </a:xfrm>
          <a:prstGeom prst="rect">
            <a:avLst/>
          </a:prstGeom>
        </p:spPr>
      </p:pic>
      <p:sp>
        <p:nvSpPr>
          <p:cNvPr id="24" name="Rectangle 18">
            <a:extLst>
              <a:ext uri="{FF2B5EF4-FFF2-40B4-BE49-F238E27FC236}">
                <a16:creationId xmlns:a16="http://schemas.microsoft.com/office/drawing/2014/main" id="{7B7E801E-280F-4E9D-8E81-451C224ED29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2BE42E5D-25AE-4647-BCD5-5D2BB0FDE0FE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Zástupný symbol pro zápatí 2">
            <a:extLst>
              <a:ext uri="{FF2B5EF4-FFF2-40B4-BE49-F238E27FC236}">
                <a16:creationId xmlns:a16="http://schemas.microsoft.com/office/drawing/2014/main" id="{816F4D04-6F52-4E31-9710-67A88106F7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5" y="6228000"/>
            <a:ext cx="4353469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B2CB67EC-5DC1-48D3-A728-C7845E535B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736" y="6189944"/>
            <a:ext cx="836365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551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3998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7981" indent="-13499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766" indent="0">
              <a:lnSpc>
                <a:spcPct val="100000"/>
              </a:lnSpc>
              <a:buNone/>
              <a:defRPr sz="1200"/>
            </a:lvl3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pic>
        <p:nvPicPr>
          <p:cNvPr id="13" name="Obrázek 12" descr="Obsah obrázku interiér, světlo&#10;&#10;Popis byl vytvořen automaticky">
            <a:extLst>
              <a:ext uri="{FF2B5EF4-FFF2-40B4-BE49-F238E27FC236}">
                <a16:creationId xmlns:a16="http://schemas.microsoft.com/office/drawing/2014/main" id="{08EA47BF-6ECD-4266-A694-1C20E1D11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131" y="6193899"/>
            <a:ext cx="2211014" cy="719029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38B816AB-1241-4C55-809C-C3CF53FE57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660" y="-45540"/>
            <a:ext cx="2126655" cy="2835540"/>
          </a:xfrm>
          <a:prstGeom prst="rect">
            <a:avLst/>
          </a:prstGeom>
        </p:spPr>
      </p:pic>
      <p:sp>
        <p:nvSpPr>
          <p:cNvPr id="15" name="Rectangle 18">
            <a:extLst>
              <a:ext uri="{FF2B5EF4-FFF2-40B4-BE49-F238E27FC236}">
                <a16:creationId xmlns:a16="http://schemas.microsoft.com/office/drawing/2014/main" id="{7B8A69ED-5D3C-4B18-B225-A692CE666D4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2BE42E5D-25AE-4647-BCD5-5D2BB0FDE0F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Zástupný symbol pro zápatí 2">
            <a:extLst>
              <a:ext uri="{FF2B5EF4-FFF2-40B4-BE49-F238E27FC236}">
                <a16:creationId xmlns:a16="http://schemas.microsoft.com/office/drawing/2014/main" id="{25036BF3-1ED4-4D43-B64F-2347D33199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5" y="6228000"/>
            <a:ext cx="4353469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1D01A5B-1864-4350-B54B-2B2731649C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736" y="6189944"/>
            <a:ext cx="836365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304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pic>
        <p:nvPicPr>
          <p:cNvPr id="12" name="Obrázek 11" descr="Obsah obrázku interiér, světlo&#10;&#10;Popis byl vytvořen automaticky">
            <a:extLst>
              <a:ext uri="{FF2B5EF4-FFF2-40B4-BE49-F238E27FC236}">
                <a16:creationId xmlns:a16="http://schemas.microsoft.com/office/drawing/2014/main" id="{41EA4618-184C-4B73-A00E-A475C0B49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131" y="6193899"/>
            <a:ext cx="2211014" cy="719029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D2B6F76C-9225-4B41-A123-76FBDE051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660" y="-45540"/>
            <a:ext cx="2126655" cy="2835540"/>
          </a:xfrm>
          <a:prstGeom prst="rect">
            <a:avLst/>
          </a:prstGeom>
        </p:spPr>
      </p:pic>
      <p:sp>
        <p:nvSpPr>
          <p:cNvPr id="14" name="Rectangle 18">
            <a:extLst>
              <a:ext uri="{FF2B5EF4-FFF2-40B4-BE49-F238E27FC236}">
                <a16:creationId xmlns:a16="http://schemas.microsoft.com/office/drawing/2014/main" id="{27967008-004F-4271-96A0-2754AD1F749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2BE42E5D-25AE-4647-BCD5-5D2BB0FDE0F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Zástupný symbol pro zápatí 2">
            <a:extLst>
              <a:ext uri="{FF2B5EF4-FFF2-40B4-BE49-F238E27FC236}">
                <a16:creationId xmlns:a16="http://schemas.microsoft.com/office/drawing/2014/main" id="{F772EB2B-0697-4905-B269-3D1192C6C8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5" y="6228000"/>
            <a:ext cx="4353469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BA1347C-8119-4FE5-AB46-B549EA5B38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736" y="6189944"/>
            <a:ext cx="836365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426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6CE2ED31-3B6C-4D48-8D2C-2AC66C1098AA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5" y="1701505"/>
            <a:ext cx="3914999" cy="4139998"/>
          </a:xfrm>
          <a:prstGeom prst="rect">
            <a:avLst/>
          </a:prstGeom>
        </p:spPr>
        <p:txBody>
          <a:bodyPr/>
          <a:lstStyle>
            <a:lvl1pPr marL="188991" indent="-134994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7981" indent="-13499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>
                <a:latin typeface="Arial" panose="020B0604020202020204" pitchFamily="34" charset="0"/>
              </a:defRPr>
            </a:lvl2pPr>
            <a:lvl3pPr marL="685766" indent="0">
              <a:lnSpc>
                <a:spcPct val="100000"/>
              </a:lnSpc>
              <a:buNone/>
              <a:defRPr sz="1200">
                <a:latin typeface="Arial" panose="020B0604020202020204" pitchFamily="34" charset="0"/>
              </a:defRPr>
            </a:lvl3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D8CA636-2F11-466B-8E7A-4593B189F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3810000" cy="6858000"/>
          </a:xfrm>
          <a:prstGeom prst="rect">
            <a:avLst/>
          </a:prstGeom>
        </p:spPr>
      </p:pic>
      <p:sp>
        <p:nvSpPr>
          <p:cNvPr id="15" name="Rectangle 18">
            <a:extLst>
              <a:ext uri="{FF2B5EF4-FFF2-40B4-BE49-F238E27FC236}">
                <a16:creationId xmlns:a16="http://schemas.microsoft.com/office/drawing/2014/main" id="{87F6D96D-6D11-43DE-953E-6E583AAE9F5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2BE42E5D-25AE-4647-BCD5-5D2BB0FDE0F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Zástupný symbol pro zápatí 2">
            <a:extLst>
              <a:ext uri="{FF2B5EF4-FFF2-40B4-BE49-F238E27FC236}">
                <a16:creationId xmlns:a16="http://schemas.microsoft.com/office/drawing/2014/main" id="{B9147A2B-4A64-401B-8211-79053FE645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5" y="6228000"/>
            <a:ext cx="4353469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66687A4-7E39-4B39-A429-6E8B04FC21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23398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48E0DBD-B311-459A-88E1-E9F57A165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680" y="2148393"/>
            <a:ext cx="4548165" cy="256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1798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+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klipart&#10;&#10;Popis byl vytvořen automaticky">
            <a:extLst>
              <a:ext uri="{FF2B5EF4-FFF2-40B4-BE49-F238E27FC236}">
                <a16:creationId xmlns:a16="http://schemas.microsoft.com/office/drawing/2014/main" id="{B542F294-F470-457A-8F46-8A41F01BB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93" y="2253931"/>
            <a:ext cx="2525167" cy="243731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E0789F55-D007-4B07-AEC2-4A7259F59F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70571"/>
            <a:ext cx="3759084" cy="211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7159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ter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A5F823DD-798C-4078-B05D-200A7387C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743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Blue">
    <p:bg>
      <p:bgPr>
        <a:solidFill>
          <a:srgbClr val="0000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5" y="6228000"/>
            <a:ext cx="4353469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E42E5D-25AE-4647-BCD5-5D2BB0FDE0F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1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AC3781FE-D739-4BE6-A11E-0E019FC29D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469" b="-40469"/>
          <a:stretch/>
        </p:blipFill>
        <p:spPr>
          <a:xfrm>
            <a:off x="5057100" y="2772000"/>
            <a:ext cx="4128787" cy="6336000"/>
          </a:xfrm>
          <a:prstGeom prst="rect">
            <a:avLst/>
          </a:prstGeom>
        </p:spPr>
      </p:pic>
      <p:pic>
        <p:nvPicPr>
          <p:cNvPr id="10" name="Obrázek 9" descr="Obsah obrázku text, hodiny&#10;&#10;Popis byl vytvořen automaticky">
            <a:extLst>
              <a:ext uri="{FF2B5EF4-FFF2-40B4-BE49-F238E27FC236}">
                <a16:creationId xmlns:a16="http://schemas.microsoft.com/office/drawing/2014/main" id="{EB00C688-6EE2-48E3-946A-78B8E652D4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01" y="378000"/>
            <a:ext cx="1056251" cy="101950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5E2F917-B83F-459C-964E-21784BBCB3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6248" y="428411"/>
            <a:ext cx="1565443" cy="88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030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00DC16-3CAC-43BE-BCC3-F5E205473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37A1B8E-911D-4FB9-9B30-E523F50187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D5BAB87-01A0-461B-BD4C-B86484335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18513-5355-4FF8-8AE5-A43CBAC2BDF2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489DFA-D3C8-455F-9FF1-CD16FF1BC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C26E0E4-DACC-489F-9883-86E45DAAD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2E5D-25AE-4647-BCD5-5D2BB0FDE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4895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6962" y="72415"/>
            <a:ext cx="7768127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E42E5D-25AE-4647-BCD5-5D2BB0FDE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552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18513-5355-4FF8-8AE5-A43CBAC2BDF2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2E5D-25AE-4647-BCD5-5D2BB0FDE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169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Whit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E42E5D-25AE-4647-BCD5-5D2BB0FDE0F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81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  <a:latin typeface="+mj-lt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81" y="411641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4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2" y="6228000"/>
            <a:ext cx="3693765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5" name="Obrázek 14" descr="Obsah obrázku text, hodiny&#10;&#10;Popis byl vytvořen automaticky">
            <a:extLst>
              <a:ext uri="{FF2B5EF4-FFF2-40B4-BE49-F238E27FC236}">
                <a16:creationId xmlns:a16="http://schemas.microsoft.com/office/drawing/2014/main" id="{D75CEADC-27FE-4F2C-A9F5-DDC3C7D9F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01" y="378000"/>
            <a:ext cx="1056251" cy="101950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91942C0D-345E-476A-BFBE-0F631B5290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248" y="428411"/>
            <a:ext cx="1565443" cy="8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643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Blue + pictur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E42E5D-25AE-4647-BCD5-5D2BB0FDE0F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81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81" y="411641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4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2" y="6228000"/>
            <a:ext cx="3693765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5" name="Obrázek 14" descr="Obsah obrázku text, hodiny&#10;&#10;Popis byl vytvořen automaticky">
            <a:extLst>
              <a:ext uri="{FF2B5EF4-FFF2-40B4-BE49-F238E27FC236}">
                <a16:creationId xmlns:a16="http://schemas.microsoft.com/office/drawing/2014/main" id="{E04138B1-ED6C-42B8-BADD-7C3501196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01" y="378000"/>
            <a:ext cx="1056251" cy="101950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BBE14810-0294-456C-AA99-4C6684819B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6248" y="428411"/>
            <a:ext cx="1565443" cy="88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1734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White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E42E5D-25AE-4647-BCD5-5D2BB0FDE0F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81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81" y="411641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2" y="6228000"/>
            <a:ext cx="3693765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030344C-5AFF-4B53-AE3A-2F67E3091D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90" b="-2286"/>
          <a:stretch/>
        </p:blipFill>
        <p:spPr>
          <a:xfrm>
            <a:off x="5056796" y="2844000"/>
            <a:ext cx="4128845" cy="3852000"/>
          </a:xfrm>
          <a:prstGeom prst="rect">
            <a:avLst/>
          </a:prstGeom>
        </p:spPr>
      </p:pic>
      <p:pic>
        <p:nvPicPr>
          <p:cNvPr id="14" name="Obrázek 13" descr="Obsah obrázku text, hodiny&#10;&#10;Popis byl vytvořen automaticky">
            <a:extLst>
              <a:ext uri="{FF2B5EF4-FFF2-40B4-BE49-F238E27FC236}">
                <a16:creationId xmlns:a16="http://schemas.microsoft.com/office/drawing/2014/main" id="{BAE50E0F-7153-4349-BBBB-00C773297C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01" y="378000"/>
            <a:ext cx="1056251" cy="101950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05A33A2-DD17-417B-BE1E-8AD4CB28A1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248" y="428411"/>
            <a:ext cx="1565443" cy="8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768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Blue half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E42E5D-25AE-4647-BCD5-5D2BB0FDE0F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81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81" y="411641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2" y="6228000"/>
            <a:ext cx="3693765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030344C-5AFF-4B53-AE3A-2F67E3091D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490" b="-2286"/>
          <a:stretch/>
        </p:blipFill>
        <p:spPr>
          <a:xfrm>
            <a:off x="5056796" y="2844000"/>
            <a:ext cx="4128845" cy="3852000"/>
          </a:xfrm>
          <a:prstGeom prst="rect">
            <a:avLst/>
          </a:prstGeom>
        </p:spPr>
      </p:pic>
      <p:pic>
        <p:nvPicPr>
          <p:cNvPr id="14" name="Obrázek 13" descr="Obsah obrázku text, hodiny&#10;&#10;Popis byl vytvořen automaticky">
            <a:extLst>
              <a:ext uri="{FF2B5EF4-FFF2-40B4-BE49-F238E27FC236}">
                <a16:creationId xmlns:a16="http://schemas.microsoft.com/office/drawing/2014/main" id="{9C2892A4-4AE1-4F46-A20A-E5ED594F02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01" y="378000"/>
            <a:ext cx="1056251" cy="101950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4DE195D-C821-4756-A308-C4DA3A1E27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6248" y="428411"/>
            <a:ext cx="1565443" cy="88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327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8991" indent="-134994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7981" indent="-13499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>
                <a:latin typeface="Arial" panose="020B0604020202020204" pitchFamily="34" charset="0"/>
              </a:defRPr>
            </a:lvl2pPr>
            <a:lvl3pPr marL="685766" indent="0">
              <a:lnSpc>
                <a:spcPct val="100000"/>
              </a:lnSpc>
              <a:buNone/>
              <a:defRPr sz="12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pic>
        <p:nvPicPr>
          <p:cNvPr id="7" name="Obrázek 6" descr="Obsah obrázku interiér, světlo&#10;&#10;Popis byl vytvořen automaticky">
            <a:extLst>
              <a:ext uri="{FF2B5EF4-FFF2-40B4-BE49-F238E27FC236}">
                <a16:creationId xmlns:a16="http://schemas.microsoft.com/office/drawing/2014/main" id="{DF9BE563-9AB0-4A7C-BB6E-3D88028C8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131" y="6193899"/>
            <a:ext cx="2211014" cy="71902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FBC6FB59-C67D-4E95-B94D-8918147D47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660" y="-45540"/>
            <a:ext cx="2126655" cy="2835540"/>
          </a:xfrm>
          <a:prstGeom prst="rect">
            <a:avLst/>
          </a:prstGeom>
        </p:spPr>
      </p:pic>
      <p:sp>
        <p:nvSpPr>
          <p:cNvPr id="14" name="Rectangle 18">
            <a:extLst>
              <a:ext uri="{FF2B5EF4-FFF2-40B4-BE49-F238E27FC236}">
                <a16:creationId xmlns:a16="http://schemas.microsoft.com/office/drawing/2014/main" id="{4E6BF75B-E62C-4F8E-AE82-5BC7FA2470C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2BE42E5D-25AE-4647-BCD5-5D2BB0FDE0F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Zástupný symbol pro zápatí 2">
            <a:extLst>
              <a:ext uri="{FF2B5EF4-FFF2-40B4-BE49-F238E27FC236}">
                <a16:creationId xmlns:a16="http://schemas.microsoft.com/office/drawing/2014/main" id="{FB5A25A1-BE1A-4F4E-87B3-DA8C47B400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5" y="6228000"/>
            <a:ext cx="4353469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9AE4C31-AC45-4530-BAFB-8F62601427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736" y="6189944"/>
            <a:ext cx="836365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72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ub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8991" indent="-134994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7981" indent="-13499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>
                <a:latin typeface="Arial" panose="020B0604020202020204" pitchFamily="34" charset="0"/>
              </a:defRPr>
            </a:lvl2pPr>
            <a:lvl3pPr marL="685766" indent="0">
              <a:lnSpc>
                <a:spcPct val="100000"/>
              </a:lnSpc>
              <a:buNone/>
              <a:defRPr sz="12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pic>
        <p:nvPicPr>
          <p:cNvPr id="16" name="Obrázek 15" descr="Obsah obrázku interiér, světlo&#10;&#10;Popis byl vytvořen automaticky">
            <a:extLst>
              <a:ext uri="{FF2B5EF4-FFF2-40B4-BE49-F238E27FC236}">
                <a16:creationId xmlns:a16="http://schemas.microsoft.com/office/drawing/2014/main" id="{0DE9DA07-32F9-4E6E-A7BE-99647D63A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131" y="6193899"/>
            <a:ext cx="2211014" cy="719029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197151F2-E319-483E-AE55-F68A678C0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660" y="-45540"/>
            <a:ext cx="2126655" cy="2835540"/>
          </a:xfrm>
          <a:prstGeom prst="rect">
            <a:avLst/>
          </a:prstGeom>
        </p:spPr>
      </p:pic>
      <p:sp>
        <p:nvSpPr>
          <p:cNvPr id="18" name="Rectangle 18">
            <a:extLst>
              <a:ext uri="{FF2B5EF4-FFF2-40B4-BE49-F238E27FC236}">
                <a16:creationId xmlns:a16="http://schemas.microsoft.com/office/drawing/2014/main" id="{C431A331-E089-4180-93A6-DF1B93BDF06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2BE42E5D-25AE-4647-BCD5-5D2BB0FDE0FE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Zástupný symbol pro zápatí 2">
            <a:extLst>
              <a:ext uri="{FF2B5EF4-FFF2-40B4-BE49-F238E27FC236}">
                <a16:creationId xmlns:a16="http://schemas.microsoft.com/office/drawing/2014/main" id="{337D529D-6F63-4BAA-945F-E98559FE4B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5" y="6228000"/>
            <a:ext cx="4353469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6022C6D1-41F4-4E86-A277-3E0EB14B32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736" y="6189944"/>
            <a:ext cx="836365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24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5" y="1701505"/>
            <a:ext cx="3914999" cy="4139998"/>
          </a:xfrm>
          <a:prstGeom prst="rect">
            <a:avLst/>
          </a:prstGeom>
        </p:spPr>
        <p:txBody>
          <a:bodyPr/>
          <a:lstStyle>
            <a:lvl1pPr marL="188991" indent="-134994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7981" indent="-13499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>
                <a:latin typeface="Arial" panose="020B0604020202020204" pitchFamily="34" charset="0"/>
              </a:defRPr>
            </a:lvl2pPr>
            <a:lvl3pPr marL="685766" indent="0">
              <a:lnSpc>
                <a:spcPct val="100000"/>
              </a:lnSpc>
              <a:buNone/>
              <a:defRPr sz="12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5" y="1701505"/>
            <a:ext cx="3914999" cy="4139998"/>
          </a:xfrm>
          <a:prstGeom prst="rect">
            <a:avLst/>
          </a:prstGeom>
        </p:spPr>
        <p:txBody>
          <a:bodyPr/>
          <a:lstStyle>
            <a:lvl1pPr marL="188991" indent="-134994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7981" indent="-13499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>
                <a:latin typeface="Arial" panose="020B0604020202020204" pitchFamily="34" charset="0"/>
              </a:defRPr>
            </a:lvl2pPr>
            <a:lvl3pPr marL="685766" indent="0">
              <a:lnSpc>
                <a:spcPct val="100000"/>
              </a:lnSpc>
              <a:buNone/>
              <a:defRPr sz="12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pic>
        <p:nvPicPr>
          <p:cNvPr id="15" name="Obrázek 14" descr="Obsah obrázku interiér, světlo&#10;&#10;Popis byl vytvořen automaticky">
            <a:extLst>
              <a:ext uri="{FF2B5EF4-FFF2-40B4-BE49-F238E27FC236}">
                <a16:creationId xmlns:a16="http://schemas.microsoft.com/office/drawing/2014/main" id="{204A2C78-616B-4BB2-9631-06B1AF535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131" y="6193899"/>
            <a:ext cx="2211014" cy="71902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2ABDA073-F32D-4A08-BBA9-D9A584A992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660" y="-45540"/>
            <a:ext cx="2126655" cy="2835540"/>
          </a:xfrm>
          <a:prstGeom prst="rect">
            <a:avLst/>
          </a:prstGeom>
        </p:spPr>
      </p:pic>
      <p:sp>
        <p:nvSpPr>
          <p:cNvPr id="17" name="Rectangle 18">
            <a:extLst>
              <a:ext uri="{FF2B5EF4-FFF2-40B4-BE49-F238E27FC236}">
                <a16:creationId xmlns:a16="http://schemas.microsoft.com/office/drawing/2014/main" id="{E50F766C-2233-422C-84C6-A293DB9EBCE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2BE42E5D-25AE-4647-BCD5-5D2BB0FDE0FE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Zástupný symbol pro zápatí 2">
            <a:extLst>
              <a:ext uri="{FF2B5EF4-FFF2-40B4-BE49-F238E27FC236}">
                <a16:creationId xmlns:a16="http://schemas.microsoft.com/office/drawing/2014/main" id="{374F2939-4B34-4B0F-A33E-0861C6E652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5" y="6228000"/>
            <a:ext cx="4353469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2A1D592-88A0-4761-8729-E8D3B8CB8F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736" y="6189944"/>
            <a:ext cx="836365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5073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3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2BE42E5D-25AE-4647-BCD5-5D2BB0FDE0F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685766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text</a:t>
            </a:r>
          </a:p>
        </p:txBody>
      </p:sp>
      <p:sp>
        <p:nvSpPr>
          <p:cNvPr id="7" name="Zástupný symbol pro zápatí 2">
            <a:extLst>
              <a:ext uri="{FF2B5EF4-FFF2-40B4-BE49-F238E27FC236}">
                <a16:creationId xmlns:a16="http://schemas.microsoft.com/office/drawing/2014/main" id="{CF18CB00-AFD8-44F7-AC59-635A42C8E5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5" y="6228000"/>
            <a:ext cx="4353469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096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</p:sldLayoutIdLst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884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766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649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532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685766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1800" b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766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649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532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856" indent="-17144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4"/>
        </a:buBlip>
        <a:defRPr>
          <a:solidFill>
            <a:schemeClr val="tx1"/>
          </a:solidFill>
          <a:latin typeface="+mn-lt"/>
        </a:defRPr>
      </a:lvl6pPr>
      <a:lvl7pPr marL="2057297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18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064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4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8877" y="2900365"/>
            <a:ext cx="8521200" cy="1171580"/>
          </a:xfrm>
        </p:spPr>
        <p:txBody>
          <a:bodyPr anchor="t">
            <a:normAutofit/>
          </a:bodyPr>
          <a:lstStyle/>
          <a:p>
            <a:r>
              <a:rPr lang="en-US"/>
              <a:t>Service environment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98877" y="4116413"/>
            <a:ext cx="8521200" cy="698497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© Leonard Walletzký, 20</a:t>
            </a:r>
            <a:r>
              <a:rPr lang="cs-CZ"/>
              <a:t>24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dirty="0"/>
              <a:t>Introduction to Service Science</a:t>
            </a:r>
          </a:p>
        </p:txBody>
      </p:sp>
    </p:spTree>
    <p:extLst>
      <p:ext uri="{BB962C8B-B14F-4D97-AF65-F5344CB8AC3E}">
        <p14:creationId xmlns:p14="http://schemas.microsoft.com/office/powerpoint/2010/main" val="1840238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Costs of value estimation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44173D06-50F7-3011-E29E-411A0DC7BE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9853943"/>
              </p:ext>
            </p:extLst>
          </p:nvPr>
        </p:nvGraphicFramePr>
        <p:xfrm>
          <a:off x="323528" y="1692002"/>
          <a:ext cx="8352928" cy="4113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5450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720720" y="1125360"/>
            <a:ext cx="7827120" cy="64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b"/>
          <a:lstStyle/>
          <a:p>
            <a:pPr>
              <a:lnSpc>
                <a:spcPct val="100000"/>
              </a:lnSpc>
            </a:pPr>
            <a:r>
              <a:rPr lang="en-US" sz="2400" b="1" strike="noStrike">
                <a:solidFill>
                  <a:srgbClr val="00287D"/>
                </a:solidFill>
                <a:latin typeface="Trebuchet MS"/>
              </a:rPr>
              <a:t>System complexity</a:t>
            </a:r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F32120C-44DA-4E42-9A8A-555D7FF016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9660987"/>
              </p:ext>
            </p:extLst>
          </p:nvPr>
        </p:nvGraphicFramePr>
        <p:xfrm>
          <a:off x="720720" y="2017800"/>
          <a:ext cx="8233560" cy="4114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2474174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5"/>
          <p:cNvSpPr/>
          <p:nvPr/>
        </p:nvSpPr>
        <p:spPr>
          <a:xfrm>
            <a:off x="3204000" y="2709000"/>
            <a:ext cx="3023640" cy="22320"/>
          </a:xfrm>
          <a:prstGeom prst="straightConnector1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93" name="CustomShape 6"/>
          <p:cNvSpPr/>
          <p:nvPr/>
        </p:nvSpPr>
        <p:spPr>
          <a:xfrm>
            <a:off x="2411640" y="3069000"/>
            <a:ext cx="1511280" cy="2591640"/>
          </a:xfrm>
          <a:prstGeom prst="straightConnector1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94" name="CustomShape 7"/>
          <p:cNvSpPr/>
          <p:nvPr/>
        </p:nvSpPr>
        <p:spPr>
          <a:xfrm flipV="1">
            <a:off x="5508000" y="3091320"/>
            <a:ext cx="1511280" cy="2568600"/>
          </a:xfrm>
          <a:prstGeom prst="straightConnector1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95" name="CustomShape 8"/>
          <p:cNvSpPr/>
          <p:nvPr/>
        </p:nvSpPr>
        <p:spPr>
          <a:xfrm>
            <a:off x="7046640" y="3523680"/>
            <a:ext cx="1701360" cy="863280"/>
          </a:xfrm>
          <a:prstGeom prst="borderCallout1">
            <a:avLst>
              <a:gd name="adj1" fmla="val 18750"/>
              <a:gd name="adj2" fmla="val -8333"/>
              <a:gd name="adj3" fmla="val 103948"/>
              <a:gd name="adj4" fmla="val -47745"/>
            </a:avLst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Forms of ownership</a:t>
            </a:r>
            <a:endParaRPr lang="en-US" dirty="0"/>
          </a:p>
        </p:txBody>
      </p:sp>
      <p:sp>
        <p:nvSpPr>
          <p:cNvPr id="96" name="CustomShape 9"/>
          <p:cNvSpPr/>
          <p:nvPr/>
        </p:nvSpPr>
        <p:spPr>
          <a:xfrm>
            <a:off x="3864960" y="1196640"/>
            <a:ext cx="1786320" cy="863280"/>
          </a:xfrm>
          <a:prstGeom prst="borderCallout1">
            <a:avLst>
              <a:gd name="adj1" fmla="val 116020"/>
              <a:gd name="adj2" fmla="val 48108"/>
              <a:gd name="adj3" fmla="val 174496"/>
              <a:gd name="adj4" fmla="val 41259"/>
            </a:avLst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Forms of relationship</a:t>
            </a:r>
            <a:endParaRPr lang="en-US" dirty="0"/>
          </a:p>
        </p:txBody>
      </p:sp>
      <p:sp>
        <p:nvSpPr>
          <p:cNvPr id="97" name="CustomShape 10"/>
          <p:cNvSpPr/>
          <p:nvPr/>
        </p:nvSpPr>
        <p:spPr>
          <a:xfrm>
            <a:off x="755640" y="3675960"/>
            <a:ext cx="1833480" cy="863280"/>
          </a:xfrm>
          <a:prstGeom prst="borderCallout1">
            <a:avLst>
              <a:gd name="adj1" fmla="val 15543"/>
              <a:gd name="adj2" fmla="val 104550"/>
              <a:gd name="adj3" fmla="val 123188"/>
              <a:gd name="adj4" fmla="val 143752"/>
            </a:avLst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Forms of responsibility</a:t>
            </a:r>
            <a:endParaRPr lang="en-US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670D1B37-CD27-4DE7-B1E2-1E588C2860DA}"/>
              </a:ext>
            </a:extLst>
          </p:cNvPr>
          <p:cNvSpPr/>
          <p:nvPr/>
        </p:nvSpPr>
        <p:spPr>
          <a:xfrm>
            <a:off x="1187859" y="909865"/>
            <a:ext cx="2351854" cy="201225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7220" r="722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3414D70-0776-4372-A570-E7EF311FB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21772"/>
            <a:ext cx="8064900" cy="451576"/>
          </a:xfrm>
        </p:spPr>
        <p:txBody>
          <a:bodyPr/>
          <a:lstStyle/>
          <a:p>
            <a:r>
              <a:rPr lang="en-US" sz="3200" b="1" strike="noStrike">
                <a:solidFill>
                  <a:srgbClr val="00287D"/>
                </a:solidFill>
                <a:latin typeface="Trebuchet MS"/>
              </a:rPr>
              <a:t>Service system</a:t>
            </a:r>
            <a:br>
              <a:rPr lang="en-US"/>
            </a:br>
            <a:endParaRPr lang="en-US" dirty="0"/>
          </a:p>
        </p:txBody>
      </p:sp>
      <p:sp>
        <p:nvSpPr>
          <p:cNvPr id="89" name="CustomShape 2"/>
          <p:cNvSpPr/>
          <p:nvPr/>
        </p:nvSpPr>
        <p:spPr>
          <a:xfrm>
            <a:off x="1404290" y="2633287"/>
            <a:ext cx="1583280" cy="29232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strike="noStrike" dirty="0">
                <a:solidFill>
                  <a:schemeClr val="bg1"/>
                </a:solidFill>
                <a:latin typeface="Tahoma"/>
                <a:ea typeface="DejaVu Sans"/>
              </a:rPr>
              <a:t>Provider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2DF5F63A-3307-402B-B90D-98E0DD38DFF1}"/>
              </a:ext>
            </a:extLst>
          </p:cNvPr>
          <p:cNvSpPr/>
          <p:nvPr/>
        </p:nvSpPr>
        <p:spPr>
          <a:xfrm>
            <a:off x="6227640" y="1285271"/>
            <a:ext cx="1833481" cy="1636849"/>
          </a:xfrm>
          <a:prstGeom prst="rect">
            <a:avLst/>
          </a:prstGeom>
          <a:blipFill dpi="0" rotWithShape="1">
            <a:blip r:embed="rId4"/>
            <a:srcRect/>
            <a:stretch>
              <a:fillRect l="7220" r="722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0" name="CustomShape 3"/>
          <p:cNvSpPr/>
          <p:nvPr/>
        </p:nvSpPr>
        <p:spPr>
          <a:xfrm>
            <a:off x="6280687" y="2626796"/>
            <a:ext cx="1583280" cy="247680"/>
          </a:xfrm>
          <a:prstGeom prst="rect">
            <a:avLst/>
          </a:prstGeom>
          <a:solidFill>
            <a:schemeClr val="tx2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000" strike="noStrike" dirty="0">
                <a:solidFill>
                  <a:schemeClr val="bg1"/>
                </a:solidFill>
                <a:latin typeface="Tahoma"/>
                <a:ea typeface="DejaVu Sans"/>
              </a:rPr>
              <a:t>Client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F24A5261-6727-4385-AD7E-3176860A5925}"/>
              </a:ext>
            </a:extLst>
          </p:cNvPr>
          <p:cNvSpPr/>
          <p:nvPr/>
        </p:nvSpPr>
        <p:spPr>
          <a:xfrm>
            <a:off x="3915076" y="4578386"/>
            <a:ext cx="1583281" cy="1455407"/>
          </a:xfrm>
          <a:prstGeom prst="rect">
            <a:avLst/>
          </a:prstGeom>
          <a:blipFill dpi="0" rotWithShape="1">
            <a:blip r:embed="rId5"/>
            <a:srcRect/>
            <a:stretch>
              <a:fillRect l="7220" r="722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1" name="CustomShape 4"/>
          <p:cNvSpPr/>
          <p:nvPr/>
        </p:nvSpPr>
        <p:spPr>
          <a:xfrm>
            <a:off x="3924000" y="5793840"/>
            <a:ext cx="1583280" cy="226800"/>
          </a:xfrm>
          <a:prstGeom prst="rect">
            <a:avLst/>
          </a:prstGeom>
          <a:solidFill>
            <a:schemeClr val="tx2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strike="noStrike" dirty="0">
                <a:solidFill>
                  <a:schemeClr val="bg1"/>
                </a:solidFill>
                <a:latin typeface="Tahoma"/>
                <a:ea typeface="DejaVu Sans"/>
              </a:rPr>
              <a:t>Target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6" name="CustomShape 14">
            <a:extLst>
              <a:ext uri="{FF2B5EF4-FFF2-40B4-BE49-F238E27FC236}">
                <a16:creationId xmlns:a16="http://schemas.microsoft.com/office/drawing/2014/main" id="{B34B9354-6221-44ED-8CAB-BDCE9325EB35}"/>
              </a:ext>
            </a:extLst>
          </p:cNvPr>
          <p:cNvSpPr/>
          <p:nvPr/>
        </p:nvSpPr>
        <p:spPr>
          <a:xfrm>
            <a:off x="874080" y="1883520"/>
            <a:ext cx="236520" cy="140400"/>
          </a:xfrm>
          <a:prstGeom prst="rect">
            <a:avLst/>
          </a:prstGeom>
          <a:solidFill>
            <a:schemeClr val="accent2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700" strike="noStrike">
                <a:solidFill>
                  <a:srgbClr val="000000"/>
                </a:solidFill>
                <a:latin typeface="Tahoma"/>
                <a:ea typeface="DejaVu Sans"/>
              </a:rPr>
              <a:t>P</a:t>
            </a:r>
            <a:endParaRPr lang="en-US" dirty="0"/>
          </a:p>
        </p:txBody>
      </p:sp>
      <p:sp>
        <p:nvSpPr>
          <p:cNvPr id="17" name="CustomShape 15">
            <a:extLst>
              <a:ext uri="{FF2B5EF4-FFF2-40B4-BE49-F238E27FC236}">
                <a16:creationId xmlns:a16="http://schemas.microsoft.com/office/drawing/2014/main" id="{379F514B-8B3F-4F45-9468-231CD35444A8}"/>
              </a:ext>
            </a:extLst>
          </p:cNvPr>
          <p:cNvSpPr/>
          <p:nvPr/>
        </p:nvSpPr>
        <p:spPr>
          <a:xfrm>
            <a:off x="1564560" y="1888200"/>
            <a:ext cx="236520" cy="140400"/>
          </a:xfrm>
          <a:prstGeom prst="rect">
            <a:avLst/>
          </a:prstGeom>
          <a:solidFill>
            <a:schemeClr val="accent2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700" strike="noStrike">
                <a:solidFill>
                  <a:srgbClr val="000000"/>
                </a:solidFill>
                <a:latin typeface="Tahoma"/>
                <a:ea typeface="DejaVu Sans"/>
              </a:rPr>
              <a:t>C</a:t>
            </a:r>
            <a:endParaRPr lang="en-US" dirty="0"/>
          </a:p>
        </p:txBody>
      </p:sp>
      <p:sp>
        <p:nvSpPr>
          <p:cNvPr id="18" name="CustomShape 16">
            <a:extLst>
              <a:ext uri="{FF2B5EF4-FFF2-40B4-BE49-F238E27FC236}">
                <a16:creationId xmlns:a16="http://schemas.microsoft.com/office/drawing/2014/main" id="{29A7931B-AC56-4F51-8F6C-7633703EB647}"/>
              </a:ext>
            </a:extLst>
          </p:cNvPr>
          <p:cNvSpPr/>
          <p:nvPr/>
        </p:nvSpPr>
        <p:spPr>
          <a:xfrm>
            <a:off x="1219320" y="2462400"/>
            <a:ext cx="236520" cy="140400"/>
          </a:xfrm>
          <a:prstGeom prst="rect">
            <a:avLst/>
          </a:prstGeom>
          <a:solidFill>
            <a:schemeClr val="accent2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900" strike="noStrike">
                <a:solidFill>
                  <a:srgbClr val="000000"/>
                </a:solidFill>
                <a:latin typeface="Tahoma"/>
                <a:ea typeface="DejaVu Sans"/>
              </a:rPr>
              <a:t>T</a:t>
            </a:r>
            <a:endParaRPr lang="en-US" dirty="0"/>
          </a:p>
        </p:txBody>
      </p:sp>
      <p:sp>
        <p:nvSpPr>
          <p:cNvPr id="19" name="CustomShape 17">
            <a:extLst>
              <a:ext uri="{FF2B5EF4-FFF2-40B4-BE49-F238E27FC236}">
                <a16:creationId xmlns:a16="http://schemas.microsoft.com/office/drawing/2014/main" id="{16108AE8-8585-49CB-B758-841C205533CF}"/>
              </a:ext>
            </a:extLst>
          </p:cNvPr>
          <p:cNvSpPr/>
          <p:nvPr/>
        </p:nvSpPr>
        <p:spPr>
          <a:xfrm>
            <a:off x="1111680" y="1954080"/>
            <a:ext cx="452520" cy="3960"/>
          </a:xfrm>
          <a:prstGeom prst="straightConnector1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20" name="CustomShape 18">
            <a:extLst>
              <a:ext uri="{FF2B5EF4-FFF2-40B4-BE49-F238E27FC236}">
                <a16:creationId xmlns:a16="http://schemas.microsoft.com/office/drawing/2014/main" id="{64874BAA-AF10-492B-83ED-8F5ACC40C38B}"/>
              </a:ext>
            </a:extLst>
          </p:cNvPr>
          <p:cNvSpPr/>
          <p:nvPr/>
        </p:nvSpPr>
        <p:spPr>
          <a:xfrm>
            <a:off x="992880" y="2025000"/>
            <a:ext cx="225720" cy="507600"/>
          </a:xfrm>
          <a:prstGeom prst="straightConnector1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21" name="CustomShape 19">
            <a:extLst>
              <a:ext uri="{FF2B5EF4-FFF2-40B4-BE49-F238E27FC236}">
                <a16:creationId xmlns:a16="http://schemas.microsoft.com/office/drawing/2014/main" id="{6BC68AE2-CAD6-4236-92BB-B8642D62D5EC}"/>
              </a:ext>
            </a:extLst>
          </p:cNvPr>
          <p:cNvSpPr/>
          <p:nvPr/>
        </p:nvSpPr>
        <p:spPr>
          <a:xfrm flipV="1">
            <a:off x="1456920" y="2028600"/>
            <a:ext cx="225720" cy="502920"/>
          </a:xfrm>
          <a:prstGeom prst="straightConnector1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22" name="CustomShape 14">
            <a:extLst>
              <a:ext uri="{FF2B5EF4-FFF2-40B4-BE49-F238E27FC236}">
                <a16:creationId xmlns:a16="http://schemas.microsoft.com/office/drawing/2014/main" id="{B0CC70C5-8961-4CDD-87DF-4178AD2AA503}"/>
              </a:ext>
            </a:extLst>
          </p:cNvPr>
          <p:cNvSpPr/>
          <p:nvPr/>
        </p:nvSpPr>
        <p:spPr>
          <a:xfrm>
            <a:off x="7527127" y="1325119"/>
            <a:ext cx="236520" cy="140400"/>
          </a:xfrm>
          <a:prstGeom prst="rect">
            <a:avLst/>
          </a:prstGeom>
          <a:solidFill>
            <a:schemeClr val="accent2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700" strike="noStrike">
                <a:solidFill>
                  <a:srgbClr val="000000"/>
                </a:solidFill>
                <a:latin typeface="Tahoma"/>
                <a:ea typeface="DejaVu Sans"/>
              </a:rPr>
              <a:t>P</a:t>
            </a:r>
            <a:endParaRPr lang="en-US" dirty="0"/>
          </a:p>
        </p:txBody>
      </p:sp>
      <p:sp>
        <p:nvSpPr>
          <p:cNvPr id="23" name="CustomShape 15">
            <a:extLst>
              <a:ext uri="{FF2B5EF4-FFF2-40B4-BE49-F238E27FC236}">
                <a16:creationId xmlns:a16="http://schemas.microsoft.com/office/drawing/2014/main" id="{AB965E67-CC52-4222-AA6D-B59AE65F3998}"/>
              </a:ext>
            </a:extLst>
          </p:cNvPr>
          <p:cNvSpPr/>
          <p:nvPr/>
        </p:nvSpPr>
        <p:spPr>
          <a:xfrm>
            <a:off x="8217607" y="1329799"/>
            <a:ext cx="236520" cy="140400"/>
          </a:xfrm>
          <a:prstGeom prst="rect">
            <a:avLst/>
          </a:prstGeom>
          <a:solidFill>
            <a:schemeClr val="accent2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700" strike="noStrike">
                <a:solidFill>
                  <a:srgbClr val="000000"/>
                </a:solidFill>
                <a:latin typeface="Tahoma"/>
                <a:ea typeface="DejaVu Sans"/>
              </a:rPr>
              <a:t>C</a:t>
            </a:r>
            <a:endParaRPr lang="en-US" dirty="0"/>
          </a:p>
        </p:txBody>
      </p:sp>
      <p:sp>
        <p:nvSpPr>
          <p:cNvPr id="24" name="CustomShape 16">
            <a:extLst>
              <a:ext uri="{FF2B5EF4-FFF2-40B4-BE49-F238E27FC236}">
                <a16:creationId xmlns:a16="http://schemas.microsoft.com/office/drawing/2014/main" id="{94837580-D08C-43D7-8971-D1AAB88B8A16}"/>
              </a:ext>
            </a:extLst>
          </p:cNvPr>
          <p:cNvSpPr/>
          <p:nvPr/>
        </p:nvSpPr>
        <p:spPr>
          <a:xfrm>
            <a:off x="7872367" y="1903999"/>
            <a:ext cx="236520" cy="140400"/>
          </a:xfrm>
          <a:prstGeom prst="rect">
            <a:avLst/>
          </a:prstGeom>
          <a:solidFill>
            <a:schemeClr val="accent2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900" strike="noStrike">
                <a:solidFill>
                  <a:srgbClr val="000000"/>
                </a:solidFill>
                <a:latin typeface="Tahoma"/>
                <a:ea typeface="DejaVu Sans"/>
              </a:rPr>
              <a:t>T</a:t>
            </a:r>
            <a:endParaRPr lang="en-US" dirty="0"/>
          </a:p>
        </p:txBody>
      </p:sp>
      <p:sp>
        <p:nvSpPr>
          <p:cNvPr id="25" name="CustomShape 17">
            <a:extLst>
              <a:ext uri="{FF2B5EF4-FFF2-40B4-BE49-F238E27FC236}">
                <a16:creationId xmlns:a16="http://schemas.microsoft.com/office/drawing/2014/main" id="{10550DE9-5E38-477E-BFC4-CB8945E37AC1}"/>
              </a:ext>
            </a:extLst>
          </p:cNvPr>
          <p:cNvSpPr/>
          <p:nvPr/>
        </p:nvSpPr>
        <p:spPr>
          <a:xfrm>
            <a:off x="7764727" y="1395679"/>
            <a:ext cx="452520" cy="3960"/>
          </a:xfrm>
          <a:prstGeom prst="straightConnector1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26" name="CustomShape 18">
            <a:extLst>
              <a:ext uri="{FF2B5EF4-FFF2-40B4-BE49-F238E27FC236}">
                <a16:creationId xmlns:a16="http://schemas.microsoft.com/office/drawing/2014/main" id="{D95D1812-F872-4CBF-9AAA-E1D28AEDC323}"/>
              </a:ext>
            </a:extLst>
          </p:cNvPr>
          <p:cNvSpPr/>
          <p:nvPr/>
        </p:nvSpPr>
        <p:spPr>
          <a:xfrm>
            <a:off x="7645927" y="1466599"/>
            <a:ext cx="225720" cy="507600"/>
          </a:xfrm>
          <a:prstGeom prst="straightConnector1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27" name="CustomShape 19">
            <a:extLst>
              <a:ext uri="{FF2B5EF4-FFF2-40B4-BE49-F238E27FC236}">
                <a16:creationId xmlns:a16="http://schemas.microsoft.com/office/drawing/2014/main" id="{973B2472-68B0-4D7E-BC9F-8CFB2C869ED0}"/>
              </a:ext>
            </a:extLst>
          </p:cNvPr>
          <p:cNvSpPr/>
          <p:nvPr/>
        </p:nvSpPr>
        <p:spPr>
          <a:xfrm flipV="1">
            <a:off x="8109967" y="1470199"/>
            <a:ext cx="225720" cy="502920"/>
          </a:xfrm>
          <a:prstGeom prst="straightConnector1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28" name="CustomShape 14">
            <a:extLst>
              <a:ext uri="{FF2B5EF4-FFF2-40B4-BE49-F238E27FC236}">
                <a16:creationId xmlns:a16="http://schemas.microsoft.com/office/drawing/2014/main" id="{DCCC1E99-F5A2-4591-889E-6C0C689BCD69}"/>
              </a:ext>
            </a:extLst>
          </p:cNvPr>
          <p:cNvSpPr/>
          <p:nvPr/>
        </p:nvSpPr>
        <p:spPr>
          <a:xfrm>
            <a:off x="4236593" y="3801694"/>
            <a:ext cx="236520" cy="140400"/>
          </a:xfrm>
          <a:prstGeom prst="rect">
            <a:avLst/>
          </a:prstGeom>
          <a:solidFill>
            <a:schemeClr val="accent2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700" strike="noStrike">
                <a:solidFill>
                  <a:srgbClr val="000000"/>
                </a:solidFill>
                <a:latin typeface="Tahoma"/>
                <a:ea typeface="DejaVu Sans"/>
              </a:rPr>
              <a:t>P</a:t>
            </a:r>
            <a:endParaRPr lang="en-US" dirty="0"/>
          </a:p>
        </p:txBody>
      </p:sp>
      <p:sp>
        <p:nvSpPr>
          <p:cNvPr id="29" name="CustomShape 15">
            <a:extLst>
              <a:ext uri="{FF2B5EF4-FFF2-40B4-BE49-F238E27FC236}">
                <a16:creationId xmlns:a16="http://schemas.microsoft.com/office/drawing/2014/main" id="{C1A1EFF2-1D80-4024-8FC2-CA990201A430}"/>
              </a:ext>
            </a:extLst>
          </p:cNvPr>
          <p:cNvSpPr/>
          <p:nvPr/>
        </p:nvSpPr>
        <p:spPr>
          <a:xfrm>
            <a:off x="4927073" y="3806374"/>
            <a:ext cx="236520" cy="140400"/>
          </a:xfrm>
          <a:prstGeom prst="rect">
            <a:avLst/>
          </a:prstGeom>
          <a:solidFill>
            <a:schemeClr val="accent2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700" strike="noStrike">
                <a:solidFill>
                  <a:srgbClr val="000000"/>
                </a:solidFill>
                <a:latin typeface="Tahoma"/>
                <a:ea typeface="DejaVu Sans"/>
              </a:rPr>
              <a:t>C</a:t>
            </a:r>
            <a:endParaRPr lang="en-US" dirty="0"/>
          </a:p>
        </p:txBody>
      </p:sp>
      <p:sp>
        <p:nvSpPr>
          <p:cNvPr id="30" name="CustomShape 16">
            <a:extLst>
              <a:ext uri="{FF2B5EF4-FFF2-40B4-BE49-F238E27FC236}">
                <a16:creationId xmlns:a16="http://schemas.microsoft.com/office/drawing/2014/main" id="{BA32483B-BD73-41C4-80F9-AABE0F390BA3}"/>
              </a:ext>
            </a:extLst>
          </p:cNvPr>
          <p:cNvSpPr/>
          <p:nvPr/>
        </p:nvSpPr>
        <p:spPr>
          <a:xfrm>
            <a:off x="4581833" y="4380574"/>
            <a:ext cx="236520" cy="140400"/>
          </a:xfrm>
          <a:prstGeom prst="rect">
            <a:avLst/>
          </a:prstGeom>
          <a:solidFill>
            <a:schemeClr val="accent2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900" strike="noStrike">
                <a:solidFill>
                  <a:srgbClr val="000000"/>
                </a:solidFill>
                <a:latin typeface="Tahoma"/>
                <a:ea typeface="DejaVu Sans"/>
              </a:rPr>
              <a:t>T</a:t>
            </a:r>
            <a:endParaRPr lang="en-US" dirty="0"/>
          </a:p>
        </p:txBody>
      </p:sp>
      <p:sp>
        <p:nvSpPr>
          <p:cNvPr id="31" name="CustomShape 17">
            <a:extLst>
              <a:ext uri="{FF2B5EF4-FFF2-40B4-BE49-F238E27FC236}">
                <a16:creationId xmlns:a16="http://schemas.microsoft.com/office/drawing/2014/main" id="{D862279B-90C2-4A56-AAE5-9C51DEFD70D0}"/>
              </a:ext>
            </a:extLst>
          </p:cNvPr>
          <p:cNvSpPr/>
          <p:nvPr/>
        </p:nvSpPr>
        <p:spPr>
          <a:xfrm>
            <a:off x="4474193" y="3872254"/>
            <a:ext cx="452520" cy="3960"/>
          </a:xfrm>
          <a:prstGeom prst="straightConnector1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32" name="CustomShape 18">
            <a:extLst>
              <a:ext uri="{FF2B5EF4-FFF2-40B4-BE49-F238E27FC236}">
                <a16:creationId xmlns:a16="http://schemas.microsoft.com/office/drawing/2014/main" id="{3F50871D-8C42-4493-BA3F-7AF73598FD3A}"/>
              </a:ext>
            </a:extLst>
          </p:cNvPr>
          <p:cNvSpPr/>
          <p:nvPr/>
        </p:nvSpPr>
        <p:spPr>
          <a:xfrm>
            <a:off x="4355393" y="3943174"/>
            <a:ext cx="225720" cy="507600"/>
          </a:xfrm>
          <a:prstGeom prst="straightConnector1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33" name="CustomShape 19">
            <a:extLst>
              <a:ext uri="{FF2B5EF4-FFF2-40B4-BE49-F238E27FC236}">
                <a16:creationId xmlns:a16="http://schemas.microsoft.com/office/drawing/2014/main" id="{A2336CD3-5F42-4CDF-83DF-ABD9F38DB822}"/>
              </a:ext>
            </a:extLst>
          </p:cNvPr>
          <p:cNvSpPr/>
          <p:nvPr/>
        </p:nvSpPr>
        <p:spPr>
          <a:xfrm flipV="1">
            <a:off x="4819433" y="3946774"/>
            <a:ext cx="225720" cy="502920"/>
          </a:xfrm>
          <a:prstGeom prst="straightConnector1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08324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 Placeholder 1">
            <a:extLst>
              <a:ext uri="{FF2B5EF4-FFF2-40B4-BE49-F238E27FC236}">
                <a16:creationId xmlns:a16="http://schemas.microsoft.com/office/drawing/2014/main" id="{6D82EA9A-FAFE-4E27-826D-A889E6DBFB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544" y="1296001"/>
            <a:ext cx="8064104" cy="2715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0" name="CustomShape 1"/>
          <p:cNvSpPr/>
          <p:nvPr/>
        </p:nvSpPr>
        <p:spPr>
          <a:xfrm>
            <a:off x="540000" y="720000"/>
            <a:ext cx="8064900" cy="4515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en-US" sz="3000" b="1" strike="noStrike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The time dimension</a:t>
            </a:r>
            <a:endParaRPr lang="en-US" sz="30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B1EA997-385A-4CA7-8C28-1CD13F1D66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9748537"/>
              </p:ext>
            </p:extLst>
          </p:nvPr>
        </p:nvGraphicFramePr>
        <p:xfrm>
          <a:off x="540000" y="1692002"/>
          <a:ext cx="80649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2937990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stomShape 1">
            <a:extLst>
              <a:ext uri="{FF2B5EF4-FFF2-40B4-BE49-F238E27FC236}">
                <a16:creationId xmlns:a16="http://schemas.microsoft.com/office/drawing/2014/main" id="{488259B1-5C51-439B-809B-34E3E7BBB4EF}"/>
              </a:ext>
            </a:extLst>
          </p:cNvPr>
          <p:cNvSpPr/>
          <p:nvPr/>
        </p:nvSpPr>
        <p:spPr>
          <a:xfrm rot="18125400">
            <a:off x="3876235" y="-425131"/>
            <a:ext cx="684000" cy="805788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3414D70-0776-4372-A570-E7EF311FB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21772"/>
            <a:ext cx="8064900" cy="451576"/>
          </a:xfrm>
        </p:spPr>
        <p:txBody>
          <a:bodyPr/>
          <a:lstStyle/>
          <a:p>
            <a:r>
              <a:rPr lang="en-US" sz="3200" b="1" strike="noStrike">
                <a:solidFill>
                  <a:srgbClr val="00287D"/>
                </a:solidFill>
                <a:latin typeface="Trebuchet MS"/>
              </a:rPr>
              <a:t>Service system</a:t>
            </a:r>
            <a:br>
              <a:rPr lang="en-US"/>
            </a:br>
            <a:endParaRPr lang="en-US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BE1FE6FD-86FE-4154-9941-0B316F7978EF}"/>
              </a:ext>
            </a:extLst>
          </p:cNvPr>
          <p:cNvGrpSpPr/>
          <p:nvPr/>
        </p:nvGrpSpPr>
        <p:grpSpPr>
          <a:xfrm>
            <a:off x="-140999" y="404664"/>
            <a:ext cx="4536269" cy="4031303"/>
            <a:chOff x="1187859" y="909865"/>
            <a:chExt cx="6873262" cy="5123928"/>
          </a:xfrm>
        </p:grpSpPr>
        <p:sp>
          <p:nvSpPr>
            <p:cNvPr id="92" name="CustomShape 5"/>
            <p:cNvSpPr/>
            <p:nvPr/>
          </p:nvSpPr>
          <p:spPr>
            <a:xfrm>
              <a:off x="3204000" y="2709000"/>
              <a:ext cx="3023640" cy="22320"/>
            </a:xfrm>
            <a:prstGeom prst="straightConnector1">
              <a:avLst/>
            </a:prstGeom>
            <a:solidFill>
              <a:schemeClr val="accent1"/>
            </a:solidFill>
            <a:ln w="9360">
              <a:solidFill>
                <a:schemeClr val="tx1"/>
              </a:solidFill>
              <a:miter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93" name="CustomShape 6"/>
            <p:cNvSpPr/>
            <p:nvPr/>
          </p:nvSpPr>
          <p:spPr>
            <a:xfrm>
              <a:off x="2411640" y="3069000"/>
              <a:ext cx="1511280" cy="2591640"/>
            </a:xfrm>
            <a:prstGeom prst="straightConnector1">
              <a:avLst/>
            </a:prstGeom>
            <a:solidFill>
              <a:schemeClr val="accent1"/>
            </a:solidFill>
            <a:ln w="9360">
              <a:solidFill>
                <a:schemeClr val="tx1"/>
              </a:solidFill>
              <a:miter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94" name="CustomShape 7"/>
            <p:cNvSpPr/>
            <p:nvPr/>
          </p:nvSpPr>
          <p:spPr>
            <a:xfrm flipV="1">
              <a:off x="5508000" y="3091320"/>
              <a:ext cx="1511280" cy="2568600"/>
            </a:xfrm>
            <a:prstGeom prst="straightConnector1">
              <a:avLst/>
            </a:prstGeom>
            <a:solidFill>
              <a:schemeClr val="accent1"/>
            </a:solidFill>
            <a:ln w="9360">
              <a:solidFill>
                <a:schemeClr val="tx1"/>
              </a:solidFill>
              <a:miter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670D1B37-CD27-4DE7-B1E2-1E588C2860DA}"/>
                </a:ext>
              </a:extLst>
            </p:cNvPr>
            <p:cNvSpPr/>
            <p:nvPr/>
          </p:nvSpPr>
          <p:spPr>
            <a:xfrm>
              <a:off x="1187859" y="909865"/>
              <a:ext cx="2351854" cy="2012255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7220" r="722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89" name="CustomShape 2"/>
            <p:cNvSpPr/>
            <p:nvPr/>
          </p:nvSpPr>
          <p:spPr>
            <a:xfrm>
              <a:off x="1404290" y="2633287"/>
              <a:ext cx="1583280" cy="292320"/>
            </a:xfrm>
            <a:prstGeom prst="rect">
              <a:avLst/>
            </a:prstGeom>
            <a:solidFill>
              <a:schemeClr val="accent1"/>
            </a:solidFill>
            <a:ln w="9360">
              <a:solidFill>
                <a:schemeClr val="tx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n-GB" sz="2400" strike="noStrike" dirty="0">
                  <a:solidFill>
                    <a:schemeClr val="bg1"/>
                  </a:solidFill>
                  <a:latin typeface="Tahoma"/>
                  <a:ea typeface="DejaVu Sans"/>
                </a:rPr>
                <a:t>Provider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2DF5F63A-3307-402B-B90D-98E0DD38DFF1}"/>
                </a:ext>
              </a:extLst>
            </p:cNvPr>
            <p:cNvSpPr/>
            <p:nvPr/>
          </p:nvSpPr>
          <p:spPr>
            <a:xfrm>
              <a:off x="6227640" y="1285271"/>
              <a:ext cx="1833481" cy="1636849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 l="7220" r="722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90" name="CustomShape 3"/>
            <p:cNvSpPr/>
            <p:nvPr/>
          </p:nvSpPr>
          <p:spPr>
            <a:xfrm>
              <a:off x="6280687" y="2626796"/>
              <a:ext cx="1583280" cy="247680"/>
            </a:xfrm>
            <a:prstGeom prst="rect">
              <a:avLst/>
            </a:prstGeom>
            <a:solidFill>
              <a:schemeClr val="tx2"/>
            </a:solidFill>
            <a:ln w="9360">
              <a:solidFill>
                <a:schemeClr val="tx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n-GB" sz="2000" strike="noStrike" dirty="0">
                  <a:solidFill>
                    <a:schemeClr val="bg1"/>
                  </a:solidFill>
                  <a:latin typeface="Tahoma"/>
                  <a:ea typeface="DejaVu Sans"/>
                </a:rPr>
                <a:t>Client</a:t>
              </a:r>
              <a:endParaRPr lang="en-GB" sz="2000" dirty="0">
                <a:solidFill>
                  <a:schemeClr val="bg1"/>
                </a:solidFill>
              </a:endParaRPr>
            </a:p>
          </p:txBody>
        </p:sp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F24A5261-6727-4385-AD7E-3176860A5925}"/>
                </a:ext>
              </a:extLst>
            </p:cNvPr>
            <p:cNvSpPr/>
            <p:nvPr/>
          </p:nvSpPr>
          <p:spPr>
            <a:xfrm>
              <a:off x="3915076" y="4578386"/>
              <a:ext cx="1583281" cy="1455407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 l="7220" r="722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91" name="CustomShape 4"/>
            <p:cNvSpPr/>
            <p:nvPr/>
          </p:nvSpPr>
          <p:spPr>
            <a:xfrm>
              <a:off x="3924000" y="5793840"/>
              <a:ext cx="1583280" cy="226800"/>
            </a:xfrm>
            <a:prstGeom prst="rect">
              <a:avLst/>
            </a:prstGeom>
            <a:solidFill>
              <a:schemeClr val="tx2"/>
            </a:solidFill>
            <a:ln w="9360">
              <a:solidFill>
                <a:schemeClr val="tx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n-GB" sz="1800" strike="noStrike" dirty="0">
                  <a:solidFill>
                    <a:schemeClr val="bg1"/>
                  </a:solidFill>
                  <a:latin typeface="Tahoma"/>
                  <a:ea typeface="DejaVu Sans"/>
                </a:rPr>
                <a:t>Target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CustomShape 33">
            <a:extLst>
              <a:ext uri="{FF2B5EF4-FFF2-40B4-BE49-F238E27FC236}">
                <a16:creationId xmlns:a16="http://schemas.microsoft.com/office/drawing/2014/main" id="{99D1AA75-2FE6-4A17-A484-E12A24C12A03}"/>
              </a:ext>
            </a:extLst>
          </p:cNvPr>
          <p:cNvSpPr/>
          <p:nvPr/>
        </p:nvSpPr>
        <p:spPr>
          <a:xfrm>
            <a:off x="6264360" y="5661360"/>
            <a:ext cx="11152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FF0000"/>
                </a:solidFill>
                <a:latin typeface="Trebuchet MS"/>
                <a:ea typeface="DejaVu Sans"/>
              </a:rPr>
              <a:t>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67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2222E-6 L 0.48785 0.368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92" y="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540000" y="720000"/>
            <a:ext cx="8064900" cy="4515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en-US" sz="3000" b="1" strike="noStrike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Role of time</a:t>
            </a:r>
            <a:endParaRPr lang="en-US" sz="30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18DAEA2-98D4-45F7-AE81-F28242BBD6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361577"/>
              </p:ext>
            </p:extLst>
          </p:nvPr>
        </p:nvGraphicFramePr>
        <p:xfrm>
          <a:off x="540000" y="1692002"/>
          <a:ext cx="80649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5586527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 Placeholder 1">
            <a:extLst>
              <a:ext uri="{FF2B5EF4-FFF2-40B4-BE49-F238E27FC236}">
                <a16:creationId xmlns:a16="http://schemas.microsoft.com/office/drawing/2014/main" id="{B1D4FD17-EDC3-4F4A-85B3-1AEB6E5710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544" y="1296001"/>
            <a:ext cx="8064104" cy="2715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3" name="CustomShape 1"/>
          <p:cNvSpPr/>
          <p:nvPr/>
        </p:nvSpPr>
        <p:spPr>
          <a:xfrm>
            <a:off x="540000" y="720000"/>
            <a:ext cx="8064900" cy="4515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en-US" sz="3000" b="1" strike="noStrike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Example</a:t>
            </a:r>
            <a:endParaRPr lang="en-US" sz="30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D58F75B-F979-4719-915A-6BB13B65E8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9473281"/>
              </p:ext>
            </p:extLst>
          </p:nvPr>
        </p:nvGraphicFramePr>
        <p:xfrm>
          <a:off x="540000" y="1692002"/>
          <a:ext cx="80649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6448562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4CB80E4-FFCF-4E3B-8FE5-76B80BD7E7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2520946"/>
              </p:ext>
            </p:extLst>
          </p:nvPr>
        </p:nvGraphicFramePr>
        <p:xfrm>
          <a:off x="539550" y="1029824"/>
          <a:ext cx="8064900" cy="2133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48F9B12-A2E9-42F6-9F58-60AD303244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8336892"/>
              </p:ext>
            </p:extLst>
          </p:nvPr>
        </p:nvGraphicFramePr>
        <p:xfrm>
          <a:off x="1556792" y="3162888"/>
          <a:ext cx="6030416" cy="3046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Nadpis 13">
            <a:extLst>
              <a:ext uri="{FF2B5EF4-FFF2-40B4-BE49-F238E27FC236}">
                <a16:creationId xmlns:a16="http://schemas.microsoft.com/office/drawing/2014/main" id="{07A4D2CE-5629-42F7-92F6-B6F31CDC9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50070"/>
            <a:ext cx="8064900" cy="451576"/>
          </a:xfrm>
        </p:spPr>
        <p:txBody>
          <a:bodyPr/>
          <a:lstStyle/>
          <a:p>
            <a:r>
              <a:rPr lang="en-US" sz="3000" b="1" strike="noStrike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Service system</a:t>
            </a:r>
            <a:br>
              <a:rPr lang="en-US" sz="3000" b="1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2123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4CB80E4-FFCF-4E3B-8FE5-76B80BD7E7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2394511"/>
              </p:ext>
            </p:extLst>
          </p:nvPr>
        </p:nvGraphicFramePr>
        <p:xfrm>
          <a:off x="539550" y="1029824"/>
          <a:ext cx="8064900" cy="2133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48F9B12-A2E9-42F6-9F58-60AD303244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1586193"/>
              </p:ext>
            </p:extLst>
          </p:nvPr>
        </p:nvGraphicFramePr>
        <p:xfrm>
          <a:off x="1691680" y="3356992"/>
          <a:ext cx="6030416" cy="3046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Nadpis 2">
            <a:extLst>
              <a:ext uri="{FF2B5EF4-FFF2-40B4-BE49-F238E27FC236}">
                <a16:creationId xmlns:a16="http://schemas.microsoft.com/office/drawing/2014/main" id="{761CBB6C-0925-4370-99F3-3A6B129F7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54020"/>
            <a:ext cx="8064900" cy="451576"/>
          </a:xfrm>
        </p:spPr>
        <p:txBody>
          <a:bodyPr/>
          <a:lstStyle/>
          <a:p>
            <a:r>
              <a:rPr lang="en-US" sz="3000" b="1" strike="noStrike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Service system</a:t>
            </a:r>
            <a:br>
              <a:rPr lang="en-US" sz="3000" b="1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72735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414D70-0776-4372-A570-E7EF311FB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21772"/>
            <a:ext cx="8064900" cy="451576"/>
          </a:xfrm>
        </p:spPr>
        <p:txBody>
          <a:bodyPr/>
          <a:lstStyle/>
          <a:p>
            <a:r>
              <a:rPr lang="en-US" sz="3200" b="1" strike="noStrike">
                <a:solidFill>
                  <a:srgbClr val="00287D"/>
                </a:solidFill>
                <a:latin typeface="Trebuchet MS"/>
              </a:rPr>
              <a:t>Service system</a:t>
            </a:r>
            <a:br>
              <a:rPr lang="en-US"/>
            </a:br>
            <a:endParaRPr lang="en-US" dirty="0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93E19592-A57A-4C29-946D-CD909D88FDD6}"/>
              </a:ext>
            </a:extLst>
          </p:cNvPr>
          <p:cNvGrpSpPr/>
          <p:nvPr/>
        </p:nvGrpSpPr>
        <p:grpSpPr>
          <a:xfrm>
            <a:off x="279728" y="620688"/>
            <a:ext cx="4104456" cy="3528392"/>
            <a:chOff x="1187859" y="909865"/>
            <a:chExt cx="6873262" cy="5123928"/>
          </a:xfrm>
        </p:grpSpPr>
        <p:sp>
          <p:nvSpPr>
            <p:cNvPr id="92" name="CustomShape 5"/>
            <p:cNvSpPr/>
            <p:nvPr/>
          </p:nvSpPr>
          <p:spPr>
            <a:xfrm>
              <a:off x="3204000" y="2709000"/>
              <a:ext cx="3023640" cy="22320"/>
            </a:xfrm>
            <a:prstGeom prst="straightConnector1">
              <a:avLst/>
            </a:prstGeom>
            <a:solidFill>
              <a:schemeClr val="accent1"/>
            </a:solidFill>
            <a:ln w="9360">
              <a:solidFill>
                <a:schemeClr val="tx1"/>
              </a:solidFill>
              <a:miter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93" name="CustomShape 6"/>
            <p:cNvSpPr/>
            <p:nvPr/>
          </p:nvSpPr>
          <p:spPr>
            <a:xfrm>
              <a:off x="2411640" y="3069000"/>
              <a:ext cx="1511280" cy="2591640"/>
            </a:xfrm>
            <a:prstGeom prst="straightConnector1">
              <a:avLst/>
            </a:prstGeom>
            <a:solidFill>
              <a:schemeClr val="accent1"/>
            </a:solidFill>
            <a:ln w="9360">
              <a:solidFill>
                <a:schemeClr val="tx1"/>
              </a:solidFill>
              <a:miter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94" name="CustomShape 7"/>
            <p:cNvSpPr/>
            <p:nvPr/>
          </p:nvSpPr>
          <p:spPr>
            <a:xfrm flipV="1">
              <a:off x="5508000" y="3091320"/>
              <a:ext cx="1511280" cy="2568600"/>
            </a:xfrm>
            <a:prstGeom prst="straightConnector1">
              <a:avLst/>
            </a:prstGeom>
            <a:solidFill>
              <a:schemeClr val="accent1"/>
            </a:solidFill>
            <a:ln w="9360">
              <a:solidFill>
                <a:schemeClr val="tx1"/>
              </a:solidFill>
              <a:miter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670D1B37-CD27-4DE7-B1E2-1E588C2860DA}"/>
                </a:ext>
              </a:extLst>
            </p:cNvPr>
            <p:cNvSpPr/>
            <p:nvPr/>
          </p:nvSpPr>
          <p:spPr>
            <a:xfrm>
              <a:off x="1187859" y="909865"/>
              <a:ext cx="2351854" cy="2012255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7220" r="722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89" name="CustomShape 2"/>
            <p:cNvSpPr/>
            <p:nvPr/>
          </p:nvSpPr>
          <p:spPr>
            <a:xfrm>
              <a:off x="1404290" y="2633287"/>
              <a:ext cx="1583280" cy="292320"/>
            </a:xfrm>
            <a:prstGeom prst="rect">
              <a:avLst/>
            </a:prstGeom>
            <a:solidFill>
              <a:schemeClr val="accent1"/>
            </a:solidFill>
            <a:ln w="9360">
              <a:solidFill>
                <a:schemeClr val="tx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cs-CZ" sz="1600" strike="noStrike" dirty="0" err="1">
                  <a:solidFill>
                    <a:schemeClr val="bg1"/>
                  </a:solidFill>
                  <a:latin typeface="Tahoma"/>
                  <a:ea typeface="DejaVu Sans"/>
                </a:rPr>
                <a:t>EasySoft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2DF5F63A-3307-402B-B90D-98E0DD38DFF1}"/>
                </a:ext>
              </a:extLst>
            </p:cNvPr>
            <p:cNvSpPr/>
            <p:nvPr/>
          </p:nvSpPr>
          <p:spPr>
            <a:xfrm>
              <a:off x="6227640" y="1285271"/>
              <a:ext cx="1833481" cy="1636849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 l="7220" r="722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90" name="CustomShape 3"/>
            <p:cNvSpPr/>
            <p:nvPr/>
          </p:nvSpPr>
          <p:spPr>
            <a:xfrm>
              <a:off x="6280687" y="2626796"/>
              <a:ext cx="1583280" cy="247680"/>
            </a:xfrm>
            <a:prstGeom prst="rect">
              <a:avLst/>
            </a:prstGeom>
            <a:solidFill>
              <a:schemeClr val="tx2"/>
            </a:solidFill>
            <a:ln w="9360">
              <a:solidFill>
                <a:schemeClr val="tx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cs-CZ" sz="1400" strike="noStrike" dirty="0" err="1">
                  <a:solidFill>
                    <a:schemeClr val="bg1"/>
                  </a:solidFill>
                  <a:latin typeface="Tahoma"/>
                  <a:ea typeface="DejaVu Sans"/>
                </a:rPr>
                <a:t>Telecoco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F24A5261-6727-4385-AD7E-3176860A5925}"/>
                </a:ext>
              </a:extLst>
            </p:cNvPr>
            <p:cNvSpPr/>
            <p:nvPr/>
          </p:nvSpPr>
          <p:spPr>
            <a:xfrm>
              <a:off x="3915076" y="4578386"/>
              <a:ext cx="1583281" cy="1455407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 l="7220" r="722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91" name="CustomShape 4"/>
            <p:cNvSpPr/>
            <p:nvPr/>
          </p:nvSpPr>
          <p:spPr>
            <a:xfrm>
              <a:off x="3924000" y="5793840"/>
              <a:ext cx="1583280" cy="226800"/>
            </a:xfrm>
            <a:prstGeom prst="rect">
              <a:avLst/>
            </a:prstGeom>
            <a:solidFill>
              <a:schemeClr val="tx2"/>
            </a:solidFill>
            <a:ln w="9360">
              <a:solidFill>
                <a:schemeClr val="tx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cs-CZ" sz="1400" strike="noStrike" dirty="0" err="1">
                  <a:solidFill>
                    <a:schemeClr val="bg1"/>
                  </a:solidFill>
                  <a:latin typeface="Tahoma"/>
                  <a:ea typeface="DejaVu Sans"/>
                </a:rPr>
                <a:t>Inf</a:t>
              </a:r>
              <a:r>
                <a:rPr lang="cs-CZ" sz="1400" strike="noStrike" dirty="0">
                  <a:solidFill>
                    <a:schemeClr val="bg1"/>
                  </a:solidFill>
                  <a:latin typeface="Tahoma"/>
                  <a:ea typeface="DejaVu Sans"/>
                </a:rPr>
                <a:t>. </a:t>
              </a:r>
              <a:r>
                <a:rPr lang="cs-CZ" sz="1400" strike="noStrike" dirty="0" err="1">
                  <a:solidFill>
                    <a:schemeClr val="bg1"/>
                  </a:solidFill>
                  <a:latin typeface="Tahoma"/>
                  <a:ea typeface="DejaVu Sans"/>
                </a:rPr>
                <a:t>system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E6ACCF11-BE6C-4EEB-A887-18AE558F789B}"/>
              </a:ext>
            </a:extLst>
          </p:cNvPr>
          <p:cNvGrpSpPr/>
          <p:nvPr/>
        </p:nvGrpSpPr>
        <p:grpSpPr>
          <a:xfrm>
            <a:off x="4867112" y="2277649"/>
            <a:ext cx="4104456" cy="3528392"/>
            <a:chOff x="1187859" y="909865"/>
            <a:chExt cx="6873262" cy="5123928"/>
          </a:xfrm>
        </p:grpSpPr>
        <p:sp>
          <p:nvSpPr>
            <p:cNvPr id="18" name="CustomShape 5">
              <a:extLst>
                <a:ext uri="{FF2B5EF4-FFF2-40B4-BE49-F238E27FC236}">
                  <a16:creationId xmlns:a16="http://schemas.microsoft.com/office/drawing/2014/main" id="{8B0FF7BE-8500-4B4A-A4E2-62D87A6CD443}"/>
                </a:ext>
              </a:extLst>
            </p:cNvPr>
            <p:cNvSpPr/>
            <p:nvPr/>
          </p:nvSpPr>
          <p:spPr>
            <a:xfrm>
              <a:off x="3204000" y="2709000"/>
              <a:ext cx="3023640" cy="22320"/>
            </a:xfrm>
            <a:prstGeom prst="straightConnector1">
              <a:avLst/>
            </a:prstGeom>
            <a:solidFill>
              <a:schemeClr val="accent1"/>
            </a:solidFill>
            <a:ln w="9360">
              <a:solidFill>
                <a:schemeClr val="tx1"/>
              </a:solidFill>
              <a:miter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19" name="CustomShape 6">
              <a:extLst>
                <a:ext uri="{FF2B5EF4-FFF2-40B4-BE49-F238E27FC236}">
                  <a16:creationId xmlns:a16="http://schemas.microsoft.com/office/drawing/2014/main" id="{F84097CF-FB36-4F56-A6F3-0A0F7F44E16D}"/>
                </a:ext>
              </a:extLst>
            </p:cNvPr>
            <p:cNvSpPr/>
            <p:nvPr/>
          </p:nvSpPr>
          <p:spPr>
            <a:xfrm>
              <a:off x="2411640" y="3069000"/>
              <a:ext cx="1511280" cy="2591640"/>
            </a:xfrm>
            <a:prstGeom prst="straightConnector1">
              <a:avLst/>
            </a:prstGeom>
            <a:solidFill>
              <a:schemeClr val="accent1"/>
            </a:solidFill>
            <a:ln w="9360">
              <a:solidFill>
                <a:schemeClr val="tx1"/>
              </a:solidFill>
              <a:miter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20" name="CustomShape 7">
              <a:extLst>
                <a:ext uri="{FF2B5EF4-FFF2-40B4-BE49-F238E27FC236}">
                  <a16:creationId xmlns:a16="http://schemas.microsoft.com/office/drawing/2014/main" id="{55968166-86E1-439D-8619-DD9EC5647471}"/>
                </a:ext>
              </a:extLst>
            </p:cNvPr>
            <p:cNvSpPr/>
            <p:nvPr/>
          </p:nvSpPr>
          <p:spPr>
            <a:xfrm flipV="1">
              <a:off x="5508000" y="3091320"/>
              <a:ext cx="1511280" cy="2568600"/>
            </a:xfrm>
            <a:prstGeom prst="straightConnector1">
              <a:avLst/>
            </a:prstGeom>
            <a:solidFill>
              <a:schemeClr val="accent1"/>
            </a:solidFill>
            <a:ln w="9360">
              <a:solidFill>
                <a:schemeClr val="tx1"/>
              </a:solidFill>
              <a:miter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21" name="Obdélník 20">
              <a:extLst>
                <a:ext uri="{FF2B5EF4-FFF2-40B4-BE49-F238E27FC236}">
                  <a16:creationId xmlns:a16="http://schemas.microsoft.com/office/drawing/2014/main" id="{4F0D4885-FF4C-4ACC-84F5-D2592543C3E9}"/>
                </a:ext>
              </a:extLst>
            </p:cNvPr>
            <p:cNvSpPr/>
            <p:nvPr/>
          </p:nvSpPr>
          <p:spPr>
            <a:xfrm>
              <a:off x="1187859" y="909865"/>
              <a:ext cx="2351854" cy="2012255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7220" r="722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22" name="CustomShape 2">
              <a:extLst>
                <a:ext uri="{FF2B5EF4-FFF2-40B4-BE49-F238E27FC236}">
                  <a16:creationId xmlns:a16="http://schemas.microsoft.com/office/drawing/2014/main" id="{C9EE786C-0A14-4ACD-9F0C-1FFDC83EE60D}"/>
                </a:ext>
              </a:extLst>
            </p:cNvPr>
            <p:cNvSpPr/>
            <p:nvPr/>
          </p:nvSpPr>
          <p:spPr>
            <a:xfrm>
              <a:off x="1404290" y="2633287"/>
              <a:ext cx="1583280" cy="292320"/>
            </a:xfrm>
            <a:prstGeom prst="rect">
              <a:avLst/>
            </a:prstGeom>
            <a:solidFill>
              <a:schemeClr val="accent1"/>
            </a:solidFill>
            <a:ln w="9360">
              <a:solidFill>
                <a:schemeClr val="tx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cs-CZ" sz="1600" strike="noStrike" dirty="0" err="1">
                  <a:solidFill>
                    <a:schemeClr val="bg1"/>
                  </a:solidFill>
                  <a:latin typeface="Tahoma"/>
                  <a:ea typeface="DejaVu Sans"/>
                </a:rPr>
                <a:t>Telecoco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23" name="Obdélník 22">
              <a:extLst>
                <a:ext uri="{FF2B5EF4-FFF2-40B4-BE49-F238E27FC236}">
                  <a16:creationId xmlns:a16="http://schemas.microsoft.com/office/drawing/2014/main" id="{EEAF2D75-FB3A-4658-91AD-48354DEA8B8C}"/>
                </a:ext>
              </a:extLst>
            </p:cNvPr>
            <p:cNvSpPr/>
            <p:nvPr/>
          </p:nvSpPr>
          <p:spPr>
            <a:xfrm>
              <a:off x="6227640" y="1285271"/>
              <a:ext cx="1833481" cy="1636849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 l="7220" r="722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24" name="CustomShape 3">
              <a:extLst>
                <a:ext uri="{FF2B5EF4-FFF2-40B4-BE49-F238E27FC236}">
                  <a16:creationId xmlns:a16="http://schemas.microsoft.com/office/drawing/2014/main" id="{E14C0D7C-02C8-433C-8C56-2A7856CEDF47}"/>
                </a:ext>
              </a:extLst>
            </p:cNvPr>
            <p:cNvSpPr/>
            <p:nvPr/>
          </p:nvSpPr>
          <p:spPr>
            <a:xfrm>
              <a:off x="6280687" y="2626796"/>
              <a:ext cx="1583280" cy="247680"/>
            </a:xfrm>
            <a:prstGeom prst="rect">
              <a:avLst/>
            </a:prstGeom>
            <a:solidFill>
              <a:schemeClr val="tx2"/>
            </a:solidFill>
            <a:ln w="9360">
              <a:solidFill>
                <a:schemeClr val="tx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cs-CZ" sz="1400" strike="noStrike" dirty="0" err="1">
                  <a:solidFill>
                    <a:schemeClr val="bg1"/>
                  </a:solidFill>
                  <a:latin typeface="Tahoma"/>
                  <a:ea typeface="DejaVu Sans"/>
                </a:rPr>
                <a:t>EasySoft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  <p:sp>
          <p:nvSpPr>
            <p:cNvPr id="25" name="Obdélník 24">
              <a:extLst>
                <a:ext uri="{FF2B5EF4-FFF2-40B4-BE49-F238E27FC236}">
                  <a16:creationId xmlns:a16="http://schemas.microsoft.com/office/drawing/2014/main" id="{01B76ECA-2062-40BE-B8EF-F3CDA46A8A05}"/>
                </a:ext>
              </a:extLst>
            </p:cNvPr>
            <p:cNvSpPr/>
            <p:nvPr/>
          </p:nvSpPr>
          <p:spPr>
            <a:xfrm>
              <a:off x="3915076" y="4578386"/>
              <a:ext cx="1583281" cy="1455407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 l="7220" r="722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26" name="CustomShape 4">
              <a:extLst>
                <a:ext uri="{FF2B5EF4-FFF2-40B4-BE49-F238E27FC236}">
                  <a16:creationId xmlns:a16="http://schemas.microsoft.com/office/drawing/2014/main" id="{81081DC2-6624-416B-9148-B77A3415F23B}"/>
                </a:ext>
              </a:extLst>
            </p:cNvPr>
            <p:cNvSpPr/>
            <p:nvPr/>
          </p:nvSpPr>
          <p:spPr>
            <a:xfrm>
              <a:off x="3924000" y="5793840"/>
              <a:ext cx="1583280" cy="226800"/>
            </a:xfrm>
            <a:prstGeom prst="rect">
              <a:avLst/>
            </a:prstGeom>
            <a:solidFill>
              <a:schemeClr val="tx2"/>
            </a:solidFill>
            <a:ln w="9360">
              <a:solidFill>
                <a:schemeClr val="tx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cs-CZ" sz="1100" strike="noStrike" dirty="0">
                  <a:solidFill>
                    <a:schemeClr val="bg1"/>
                  </a:solidFill>
                  <a:latin typeface="Tahoma"/>
                  <a:ea typeface="DejaVu Sans"/>
                </a:rPr>
                <a:t>Bank </a:t>
              </a:r>
              <a:r>
                <a:rPr lang="cs-CZ" sz="1100" strike="noStrike" dirty="0" err="1">
                  <a:solidFill>
                    <a:schemeClr val="bg1"/>
                  </a:solidFill>
                  <a:latin typeface="Tahoma"/>
                  <a:ea typeface="DejaVu Sans"/>
                </a:rPr>
                <a:t>account</a:t>
              </a:r>
              <a:endParaRPr lang="en-GB" sz="11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7E0FA1E8-7EF3-499F-B1A5-8FB3B09DB3E7}"/>
              </a:ext>
            </a:extLst>
          </p:cNvPr>
          <p:cNvSpPr/>
          <p:nvPr/>
        </p:nvSpPr>
        <p:spPr bwMode="auto">
          <a:xfrm rot="1676526">
            <a:off x="3252331" y="3280395"/>
            <a:ext cx="2682175" cy="141994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Action based on value</a:t>
            </a:r>
            <a:b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in prime SeS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C0D1863-AAA2-4A49-A412-9C9E5B90EDC9}"/>
              </a:ext>
            </a:extLst>
          </p:cNvPr>
          <p:cNvSpPr txBox="1"/>
          <p:nvPr/>
        </p:nvSpPr>
        <p:spPr>
          <a:xfrm>
            <a:off x="454445" y="4509120"/>
            <a:ext cx="32534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+mn-lt"/>
              </a:rPr>
              <a:t>Prime service system</a:t>
            </a:r>
            <a:endParaRPr lang="en-US" sz="2800" dirty="0">
              <a:latin typeface="+mn-lt"/>
            </a:endParaRP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24ECA5BB-BA5F-4B57-9100-B9759B045CB1}"/>
              </a:ext>
            </a:extLst>
          </p:cNvPr>
          <p:cNvSpPr txBox="1"/>
          <p:nvPr/>
        </p:nvSpPr>
        <p:spPr>
          <a:xfrm>
            <a:off x="5481568" y="1294388"/>
            <a:ext cx="32534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+mn-lt"/>
              </a:rPr>
              <a:t>Secondary service system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6810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88AEBF7-F4C9-4527-B628-4254F73BDE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1934486"/>
              </p:ext>
            </p:extLst>
          </p:nvPr>
        </p:nvGraphicFramePr>
        <p:xfrm>
          <a:off x="323528" y="1118153"/>
          <a:ext cx="8233560" cy="5255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Nadpis 2">
            <a:extLst>
              <a:ext uri="{FF2B5EF4-FFF2-40B4-BE49-F238E27FC236}">
                <a16:creationId xmlns:a16="http://schemas.microsoft.com/office/drawing/2014/main" id="{841813F0-B019-4DB0-AD28-27E4B44D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483" y="666577"/>
            <a:ext cx="8064900" cy="451576"/>
          </a:xfrm>
        </p:spPr>
        <p:txBody>
          <a:bodyPr/>
          <a:lstStyle/>
          <a:p>
            <a:r>
              <a:rPr lang="en-US" sz="3200" b="1" strike="noStrike">
                <a:solidFill>
                  <a:srgbClr val="00287D"/>
                </a:solidFill>
                <a:latin typeface="Trebuchet MS"/>
              </a:rPr>
              <a:t>The elements of service system</a:t>
            </a:r>
            <a:br>
              <a:rPr lang="en-US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B0020F-685F-47A2-BC4B-53A9470A78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FBB0020F-685F-47A2-BC4B-53A9470A78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73383B-F03F-4A6C-9FD6-8C5C49246B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1E73383B-F03F-4A6C-9FD6-8C5C49246B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C16F08-74A4-41B3-981C-47499F305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graphicEl>
                                              <a:dgm id="{14C16F08-74A4-41B3-981C-47499F3051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3DD587-9C56-4F7E-8213-199C0BE3A5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2E3DD587-9C56-4F7E-8213-199C0BE3A5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1F0F27-92BC-45A7-BA0C-289D2AEF78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A61F0F27-92BC-45A7-BA0C-289D2AEF78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B26228-DE22-421D-97E5-D74B4AC5A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87B26228-DE22-421D-97E5-D74B4AC5A9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08DE287-7384-47E4-B506-C9E7B24998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>
                                            <p:graphicEl>
                                              <a:dgm id="{508DE287-7384-47E4-B506-C9E7B24998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CD3E02-A9B1-4BA3-AB83-FF75330E7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09CD3E02-A9B1-4BA3-AB83-FF75330E7E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FD8D74-BFFA-408A-893B-0359E4BAA6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5AFD8D74-BFFA-408A-893B-0359E4BAA6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7090FF-F9E6-46EB-B614-A25FB228C6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D67090FF-F9E6-46EB-B614-A25FB228C6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08B774-B3B6-423F-AEE5-9209048F6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1808B774-B3B6-423F-AEE5-9209048F64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E1BAB7-688D-4948-93C7-AB69A17EDF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F0E1BAB7-688D-4948-93C7-AB69A17EDF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540000" y="720000"/>
            <a:ext cx="8064900" cy="4515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en-US" sz="3000" b="1" strike="noStrike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Prime service system</a:t>
            </a:r>
            <a:endParaRPr lang="en-US" sz="30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C3B4B95-138B-4D00-9D1F-FECB97A0AD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9796347"/>
              </p:ext>
            </p:extLst>
          </p:nvPr>
        </p:nvGraphicFramePr>
        <p:xfrm>
          <a:off x="540000" y="1692002"/>
          <a:ext cx="80649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534038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720720" y="1125360"/>
            <a:ext cx="7826760" cy="64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b"/>
          <a:lstStyle/>
          <a:p>
            <a:pPr>
              <a:lnSpc>
                <a:spcPct val="100000"/>
              </a:lnSpc>
            </a:pPr>
            <a:r>
              <a:rPr lang="en-US" sz="2400" b="1" strike="noStrike" dirty="0">
                <a:solidFill>
                  <a:srgbClr val="00287D"/>
                </a:solidFill>
                <a:latin typeface="Trebuchet MS"/>
                <a:ea typeface="DejaVu Sans"/>
              </a:rPr>
              <a:t>Cooperation of </a:t>
            </a:r>
            <a:r>
              <a:rPr lang="en-US" sz="2400" b="1" strike="noStrike">
                <a:solidFill>
                  <a:srgbClr val="00287D"/>
                </a:solidFill>
                <a:latin typeface="Trebuchet MS"/>
                <a:ea typeface="DejaVu Sans"/>
              </a:rPr>
              <a:t>service systems</a:t>
            </a:r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EF5FA75-E86B-4B42-963A-56E337878F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0068054"/>
              </p:ext>
            </p:extLst>
          </p:nvPr>
        </p:nvGraphicFramePr>
        <p:xfrm>
          <a:off x="720720" y="2017800"/>
          <a:ext cx="8233200" cy="4113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0801530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414D70-0776-4372-A570-E7EF311FB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21772"/>
            <a:ext cx="8064900" cy="451576"/>
          </a:xfrm>
        </p:spPr>
        <p:txBody>
          <a:bodyPr/>
          <a:lstStyle/>
          <a:p>
            <a:r>
              <a:rPr lang="en-US" sz="3200" b="1" strike="noStrike">
                <a:solidFill>
                  <a:srgbClr val="00287D"/>
                </a:solidFill>
                <a:latin typeface="Trebuchet MS"/>
              </a:rPr>
              <a:t>Service system</a:t>
            </a:r>
            <a:br>
              <a:rPr lang="en-US"/>
            </a:br>
            <a:endParaRPr lang="en-US" dirty="0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93E19592-A57A-4C29-946D-CD909D88FDD6}"/>
              </a:ext>
            </a:extLst>
          </p:cNvPr>
          <p:cNvGrpSpPr/>
          <p:nvPr/>
        </p:nvGrpSpPr>
        <p:grpSpPr>
          <a:xfrm>
            <a:off x="89337" y="1695750"/>
            <a:ext cx="4104456" cy="3528392"/>
            <a:chOff x="1187859" y="909865"/>
            <a:chExt cx="6873262" cy="5123928"/>
          </a:xfrm>
        </p:grpSpPr>
        <p:sp>
          <p:nvSpPr>
            <p:cNvPr id="92" name="CustomShape 5"/>
            <p:cNvSpPr/>
            <p:nvPr/>
          </p:nvSpPr>
          <p:spPr>
            <a:xfrm>
              <a:off x="3204000" y="2709000"/>
              <a:ext cx="3023640" cy="22320"/>
            </a:xfrm>
            <a:prstGeom prst="straightConnector1">
              <a:avLst/>
            </a:prstGeom>
            <a:solidFill>
              <a:schemeClr val="accent1"/>
            </a:solidFill>
            <a:ln w="9360">
              <a:solidFill>
                <a:schemeClr val="tx1"/>
              </a:solidFill>
              <a:miter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93" name="CustomShape 6"/>
            <p:cNvSpPr/>
            <p:nvPr/>
          </p:nvSpPr>
          <p:spPr>
            <a:xfrm>
              <a:off x="2411640" y="3069000"/>
              <a:ext cx="1511280" cy="2591640"/>
            </a:xfrm>
            <a:prstGeom prst="straightConnector1">
              <a:avLst/>
            </a:prstGeom>
            <a:solidFill>
              <a:schemeClr val="accent1"/>
            </a:solidFill>
            <a:ln w="9360">
              <a:solidFill>
                <a:schemeClr val="tx1"/>
              </a:solidFill>
              <a:miter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94" name="CustomShape 7"/>
            <p:cNvSpPr/>
            <p:nvPr/>
          </p:nvSpPr>
          <p:spPr>
            <a:xfrm flipV="1">
              <a:off x="5508000" y="3091320"/>
              <a:ext cx="1511280" cy="2568600"/>
            </a:xfrm>
            <a:prstGeom prst="straightConnector1">
              <a:avLst/>
            </a:prstGeom>
            <a:solidFill>
              <a:schemeClr val="accent1"/>
            </a:solidFill>
            <a:ln w="9360">
              <a:solidFill>
                <a:schemeClr val="tx1"/>
              </a:solidFill>
              <a:miter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670D1B37-CD27-4DE7-B1E2-1E588C2860DA}"/>
                </a:ext>
              </a:extLst>
            </p:cNvPr>
            <p:cNvSpPr/>
            <p:nvPr/>
          </p:nvSpPr>
          <p:spPr>
            <a:xfrm>
              <a:off x="1187859" y="909865"/>
              <a:ext cx="2351854" cy="2012255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7220" r="722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89" name="CustomShape 2"/>
            <p:cNvSpPr/>
            <p:nvPr/>
          </p:nvSpPr>
          <p:spPr>
            <a:xfrm>
              <a:off x="1404290" y="2633287"/>
              <a:ext cx="1583280" cy="292320"/>
            </a:xfrm>
            <a:prstGeom prst="rect">
              <a:avLst/>
            </a:prstGeom>
            <a:solidFill>
              <a:schemeClr val="accent1"/>
            </a:solidFill>
            <a:ln w="9360">
              <a:solidFill>
                <a:schemeClr val="tx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cs-CZ" sz="1600" strike="noStrike" dirty="0">
                  <a:solidFill>
                    <a:schemeClr val="bg1"/>
                  </a:solidFill>
                  <a:latin typeface="Tahoma"/>
                  <a:ea typeface="DejaVu Sans"/>
                </a:rPr>
                <a:t>P1=C2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2DF5F63A-3307-402B-B90D-98E0DD38DFF1}"/>
                </a:ext>
              </a:extLst>
            </p:cNvPr>
            <p:cNvSpPr/>
            <p:nvPr/>
          </p:nvSpPr>
          <p:spPr>
            <a:xfrm>
              <a:off x="6227640" y="1285271"/>
              <a:ext cx="1833481" cy="1636849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 l="7220" r="722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90" name="CustomShape 3"/>
            <p:cNvSpPr/>
            <p:nvPr/>
          </p:nvSpPr>
          <p:spPr>
            <a:xfrm>
              <a:off x="6280687" y="2626796"/>
              <a:ext cx="1583280" cy="247680"/>
            </a:xfrm>
            <a:prstGeom prst="rect">
              <a:avLst/>
            </a:prstGeom>
            <a:solidFill>
              <a:schemeClr val="tx2"/>
            </a:solidFill>
            <a:ln w="9360">
              <a:solidFill>
                <a:schemeClr val="tx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cs-CZ" sz="1400" strike="noStrike" dirty="0">
                  <a:solidFill>
                    <a:schemeClr val="bg1"/>
                  </a:solidFill>
                  <a:latin typeface="Tahoma"/>
                  <a:ea typeface="DejaVu Sans"/>
                </a:rPr>
                <a:t>C1=P2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F24A5261-6727-4385-AD7E-3176860A5925}"/>
                </a:ext>
              </a:extLst>
            </p:cNvPr>
            <p:cNvSpPr/>
            <p:nvPr/>
          </p:nvSpPr>
          <p:spPr>
            <a:xfrm>
              <a:off x="3915076" y="4578386"/>
              <a:ext cx="1583281" cy="1455407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 l="7220" r="722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91" name="CustomShape 4"/>
            <p:cNvSpPr/>
            <p:nvPr/>
          </p:nvSpPr>
          <p:spPr>
            <a:xfrm>
              <a:off x="3924000" y="5793840"/>
              <a:ext cx="1583280" cy="226800"/>
            </a:xfrm>
            <a:prstGeom prst="rect">
              <a:avLst/>
            </a:prstGeom>
            <a:solidFill>
              <a:schemeClr val="tx2"/>
            </a:solidFill>
            <a:ln w="9360">
              <a:solidFill>
                <a:schemeClr val="tx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cs-CZ" sz="1400" strike="noStrike" dirty="0">
                  <a:solidFill>
                    <a:schemeClr val="bg1"/>
                  </a:solidFill>
                  <a:latin typeface="Tahoma"/>
                  <a:ea typeface="DejaVu Sans"/>
                </a:rPr>
                <a:t>T1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E6ACCF11-BE6C-4EEB-A887-18AE558F789B}"/>
              </a:ext>
            </a:extLst>
          </p:cNvPr>
          <p:cNvGrpSpPr/>
          <p:nvPr/>
        </p:nvGrpSpPr>
        <p:grpSpPr>
          <a:xfrm>
            <a:off x="4598253" y="1748676"/>
            <a:ext cx="4104456" cy="3528392"/>
            <a:chOff x="1187859" y="909865"/>
            <a:chExt cx="6873262" cy="5123928"/>
          </a:xfrm>
        </p:grpSpPr>
        <p:sp>
          <p:nvSpPr>
            <p:cNvPr id="18" name="CustomShape 5">
              <a:extLst>
                <a:ext uri="{FF2B5EF4-FFF2-40B4-BE49-F238E27FC236}">
                  <a16:creationId xmlns:a16="http://schemas.microsoft.com/office/drawing/2014/main" id="{8B0FF7BE-8500-4B4A-A4E2-62D87A6CD443}"/>
                </a:ext>
              </a:extLst>
            </p:cNvPr>
            <p:cNvSpPr/>
            <p:nvPr/>
          </p:nvSpPr>
          <p:spPr>
            <a:xfrm>
              <a:off x="3204000" y="2709000"/>
              <a:ext cx="3023640" cy="22320"/>
            </a:xfrm>
            <a:prstGeom prst="straightConnector1">
              <a:avLst/>
            </a:prstGeom>
            <a:solidFill>
              <a:schemeClr val="accent1"/>
            </a:solidFill>
            <a:ln w="9360">
              <a:solidFill>
                <a:schemeClr val="tx1"/>
              </a:solidFill>
              <a:miter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19" name="CustomShape 6">
              <a:extLst>
                <a:ext uri="{FF2B5EF4-FFF2-40B4-BE49-F238E27FC236}">
                  <a16:creationId xmlns:a16="http://schemas.microsoft.com/office/drawing/2014/main" id="{F84097CF-FB36-4F56-A6F3-0A0F7F44E16D}"/>
                </a:ext>
              </a:extLst>
            </p:cNvPr>
            <p:cNvSpPr/>
            <p:nvPr/>
          </p:nvSpPr>
          <p:spPr>
            <a:xfrm>
              <a:off x="2411640" y="3069000"/>
              <a:ext cx="1511280" cy="2591640"/>
            </a:xfrm>
            <a:prstGeom prst="straightConnector1">
              <a:avLst/>
            </a:prstGeom>
            <a:solidFill>
              <a:schemeClr val="accent1"/>
            </a:solidFill>
            <a:ln w="9360">
              <a:solidFill>
                <a:schemeClr val="tx1"/>
              </a:solidFill>
              <a:miter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20" name="CustomShape 7">
              <a:extLst>
                <a:ext uri="{FF2B5EF4-FFF2-40B4-BE49-F238E27FC236}">
                  <a16:creationId xmlns:a16="http://schemas.microsoft.com/office/drawing/2014/main" id="{55968166-86E1-439D-8619-DD9EC5647471}"/>
                </a:ext>
              </a:extLst>
            </p:cNvPr>
            <p:cNvSpPr/>
            <p:nvPr/>
          </p:nvSpPr>
          <p:spPr>
            <a:xfrm flipV="1">
              <a:off x="5508000" y="3091320"/>
              <a:ext cx="1511280" cy="2568600"/>
            </a:xfrm>
            <a:prstGeom prst="straightConnector1">
              <a:avLst/>
            </a:prstGeom>
            <a:solidFill>
              <a:schemeClr val="accent1"/>
            </a:solidFill>
            <a:ln w="9360">
              <a:solidFill>
                <a:schemeClr val="tx1"/>
              </a:solidFill>
              <a:miter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21" name="Obdélník 20">
              <a:extLst>
                <a:ext uri="{FF2B5EF4-FFF2-40B4-BE49-F238E27FC236}">
                  <a16:creationId xmlns:a16="http://schemas.microsoft.com/office/drawing/2014/main" id="{4F0D4885-FF4C-4ACC-84F5-D2592543C3E9}"/>
                </a:ext>
              </a:extLst>
            </p:cNvPr>
            <p:cNvSpPr/>
            <p:nvPr/>
          </p:nvSpPr>
          <p:spPr>
            <a:xfrm>
              <a:off x="1187859" y="909865"/>
              <a:ext cx="2351854" cy="2012255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7220" r="722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22" name="CustomShape 2">
              <a:extLst>
                <a:ext uri="{FF2B5EF4-FFF2-40B4-BE49-F238E27FC236}">
                  <a16:creationId xmlns:a16="http://schemas.microsoft.com/office/drawing/2014/main" id="{C9EE786C-0A14-4ACD-9F0C-1FFDC83EE60D}"/>
                </a:ext>
              </a:extLst>
            </p:cNvPr>
            <p:cNvSpPr/>
            <p:nvPr/>
          </p:nvSpPr>
          <p:spPr>
            <a:xfrm>
              <a:off x="1404290" y="2633287"/>
              <a:ext cx="1583280" cy="292320"/>
            </a:xfrm>
            <a:prstGeom prst="rect">
              <a:avLst/>
            </a:prstGeom>
            <a:solidFill>
              <a:schemeClr val="accent1"/>
            </a:solidFill>
            <a:ln w="9360">
              <a:solidFill>
                <a:schemeClr val="tx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cs-CZ" sz="1600" strike="noStrike" dirty="0">
                  <a:solidFill>
                    <a:schemeClr val="bg1"/>
                  </a:solidFill>
                  <a:latin typeface="Tahoma"/>
                  <a:ea typeface="DejaVu Sans"/>
                </a:rPr>
                <a:t>P2=C1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23" name="Obdélník 22">
              <a:extLst>
                <a:ext uri="{FF2B5EF4-FFF2-40B4-BE49-F238E27FC236}">
                  <a16:creationId xmlns:a16="http://schemas.microsoft.com/office/drawing/2014/main" id="{EEAF2D75-FB3A-4658-91AD-48354DEA8B8C}"/>
                </a:ext>
              </a:extLst>
            </p:cNvPr>
            <p:cNvSpPr/>
            <p:nvPr/>
          </p:nvSpPr>
          <p:spPr>
            <a:xfrm>
              <a:off x="6227640" y="1285271"/>
              <a:ext cx="1833481" cy="1636849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 l="7220" r="722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24" name="CustomShape 3">
              <a:extLst>
                <a:ext uri="{FF2B5EF4-FFF2-40B4-BE49-F238E27FC236}">
                  <a16:creationId xmlns:a16="http://schemas.microsoft.com/office/drawing/2014/main" id="{E14C0D7C-02C8-433C-8C56-2A7856CEDF47}"/>
                </a:ext>
              </a:extLst>
            </p:cNvPr>
            <p:cNvSpPr/>
            <p:nvPr/>
          </p:nvSpPr>
          <p:spPr>
            <a:xfrm>
              <a:off x="6280687" y="2626796"/>
              <a:ext cx="1583280" cy="247680"/>
            </a:xfrm>
            <a:prstGeom prst="rect">
              <a:avLst/>
            </a:prstGeom>
            <a:solidFill>
              <a:schemeClr val="tx2"/>
            </a:solidFill>
            <a:ln w="9360">
              <a:solidFill>
                <a:schemeClr val="tx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cs-CZ" sz="1400" strike="noStrike" dirty="0">
                  <a:solidFill>
                    <a:schemeClr val="bg1"/>
                  </a:solidFill>
                  <a:latin typeface="Tahoma"/>
                  <a:ea typeface="DejaVu Sans"/>
                </a:rPr>
                <a:t>C2=P1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  <p:sp>
          <p:nvSpPr>
            <p:cNvPr id="25" name="Obdélník 24">
              <a:extLst>
                <a:ext uri="{FF2B5EF4-FFF2-40B4-BE49-F238E27FC236}">
                  <a16:creationId xmlns:a16="http://schemas.microsoft.com/office/drawing/2014/main" id="{01B76ECA-2062-40BE-B8EF-F3CDA46A8A05}"/>
                </a:ext>
              </a:extLst>
            </p:cNvPr>
            <p:cNvSpPr/>
            <p:nvPr/>
          </p:nvSpPr>
          <p:spPr>
            <a:xfrm>
              <a:off x="3915076" y="4578386"/>
              <a:ext cx="1583281" cy="1455407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 l="7220" r="722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26" name="CustomShape 4">
              <a:extLst>
                <a:ext uri="{FF2B5EF4-FFF2-40B4-BE49-F238E27FC236}">
                  <a16:creationId xmlns:a16="http://schemas.microsoft.com/office/drawing/2014/main" id="{81081DC2-6624-416B-9148-B77A3415F23B}"/>
                </a:ext>
              </a:extLst>
            </p:cNvPr>
            <p:cNvSpPr/>
            <p:nvPr/>
          </p:nvSpPr>
          <p:spPr>
            <a:xfrm>
              <a:off x="3924000" y="5793840"/>
              <a:ext cx="1583280" cy="226800"/>
            </a:xfrm>
            <a:prstGeom prst="rect">
              <a:avLst/>
            </a:prstGeom>
            <a:solidFill>
              <a:schemeClr val="tx2"/>
            </a:solidFill>
            <a:ln w="9360">
              <a:solidFill>
                <a:schemeClr val="tx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cs-CZ" sz="1100" strike="noStrike" dirty="0">
                  <a:solidFill>
                    <a:schemeClr val="bg1"/>
                  </a:solidFill>
                  <a:latin typeface="Tahoma"/>
                  <a:ea typeface="DejaVu Sans"/>
                </a:rPr>
                <a:t>T2</a:t>
              </a:r>
              <a:endParaRPr lang="en-GB" sz="1100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Šipka: obousměrná vodorovná 2">
            <a:extLst>
              <a:ext uri="{FF2B5EF4-FFF2-40B4-BE49-F238E27FC236}">
                <a16:creationId xmlns:a16="http://schemas.microsoft.com/office/drawing/2014/main" id="{A51BC8E6-4188-41B8-8EF5-4070A4E34EF6}"/>
              </a:ext>
            </a:extLst>
          </p:cNvPr>
          <p:cNvSpPr/>
          <p:nvPr/>
        </p:nvSpPr>
        <p:spPr bwMode="auto">
          <a:xfrm>
            <a:off x="2835291" y="3733302"/>
            <a:ext cx="3396238" cy="926953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Action based on value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68136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540000" y="720000"/>
            <a:ext cx="8064900" cy="4515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en-US" sz="3000" b="1" strike="noStrike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Example of cooperation – internships on FI</a:t>
            </a:r>
            <a:endParaRPr lang="en-US" sz="30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5C248E1-C905-4A44-AC24-642A68E398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2827005"/>
              </p:ext>
            </p:extLst>
          </p:nvPr>
        </p:nvGraphicFramePr>
        <p:xfrm>
          <a:off x="540000" y="1692002"/>
          <a:ext cx="80649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1271605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540000" y="720000"/>
            <a:ext cx="8064900" cy="4515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en-US" sz="3000" b="1" strike="noStrike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Cooperating service system</a:t>
            </a:r>
            <a:endParaRPr lang="en-US" sz="30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7837EDB-7128-4CA8-82A1-C4DD58BC7D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7221834"/>
              </p:ext>
            </p:extLst>
          </p:nvPr>
        </p:nvGraphicFramePr>
        <p:xfrm>
          <a:off x="540000" y="1692002"/>
          <a:ext cx="80649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1250377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540000" y="720000"/>
            <a:ext cx="8064900" cy="4515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en-US" sz="3000" b="1" strike="noStrike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Cooperating service system</a:t>
            </a:r>
            <a:endParaRPr lang="en-US" sz="30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F2F911C-EECC-40E4-AED8-0D28820F9E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252202"/>
              </p:ext>
            </p:extLst>
          </p:nvPr>
        </p:nvGraphicFramePr>
        <p:xfrm>
          <a:off x="540000" y="1692002"/>
          <a:ext cx="80649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1873591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540000" y="720000"/>
            <a:ext cx="8064900" cy="4515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en-US" sz="3000" b="1" strike="noStrike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Dual service system</a:t>
            </a:r>
            <a:endParaRPr lang="en-US" sz="30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45EC821-1C78-4BC4-B079-1A1904FA2D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640146"/>
              </p:ext>
            </p:extLst>
          </p:nvPr>
        </p:nvGraphicFramePr>
        <p:xfrm>
          <a:off x="540000" y="1692002"/>
          <a:ext cx="80649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9345463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414D70-0776-4372-A570-E7EF311FB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960" y="189732"/>
            <a:ext cx="8064900" cy="451576"/>
          </a:xfrm>
        </p:spPr>
        <p:txBody>
          <a:bodyPr/>
          <a:lstStyle/>
          <a:p>
            <a:r>
              <a:rPr lang="en-US" sz="3200" b="1" strike="noStrike">
                <a:solidFill>
                  <a:srgbClr val="00287D"/>
                </a:solidFill>
                <a:latin typeface="Trebuchet MS"/>
              </a:rPr>
              <a:t>Dual service system</a:t>
            </a:r>
            <a:br>
              <a:rPr lang="en-US"/>
            </a:br>
            <a:endParaRPr lang="en-US" dirty="0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93E19592-A57A-4C29-946D-CD909D88FDD6}"/>
              </a:ext>
            </a:extLst>
          </p:cNvPr>
          <p:cNvGrpSpPr/>
          <p:nvPr/>
        </p:nvGrpSpPr>
        <p:grpSpPr>
          <a:xfrm>
            <a:off x="89337" y="1695750"/>
            <a:ext cx="4104456" cy="3528392"/>
            <a:chOff x="1187859" y="909865"/>
            <a:chExt cx="6873262" cy="5123928"/>
          </a:xfrm>
        </p:grpSpPr>
        <p:sp>
          <p:nvSpPr>
            <p:cNvPr id="92" name="CustomShape 5"/>
            <p:cNvSpPr/>
            <p:nvPr/>
          </p:nvSpPr>
          <p:spPr>
            <a:xfrm>
              <a:off x="3204000" y="2709000"/>
              <a:ext cx="3023640" cy="22320"/>
            </a:xfrm>
            <a:prstGeom prst="straightConnector1">
              <a:avLst/>
            </a:prstGeom>
            <a:solidFill>
              <a:schemeClr val="accent1"/>
            </a:solidFill>
            <a:ln w="9360">
              <a:solidFill>
                <a:schemeClr val="tx1"/>
              </a:solidFill>
              <a:miter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93" name="CustomShape 6"/>
            <p:cNvSpPr/>
            <p:nvPr/>
          </p:nvSpPr>
          <p:spPr>
            <a:xfrm>
              <a:off x="2411640" y="3069000"/>
              <a:ext cx="1511280" cy="2591640"/>
            </a:xfrm>
            <a:prstGeom prst="straightConnector1">
              <a:avLst/>
            </a:prstGeom>
            <a:solidFill>
              <a:schemeClr val="accent1"/>
            </a:solidFill>
            <a:ln w="9360">
              <a:solidFill>
                <a:schemeClr val="tx1"/>
              </a:solidFill>
              <a:miter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94" name="CustomShape 7"/>
            <p:cNvSpPr/>
            <p:nvPr/>
          </p:nvSpPr>
          <p:spPr>
            <a:xfrm flipV="1">
              <a:off x="5508000" y="3091320"/>
              <a:ext cx="1511280" cy="2568600"/>
            </a:xfrm>
            <a:prstGeom prst="straightConnector1">
              <a:avLst/>
            </a:prstGeom>
            <a:solidFill>
              <a:schemeClr val="accent1"/>
            </a:solidFill>
            <a:ln w="9360">
              <a:solidFill>
                <a:schemeClr val="tx1"/>
              </a:solidFill>
              <a:miter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670D1B37-CD27-4DE7-B1E2-1E588C2860DA}"/>
                </a:ext>
              </a:extLst>
            </p:cNvPr>
            <p:cNvSpPr/>
            <p:nvPr/>
          </p:nvSpPr>
          <p:spPr>
            <a:xfrm>
              <a:off x="1187859" y="909865"/>
              <a:ext cx="2351854" cy="2012255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7220" r="722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89" name="CustomShape 2"/>
            <p:cNvSpPr/>
            <p:nvPr/>
          </p:nvSpPr>
          <p:spPr>
            <a:xfrm>
              <a:off x="1404290" y="2633287"/>
              <a:ext cx="1583280" cy="292320"/>
            </a:xfrm>
            <a:prstGeom prst="rect">
              <a:avLst/>
            </a:prstGeom>
            <a:solidFill>
              <a:schemeClr val="accent1"/>
            </a:solidFill>
            <a:ln w="9360">
              <a:solidFill>
                <a:schemeClr val="tx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cs-CZ" sz="1600" strike="noStrike" dirty="0">
                  <a:solidFill>
                    <a:schemeClr val="bg1"/>
                  </a:solidFill>
                  <a:latin typeface="Tahoma"/>
                  <a:ea typeface="DejaVu Sans"/>
                </a:rPr>
                <a:t>P1=C2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2DF5F63A-3307-402B-B90D-98E0DD38DFF1}"/>
                </a:ext>
              </a:extLst>
            </p:cNvPr>
            <p:cNvSpPr/>
            <p:nvPr/>
          </p:nvSpPr>
          <p:spPr>
            <a:xfrm>
              <a:off x="6227640" y="1285271"/>
              <a:ext cx="1833481" cy="1636849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 l="7220" r="722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90" name="CustomShape 3"/>
            <p:cNvSpPr/>
            <p:nvPr/>
          </p:nvSpPr>
          <p:spPr>
            <a:xfrm>
              <a:off x="6280687" y="2626796"/>
              <a:ext cx="1583280" cy="247680"/>
            </a:xfrm>
            <a:prstGeom prst="rect">
              <a:avLst/>
            </a:prstGeom>
            <a:solidFill>
              <a:schemeClr val="tx2"/>
            </a:solidFill>
            <a:ln w="9360">
              <a:solidFill>
                <a:schemeClr val="tx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cs-CZ" sz="1400" strike="noStrike" dirty="0">
                  <a:solidFill>
                    <a:schemeClr val="bg1"/>
                  </a:solidFill>
                  <a:latin typeface="Tahoma"/>
                  <a:ea typeface="DejaVu Sans"/>
                </a:rPr>
                <a:t>C1=P2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F24A5261-6727-4385-AD7E-3176860A5925}"/>
                </a:ext>
              </a:extLst>
            </p:cNvPr>
            <p:cNvSpPr/>
            <p:nvPr/>
          </p:nvSpPr>
          <p:spPr>
            <a:xfrm>
              <a:off x="3915076" y="4578386"/>
              <a:ext cx="1583281" cy="1455407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 l="7220" r="722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91" name="CustomShape 4"/>
            <p:cNvSpPr/>
            <p:nvPr/>
          </p:nvSpPr>
          <p:spPr>
            <a:xfrm>
              <a:off x="3924000" y="5793840"/>
              <a:ext cx="1583280" cy="226800"/>
            </a:xfrm>
            <a:prstGeom prst="rect">
              <a:avLst/>
            </a:prstGeom>
            <a:solidFill>
              <a:schemeClr val="tx2"/>
            </a:solidFill>
            <a:ln w="9360">
              <a:solidFill>
                <a:schemeClr val="tx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cs-CZ" sz="1400" strike="noStrike" dirty="0">
                  <a:solidFill>
                    <a:schemeClr val="bg1"/>
                  </a:solidFill>
                  <a:latin typeface="Tahoma"/>
                  <a:ea typeface="DejaVu Sans"/>
                </a:rPr>
                <a:t>T1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E6ACCF11-BE6C-4EEB-A887-18AE558F789B}"/>
              </a:ext>
            </a:extLst>
          </p:cNvPr>
          <p:cNvGrpSpPr/>
          <p:nvPr/>
        </p:nvGrpSpPr>
        <p:grpSpPr>
          <a:xfrm>
            <a:off x="4598253" y="1748676"/>
            <a:ext cx="4104456" cy="3528392"/>
            <a:chOff x="1187859" y="909865"/>
            <a:chExt cx="6873262" cy="5123928"/>
          </a:xfrm>
        </p:grpSpPr>
        <p:sp>
          <p:nvSpPr>
            <p:cNvPr id="18" name="CustomShape 5">
              <a:extLst>
                <a:ext uri="{FF2B5EF4-FFF2-40B4-BE49-F238E27FC236}">
                  <a16:creationId xmlns:a16="http://schemas.microsoft.com/office/drawing/2014/main" id="{8B0FF7BE-8500-4B4A-A4E2-62D87A6CD443}"/>
                </a:ext>
              </a:extLst>
            </p:cNvPr>
            <p:cNvSpPr/>
            <p:nvPr/>
          </p:nvSpPr>
          <p:spPr>
            <a:xfrm>
              <a:off x="3204000" y="2709000"/>
              <a:ext cx="3023640" cy="22320"/>
            </a:xfrm>
            <a:prstGeom prst="straightConnector1">
              <a:avLst/>
            </a:prstGeom>
            <a:solidFill>
              <a:schemeClr val="accent1"/>
            </a:solidFill>
            <a:ln w="9360">
              <a:solidFill>
                <a:schemeClr val="tx1"/>
              </a:solidFill>
              <a:miter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19" name="CustomShape 6">
              <a:extLst>
                <a:ext uri="{FF2B5EF4-FFF2-40B4-BE49-F238E27FC236}">
                  <a16:creationId xmlns:a16="http://schemas.microsoft.com/office/drawing/2014/main" id="{F84097CF-FB36-4F56-A6F3-0A0F7F44E16D}"/>
                </a:ext>
              </a:extLst>
            </p:cNvPr>
            <p:cNvSpPr/>
            <p:nvPr/>
          </p:nvSpPr>
          <p:spPr>
            <a:xfrm>
              <a:off x="2411640" y="3069000"/>
              <a:ext cx="1511280" cy="2591640"/>
            </a:xfrm>
            <a:prstGeom prst="straightConnector1">
              <a:avLst/>
            </a:prstGeom>
            <a:solidFill>
              <a:schemeClr val="accent1"/>
            </a:solidFill>
            <a:ln w="9360">
              <a:solidFill>
                <a:schemeClr val="tx1"/>
              </a:solidFill>
              <a:miter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20" name="CustomShape 7">
              <a:extLst>
                <a:ext uri="{FF2B5EF4-FFF2-40B4-BE49-F238E27FC236}">
                  <a16:creationId xmlns:a16="http://schemas.microsoft.com/office/drawing/2014/main" id="{55968166-86E1-439D-8619-DD9EC5647471}"/>
                </a:ext>
              </a:extLst>
            </p:cNvPr>
            <p:cNvSpPr/>
            <p:nvPr/>
          </p:nvSpPr>
          <p:spPr>
            <a:xfrm flipV="1">
              <a:off x="5508000" y="3091320"/>
              <a:ext cx="1511280" cy="2568600"/>
            </a:xfrm>
            <a:prstGeom prst="straightConnector1">
              <a:avLst/>
            </a:prstGeom>
            <a:solidFill>
              <a:schemeClr val="accent1"/>
            </a:solidFill>
            <a:ln w="9360">
              <a:solidFill>
                <a:schemeClr val="tx1"/>
              </a:solidFill>
              <a:miter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21" name="Obdélník 20">
              <a:extLst>
                <a:ext uri="{FF2B5EF4-FFF2-40B4-BE49-F238E27FC236}">
                  <a16:creationId xmlns:a16="http://schemas.microsoft.com/office/drawing/2014/main" id="{4F0D4885-FF4C-4ACC-84F5-D2592543C3E9}"/>
                </a:ext>
              </a:extLst>
            </p:cNvPr>
            <p:cNvSpPr/>
            <p:nvPr/>
          </p:nvSpPr>
          <p:spPr>
            <a:xfrm>
              <a:off x="1187859" y="909865"/>
              <a:ext cx="2351854" cy="2012255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7220" r="722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22" name="CustomShape 2">
              <a:extLst>
                <a:ext uri="{FF2B5EF4-FFF2-40B4-BE49-F238E27FC236}">
                  <a16:creationId xmlns:a16="http://schemas.microsoft.com/office/drawing/2014/main" id="{C9EE786C-0A14-4ACD-9F0C-1FFDC83EE60D}"/>
                </a:ext>
              </a:extLst>
            </p:cNvPr>
            <p:cNvSpPr/>
            <p:nvPr/>
          </p:nvSpPr>
          <p:spPr>
            <a:xfrm>
              <a:off x="1404290" y="2633287"/>
              <a:ext cx="1583280" cy="292320"/>
            </a:xfrm>
            <a:prstGeom prst="rect">
              <a:avLst/>
            </a:prstGeom>
            <a:solidFill>
              <a:schemeClr val="accent1"/>
            </a:solidFill>
            <a:ln w="9360">
              <a:solidFill>
                <a:schemeClr val="tx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cs-CZ" sz="1600" strike="noStrike" dirty="0">
                  <a:solidFill>
                    <a:schemeClr val="bg1"/>
                  </a:solidFill>
                  <a:latin typeface="Tahoma"/>
                  <a:ea typeface="DejaVu Sans"/>
                </a:rPr>
                <a:t>P2=C1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23" name="Obdélník 22">
              <a:extLst>
                <a:ext uri="{FF2B5EF4-FFF2-40B4-BE49-F238E27FC236}">
                  <a16:creationId xmlns:a16="http://schemas.microsoft.com/office/drawing/2014/main" id="{EEAF2D75-FB3A-4658-91AD-48354DEA8B8C}"/>
                </a:ext>
              </a:extLst>
            </p:cNvPr>
            <p:cNvSpPr/>
            <p:nvPr/>
          </p:nvSpPr>
          <p:spPr>
            <a:xfrm>
              <a:off x="6227640" y="1285271"/>
              <a:ext cx="1833481" cy="1636849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 l="7220" r="722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24" name="CustomShape 3">
              <a:extLst>
                <a:ext uri="{FF2B5EF4-FFF2-40B4-BE49-F238E27FC236}">
                  <a16:creationId xmlns:a16="http://schemas.microsoft.com/office/drawing/2014/main" id="{E14C0D7C-02C8-433C-8C56-2A7856CEDF47}"/>
                </a:ext>
              </a:extLst>
            </p:cNvPr>
            <p:cNvSpPr/>
            <p:nvPr/>
          </p:nvSpPr>
          <p:spPr>
            <a:xfrm>
              <a:off x="6280687" y="2626796"/>
              <a:ext cx="1583280" cy="247680"/>
            </a:xfrm>
            <a:prstGeom prst="rect">
              <a:avLst/>
            </a:prstGeom>
            <a:solidFill>
              <a:schemeClr val="tx2"/>
            </a:solidFill>
            <a:ln w="9360">
              <a:solidFill>
                <a:schemeClr val="tx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cs-CZ" sz="1400" strike="noStrike" dirty="0">
                  <a:solidFill>
                    <a:schemeClr val="bg1"/>
                  </a:solidFill>
                  <a:latin typeface="Tahoma"/>
                  <a:ea typeface="DejaVu Sans"/>
                </a:rPr>
                <a:t>C2=P1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  <p:sp>
          <p:nvSpPr>
            <p:cNvPr id="25" name="Obdélník 24">
              <a:extLst>
                <a:ext uri="{FF2B5EF4-FFF2-40B4-BE49-F238E27FC236}">
                  <a16:creationId xmlns:a16="http://schemas.microsoft.com/office/drawing/2014/main" id="{01B76ECA-2062-40BE-B8EF-F3CDA46A8A05}"/>
                </a:ext>
              </a:extLst>
            </p:cNvPr>
            <p:cNvSpPr/>
            <p:nvPr/>
          </p:nvSpPr>
          <p:spPr>
            <a:xfrm>
              <a:off x="3915076" y="4578386"/>
              <a:ext cx="1583281" cy="1455407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 l="7220" r="722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26" name="CustomShape 4">
              <a:extLst>
                <a:ext uri="{FF2B5EF4-FFF2-40B4-BE49-F238E27FC236}">
                  <a16:creationId xmlns:a16="http://schemas.microsoft.com/office/drawing/2014/main" id="{81081DC2-6624-416B-9148-B77A3415F23B}"/>
                </a:ext>
              </a:extLst>
            </p:cNvPr>
            <p:cNvSpPr/>
            <p:nvPr/>
          </p:nvSpPr>
          <p:spPr>
            <a:xfrm>
              <a:off x="3924000" y="5793840"/>
              <a:ext cx="1583280" cy="226800"/>
            </a:xfrm>
            <a:prstGeom prst="rect">
              <a:avLst/>
            </a:prstGeom>
            <a:solidFill>
              <a:schemeClr val="tx2"/>
            </a:solidFill>
            <a:ln w="9360">
              <a:solidFill>
                <a:schemeClr val="tx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cs-CZ" sz="1100" strike="noStrike" dirty="0">
                  <a:solidFill>
                    <a:schemeClr val="bg1"/>
                  </a:solidFill>
                  <a:latin typeface="Tahoma"/>
                  <a:ea typeface="DejaVu Sans"/>
                </a:rPr>
                <a:t>T2</a:t>
              </a:r>
              <a:endParaRPr lang="en-GB" sz="1100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Šipka: obousměrná vodorovná 2">
            <a:extLst>
              <a:ext uri="{FF2B5EF4-FFF2-40B4-BE49-F238E27FC236}">
                <a16:creationId xmlns:a16="http://schemas.microsoft.com/office/drawing/2014/main" id="{A51BC8E6-4188-41B8-8EF5-4070A4E34EF6}"/>
              </a:ext>
            </a:extLst>
          </p:cNvPr>
          <p:cNvSpPr/>
          <p:nvPr/>
        </p:nvSpPr>
        <p:spPr bwMode="auto">
          <a:xfrm>
            <a:off x="2835291" y="3733302"/>
            <a:ext cx="3396238" cy="926953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Action based on value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207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85185E-6 L 0.1349 1.85185E-6 C 0.19549 1.85185E-6 0.26997 -0.0669 0.26997 -0.1213 L 0.26997 -0.24236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90" y="-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48148E-6 L -0.11233 1.48148E-6 C -0.16268 1.48148E-6 -0.22431 0.06643 -0.22431 0.1206 L -0.22431 0.24143 " pathEditMode="relative" rAng="0" ptsTypes="AA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15" y="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40741E-7 L 0.27049 -0.0810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94" y="-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540000" y="720000"/>
            <a:ext cx="8064900" cy="4515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en-US" sz="3000" b="1" strike="noStrike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Service system environment</a:t>
            </a:r>
            <a:endParaRPr lang="en-US" sz="30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D3433A1-D17D-4765-BA3D-3C593FA5AA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9995558"/>
              </p:ext>
            </p:extLst>
          </p:nvPr>
        </p:nvGraphicFramePr>
        <p:xfrm>
          <a:off x="540000" y="1692002"/>
          <a:ext cx="80649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4823560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540000" y="720000"/>
            <a:ext cx="8064900" cy="4515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en-US" sz="3000" b="1" strike="noStrike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Micro exchange</a:t>
            </a:r>
            <a:endParaRPr lang="en-US" sz="30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6D08F60-3B2B-4905-95A0-797D7DA07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189940"/>
            <a:ext cx="7884368" cy="472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84190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5"/>
          <p:cNvSpPr/>
          <p:nvPr/>
        </p:nvSpPr>
        <p:spPr>
          <a:xfrm>
            <a:off x="3204000" y="2709000"/>
            <a:ext cx="3023640" cy="22320"/>
          </a:xfrm>
          <a:prstGeom prst="straightConnector1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107" name="CustomShape 6"/>
          <p:cNvSpPr/>
          <p:nvPr/>
        </p:nvSpPr>
        <p:spPr>
          <a:xfrm>
            <a:off x="2411640" y="3069000"/>
            <a:ext cx="1511280" cy="2591640"/>
          </a:xfrm>
          <a:prstGeom prst="straightConnector1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108" name="CustomShape 7"/>
          <p:cNvSpPr/>
          <p:nvPr/>
        </p:nvSpPr>
        <p:spPr>
          <a:xfrm flipV="1">
            <a:off x="5508000" y="3091320"/>
            <a:ext cx="1511280" cy="2568600"/>
          </a:xfrm>
          <a:prstGeom prst="straightConnector1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109" name="CustomShape 8"/>
          <p:cNvSpPr/>
          <p:nvPr/>
        </p:nvSpPr>
        <p:spPr>
          <a:xfrm>
            <a:off x="7046640" y="3523680"/>
            <a:ext cx="1989360" cy="1417488"/>
          </a:xfrm>
          <a:prstGeom prst="borderCallout1">
            <a:avLst>
              <a:gd name="adj1" fmla="val 18750"/>
              <a:gd name="adj2" fmla="val -8333"/>
              <a:gd name="adj3" fmla="val 101554"/>
              <a:gd name="adj4" fmla="val -57496"/>
            </a:avLst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r>
              <a:rPr lang="en-US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Forms of ownership</a:t>
            </a:r>
            <a:endParaRPr lang="en-US" dirty="0"/>
          </a:p>
          <a:p>
            <a:r>
              <a:rPr lang="en-US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C is owner of T or </a:t>
            </a:r>
            <a:endParaRPr lang="en-US" dirty="0"/>
          </a:p>
          <a:p>
            <a:r>
              <a:rPr lang="en-US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C needs an added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value on T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solidFill>
                  <a:srgbClr val="000000"/>
                </a:solidFill>
                <a:latin typeface="Tahoma"/>
              </a:rPr>
              <a:t>C must use the target </a:t>
            </a:r>
            <a:br>
              <a:rPr lang="en-US" sz="1400" dirty="0">
                <a:solidFill>
                  <a:srgbClr val="000000"/>
                </a:solidFill>
                <a:latin typeface="Tahoma"/>
              </a:rPr>
            </a:br>
            <a:r>
              <a:rPr lang="en-US" sz="1400" dirty="0">
                <a:solidFill>
                  <a:srgbClr val="000000"/>
                </a:solidFill>
                <a:latin typeface="Tahoma"/>
              </a:rPr>
              <a:t>to get the value</a:t>
            </a:r>
            <a:endParaRPr lang="en-US" dirty="0"/>
          </a:p>
        </p:txBody>
      </p:sp>
      <p:sp>
        <p:nvSpPr>
          <p:cNvPr id="110" name="CustomShape 9"/>
          <p:cNvSpPr/>
          <p:nvPr/>
        </p:nvSpPr>
        <p:spPr>
          <a:xfrm>
            <a:off x="3864960" y="1196640"/>
            <a:ext cx="1786320" cy="863280"/>
          </a:xfrm>
          <a:prstGeom prst="borderCallout1">
            <a:avLst>
              <a:gd name="adj1" fmla="val 116020"/>
              <a:gd name="adj2" fmla="val 48108"/>
              <a:gd name="adj3" fmla="val 174496"/>
              <a:gd name="adj4" fmla="val 41259"/>
            </a:avLst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r>
              <a:rPr lang="en-US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Forms of relationship</a:t>
            </a:r>
            <a:endParaRPr lang="en-US" dirty="0"/>
          </a:p>
          <a:p>
            <a:r>
              <a:rPr lang="en-US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value co-creation</a:t>
            </a:r>
            <a:endParaRPr lang="en-US" dirty="0"/>
          </a:p>
          <a:p>
            <a:r>
              <a:rPr lang="en-US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value proposition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information sharing</a:t>
            </a:r>
            <a:endParaRPr lang="en-US" dirty="0"/>
          </a:p>
        </p:txBody>
      </p:sp>
      <p:sp>
        <p:nvSpPr>
          <p:cNvPr id="111" name="CustomShape 10"/>
          <p:cNvSpPr/>
          <p:nvPr/>
        </p:nvSpPr>
        <p:spPr>
          <a:xfrm>
            <a:off x="755640" y="3675960"/>
            <a:ext cx="1833480" cy="1265208"/>
          </a:xfrm>
          <a:prstGeom prst="borderCallout1">
            <a:avLst>
              <a:gd name="adj1" fmla="val 15543"/>
              <a:gd name="adj2" fmla="val 104550"/>
              <a:gd name="adj3" fmla="val 123188"/>
              <a:gd name="adj4" fmla="val 143752"/>
            </a:avLst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r>
              <a:rPr lang="en-US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Forms of responsibility</a:t>
            </a:r>
            <a:endParaRPr lang="en-US" dirty="0"/>
          </a:p>
          <a:p>
            <a:r>
              <a:rPr lang="en-US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P is responsible for 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the actions with T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solidFill>
                  <a:srgbClr val="000000"/>
                </a:solidFill>
                <a:latin typeface="Tahoma"/>
              </a:rPr>
              <a:t>P transforms target to</a:t>
            </a:r>
            <a:br>
              <a:rPr lang="en-US" sz="1400" dirty="0">
                <a:solidFill>
                  <a:srgbClr val="000000"/>
                </a:solidFill>
                <a:latin typeface="Tahoma"/>
              </a:rPr>
            </a:br>
            <a:r>
              <a:rPr lang="en-US" sz="1400" dirty="0">
                <a:solidFill>
                  <a:srgbClr val="000000"/>
                </a:solidFill>
                <a:latin typeface="Tahoma"/>
              </a:rPr>
              <a:t> bring the value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B0082BC-B41D-4083-8E05-BF1F0B10DAEB}"/>
              </a:ext>
            </a:extLst>
          </p:cNvPr>
          <p:cNvSpPr/>
          <p:nvPr/>
        </p:nvSpPr>
        <p:spPr>
          <a:xfrm>
            <a:off x="1187859" y="909865"/>
            <a:ext cx="2351854" cy="201225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7220" r="722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3" name="CustomShape 2">
            <a:extLst>
              <a:ext uri="{FF2B5EF4-FFF2-40B4-BE49-F238E27FC236}">
                <a16:creationId xmlns:a16="http://schemas.microsoft.com/office/drawing/2014/main" id="{736CAE99-92D7-4008-8AD7-C3D44100AB62}"/>
              </a:ext>
            </a:extLst>
          </p:cNvPr>
          <p:cNvSpPr/>
          <p:nvPr/>
        </p:nvSpPr>
        <p:spPr>
          <a:xfrm>
            <a:off x="1404290" y="2633287"/>
            <a:ext cx="1583280" cy="292320"/>
          </a:xfrm>
          <a:prstGeom prst="rect">
            <a:avLst/>
          </a:prstGeom>
          <a:solidFill>
            <a:schemeClr val="accent2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strike="noStrike">
                <a:solidFill>
                  <a:srgbClr val="000000"/>
                </a:solidFill>
                <a:latin typeface="Tahoma"/>
                <a:ea typeface="DejaVu Sans"/>
              </a:rPr>
              <a:t>Provider</a:t>
            </a:r>
            <a:endParaRPr lang="en-US" dirty="0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F4BDEFFC-7E0F-40D9-8EF6-CB8A83A8D936}"/>
              </a:ext>
            </a:extLst>
          </p:cNvPr>
          <p:cNvSpPr/>
          <p:nvPr/>
        </p:nvSpPr>
        <p:spPr>
          <a:xfrm>
            <a:off x="6227640" y="1285271"/>
            <a:ext cx="1833481" cy="1636849"/>
          </a:xfrm>
          <a:prstGeom prst="rect">
            <a:avLst/>
          </a:prstGeom>
          <a:blipFill dpi="0" rotWithShape="1">
            <a:blip r:embed="rId4"/>
            <a:srcRect/>
            <a:stretch>
              <a:fillRect l="7220" r="722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CustomShape 3">
            <a:extLst>
              <a:ext uri="{FF2B5EF4-FFF2-40B4-BE49-F238E27FC236}">
                <a16:creationId xmlns:a16="http://schemas.microsoft.com/office/drawing/2014/main" id="{EC64A3ED-BA66-4FD2-AF63-585D14066AFD}"/>
              </a:ext>
            </a:extLst>
          </p:cNvPr>
          <p:cNvSpPr/>
          <p:nvPr/>
        </p:nvSpPr>
        <p:spPr>
          <a:xfrm>
            <a:off x="6280687" y="2626796"/>
            <a:ext cx="1583280" cy="247680"/>
          </a:xfrm>
          <a:prstGeom prst="rect">
            <a:avLst/>
          </a:prstGeom>
          <a:solidFill>
            <a:schemeClr val="accent2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000" strike="noStrike">
                <a:solidFill>
                  <a:srgbClr val="000000"/>
                </a:solidFill>
                <a:latin typeface="Tahoma"/>
                <a:ea typeface="DejaVu Sans"/>
              </a:rPr>
              <a:t>Client</a:t>
            </a:r>
            <a:endParaRPr lang="en-US" sz="2000" dirty="0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8918AF33-5A01-4203-8C56-0FDBA048CFF5}"/>
              </a:ext>
            </a:extLst>
          </p:cNvPr>
          <p:cNvSpPr/>
          <p:nvPr/>
        </p:nvSpPr>
        <p:spPr>
          <a:xfrm>
            <a:off x="3915076" y="4578386"/>
            <a:ext cx="1583281" cy="1455407"/>
          </a:xfrm>
          <a:prstGeom prst="rect">
            <a:avLst/>
          </a:prstGeom>
          <a:blipFill dpi="0" rotWithShape="1">
            <a:blip r:embed="rId5"/>
            <a:srcRect/>
            <a:stretch>
              <a:fillRect l="7220" r="722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7" name="CustomShape 4">
            <a:extLst>
              <a:ext uri="{FF2B5EF4-FFF2-40B4-BE49-F238E27FC236}">
                <a16:creationId xmlns:a16="http://schemas.microsoft.com/office/drawing/2014/main" id="{E5D7113D-516B-461B-9347-E028117F23CE}"/>
              </a:ext>
            </a:extLst>
          </p:cNvPr>
          <p:cNvSpPr/>
          <p:nvPr/>
        </p:nvSpPr>
        <p:spPr>
          <a:xfrm>
            <a:off x="3924000" y="5793840"/>
            <a:ext cx="1583280" cy="226800"/>
          </a:xfrm>
          <a:prstGeom prst="rect">
            <a:avLst/>
          </a:prstGeom>
          <a:solidFill>
            <a:schemeClr val="accent2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strike="noStrike">
                <a:solidFill>
                  <a:srgbClr val="000000"/>
                </a:solidFill>
                <a:latin typeface="Tahoma"/>
                <a:ea typeface="DejaVu Sans"/>
              </a:rPr>
              <a:t>Target</a:t>
            </a:r>
            <a:endParaRPr lang="en-US" sz="180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7F57A28-7A02-4AC0-9635-012697318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24663"/>
            <a:ext cx="8064900" cy="451576"/>
          </a:xfrm>
        </p:spPr>
        <p:txBody>
          <a:bodyPr/>
          <a:lstStyle/>
          <a:p>
            <a:r>
              <a:rPr lang="en-US" sz="3200" b="1" strike="noStrike">
                <a:solidFill>
                  <a:srgbClr val="00287D"/>
                </a:solidFill>
                <a:latin typeface="Trebuchet MS"/>
              </a:rPr>
              <a:t>Value proposition</a:t>
            </a:r>
            <a:br>
              <a:rPr lang="en-US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0" grpId="0" animBg="1"/>
      <p:bldP spid="1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503503" y="404664"/>
            <a:ext cx="8064900" cy="4515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en-US" sz="3000" b="1" strike="noStrike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Exchange within service ecosystems</a:t>
            </a:r>
            <a:endParaRPr lang="en-US" sz="30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643FC83-5CBD-4398-AF91-2AF4C0110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845" y="974636"/>
            <a:ext cx="8303558" cy="4967256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BB6769E-2B2B-4344-BD02-5F1F1C219EB9}"/>
              </a:ext>
            </a:extLst>
          </p:cNvPr>
          <p:cNvSpPr txBox="1"/>
          <p:nvPr/>
        </p:nvSpPr>
        <p:spPr>
          <a:xfrm>
            <a:off x="2119079" y="5967955"/>
            <a:ext cx="459509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/>
              <a:t>S. Vargo: Service-Dominant Logic: Foundations and futures, 2018, presentation on Research seminar at Karlstad University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01298412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472741" y="620688"/>
            <a:ext cx="8064900" cy="4515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en-US" sz="3000" b="1" strike="noStrike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Structuration of service ecosystems</a:t>
            </a:r>
            <a:endParaRPr lang="en-US" sz="30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9A08275-59E7-4345-A21D-158A2C980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09" y="1196752"/>
            <a:ext cx="7668344" cy="471627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1A5CE86-360F-47B2-A2B3-CEEDD6B431B0}"/>
              </a:ext>
            </a:extLst>
          </p:cNvPr>
          <p:cNvSpPr txBox="1"/>
          <p:nvPr/>
        </p:nvSpPr>
        <p:spPr>
          <a:xfrm>
            <a:off x="2123728" y="5945184"/>
            <a:ext cx="459509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/>
              <a:t>S. Vargo: Service-Dominant Logic: Foundations and futures, 2018, presentation on Research seminar at Karlstad University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06122189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540000" y="720000"/>
            <a:ext cx="8064900" cy="4515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en-US" sz="3000" b="1" strike="noStrike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Service system environment</a:t>
            </a:r>
            <a:endParaRPr lang="en-US" sz="30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2F8C373-6363-4DE9-BA23-43B9963AE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154" y="1692002"/>
            <a:ext cx="5594591" cy="4139998"/>
          </a:xfrm>
          <a:prstGeom prst="rect">
            <a:avLst/>
          </a:prstGeom>
          <a:noFill/>
        </p:spPr>
      </p:pic>
      <p:sp>
        <p:nvSpPr>
          <p:cNvPr id="30" name="TextovéPole 29">
            <a:extLst>
              <a:ext uri="{FF2B5EF4-FFF2-40B4-BE49-F238E27FC236}">
                <a16:creationId xmlns:a16="http://schemas.microsoft.com/office/drawing/2014/main" id="{1904B796-FFA4-4C4D-A1D5-9F7690E2CC23}"/>
              </a:ext>
            </a:extLst>
          </p:cNvPr>
          <p:cNvSpPr txBox="1"/>
          <p:nvPr/>
        </p:nvSpPr>
        <p:spPr>
          <a:xfrm>
            <a:off x="2123728" y="5861001"/>
            <a:ext cx="459509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Hara, K.; Uwasu, M.; Kobayashi, H.; Kurimoto, S.; Yamanaka, S.; Shimoda, Y.; Umeda, Y. Enhancing Meso Level Research in Sustainability Science—Challenges and Research Needs. </a:t>
            </a:r>
            <a:r>
              <a:rPr lang="en-US" sz="600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Sustainability</a:t>
            </a:r>
            <a:r>
              <a:rPr lang="en-US" sz="6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600" b="1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2012</a:t>
            </a:r>
            <a:r>
              <a:rPr lang="en-US" sz="6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600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</a:t>
            </a:r>
            <a:r>
              <a:rPr lang="en-US" sz="6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1833-1847. https://doi.org/10.3390/su4081833</a:t>
            </a:r>
            <a:endParaRPr lang="en-US" sz="400" dirty="0"/>
          </a:p>
        </p:txBody>
      </p:sp>
    </p:spTree>
    <p:extLst>
      <p:ext uri="{BB962C8B-B14F-4D97-AF65-F5344CB8AC3E}">
        <p14:creationId xmlns:p14="http://schemas.microsoft.com/office/powerpoint/2010/main" val="195570353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540000" y="720000"/>
            <a:ext cx="8064900" cy="4515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en-US" sz="3000" b="1" strike="noStrike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Service system environment</a:t>
            </a:r>
            <a:endParaRPr lang="en-US" sz="30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8999353-1FAC-4798-8D18-D43D79EADA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6476728"/>
              </p:ext>
            </p:extLst>
          </p:nvPr>
        </p:nvGraphicFramePr>
        <p:xfrm>
          <a:off x="540000" y="1692002"/>
          <a:ext cx="80649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2074485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2"/>
          <p:cNvSpPr/>
          <p:nvPr/>
        </p:nvSpPr>
        <p:spPr>
          <a:xfrm>
            <a:off x="4068000" y="2732040"/>
            <a:ext cx="1367280" cy="696240"/>
          </a:xfrm>
          <a:prstGeom prst="rect">
            <a:avLst/>
          </a:prstGeom>
          <a:noFill/>
          <a:ln w="9360">
            <a:solidFill>
              <a:schemeClr val="bg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strike="noStrike" dirty="0">
                <a:solidFill>
                  <a:srgbClr val="000000"/>
                </a:solidFill>
                <a:latin typeface="Tahoma"/>
                <a:ea typeface="DejaVu Sans"/>
              </a:rPr>
              <a:t>Mention</a:t>
            </a:r>
            <a:endParaRPr lang="en-US" dirty="0"/>
          </a:p>
        </p:txBody>
      </p:sp>
      <p:sp>
        <p:nvSpPr>
          <p:cNvPr id="116" name="CustomShape 3"/>
          <p:cNvSpPr/>
          <p:nvPr/>
        </p:nvSpPr>
        <p:spPr>
          <a:xfrm rot="3444000">
            <a:off x="2456426" y="3645863"/>
            <a:ext cx="1888920" cy="696240"/>
          </a:xfrm>
          <a:prstGeom prst="rect">
            <a:avLst/>
          </a:prstGeom>
          <a:noFill/>
          <a:ln w="9360">
            <a:solidFill>
              <a:schemeClr val="bg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strike="noStrike" dirty="0">
                <a:solidFill>
                  <a:srgbClr val="000000"/>
                </a:solidFill>
                <a:latin typeface="Tahoma"/>
                <a:ea typeface="DejaVu Sans"/>
              </a:rPr>
              <a:t>Mention/Use</a:t>
            </a:r>
            <a:endParaRPr lang="en-US" dirty="0"/>
          </a:p>
        </p:txBody>
      </p:sp>
      <p:sp>
        <p:nvSpPr>
          <p:cNvPr id="117" name="CustomShape 4"/>
          <p:cNvSpPr/>
          <p:nvPr/>
        </p:nvSpPr>
        <p:spPr>
          <a:xfrm rot="18117000">
            <a:off x="5147280" y="3955680"/>
            <a:ext cx="1367280" cy="696240"/>
          </a:xfrm>
          <a:prstGeom prst="rect">
            <a:avLst/>
          </a:prstGeom>
          <a:noFill/>
          <a:ln w="9360">
            <a:solidFill>
              <a:schemeClr val="bg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strike="noStrike" dirty="0">
                <a:solidFill>
                  <a:srgbClr val="000000"/>
                </a:solidFill>
                <a:latin typeface="Tahoma"/>
                <a:ea typeface="DejaVu Sans"/>
              </a:rPr>
              <a:t>Use</a:t>
            </a:r>
            <a:endParaRPr lang="en-US" dirty="0"/>
          </a:p>
        </p:txBody>
      </p:sp>
      <p:sp>
        <p:nvSpPr>
          <p:cNvPr id="121" name="CustomShape 8"/>
          <p:cNvSpPr/>
          <p:nvPr/>
        </p:nvSpPr>
        <p:spPr>
          <a:xfrm>
            <a:off x="3204000" y="2709000"/>
            <a:ext cx="3023640" cy="22320"/>
          </a:xfrm>
          <a:prstGeom prst="straightConnector1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122" name="CustomShape 9"/>
          <p:cNvSpPr/>
          <p:nvPr/>
        </p:nvSpPr>
        <p:spPr>
          <a:xfrm>
            <a:off x="2411640" y="3069000"/>
            <a:ext cx="1511280" cy="2591640"/>
          </a:xfrm>
          <a:prstGeom prst="straightConnector1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123" name="CustomShape 10"/>
          <p:cNvSpPr/>
          <p:nvPr/>
        </p:nvSpPr>
        <p:spPr>
          <a:xfrm flipV="1">
            <a:off x="5508000" y="3091320"/>
            <a:ext cx="1511280" cy="2568600"/>
          </a:xfrm>
          <a:prstGeom prst="straightConnector1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124" name="CustomShape 11"/>
          <p:cNvSpPr/>
          <p:nvPr/>
        </p:nvSpPr>
        <p:spPr>
          <a:xfrm>
            <a:off x="7046640" y="3523680"/>
            <a:ext cx="1989360" cy="863280"/>
          </a:xfrm>
          <a:prstGeom prst="borderCallout1">
            <a:avLst>
              <a:gd name="adj1" fmla="val 18750"/>
              <a:gd name="adj2" fmla="val -8333"/>
              <a:gd name="adj3" fmla="val 117844"/>
              <a:gd name="adj4" fmla="val -44960"/>
            </a:avLst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r>
              <a:rPr lang="en-US" sz="1400" strike="noStrike">
                <a:solidFill>
                  <a:srgbClr val="000000"/>
                </a:solidFill>
                <a:latin typeface="Tahoma"/>
                <a:ea typeface="DejaVu Sans"/>
              </a:rPr>
              <a:t>Forms of ownership</a:t>
            </a:r>
            <a:endParaRPr lang="en-US"/>
          </a:p>
          <a:p>
            <a:r>
              <a:rPr lang="en-US" sz="1400" strike="noStrike">
                <a:solidFill>
                  <a:srgbClr val="000000"/>
                </a:solidFill>
                <a:latin typeface="Tahoma"/>
                <a:ea typeface="DejaVu Sans"/>
              </a:rPr>
              <a:t>C is owner of T or </a:t>
            </a:r>
            <a:endParaRPr lang="en-US"/>
          </a:p>
          <a:p>
            <a:r>
              <a:rPr lang="en-US" sz="1400" strike="noStrike">
                <a:solidFill>
                  <a:srgbClr val="000000"/>
                </a:solidFill>
                <a:latin typeface="Tahoma"/>
                <a:ea typeface="DejaVu Sans"/>
              </a:rPr>
              <a:t>C needs an added</a:t>
            </a:r>
            <a:endParaRPr lang="en-US"/>
          </a:p>
          <a:p>
            <a:pPr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Tahoma"/>
                <a:ea typeface="DejaVu Sans"/>
              </a:rPr>
              <a:t>value on T</a:t>
            </a:r>
            <a:endParaRPr lang="en-US" dirty="0"/>
          </a:p>
        </p:txBody>
      </p:sp>
      <p:sp>
        <p:nvSpPr>
          <p:cNvPr id="125" name="CustomShape 12"/>
          <p:cNvSpPr/>
          <p:nvPr/>
        </p:nvSpPr>
        <p:spPr>
          <a:xfrm>
            <a:off x="3864960" y="1196640"/>
            <a:ext cx="1786320" cy="863280"/>
          </a:xfrm>
          <a:prstGeom prst="borderCallout1">
            <a:avLst>
              <a:gd name="adj1" fmla="val 116020"/>
              <a:gd name="adj2" fmla="val 48108"/>
              <a:gd name="adj3" fmla="val 174496"/>
              <a:gd name="adj4" fmla="val 41259"/>
            </a:avLst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r>
              <a:rPr lang="en-US" sz="1400" strike="noStrike">
                <a:solidFill>
                  <a:srgbClr val="000000"/>
                </a:solidFill>
                <a:latin typeface="Tahoma"/>
                <a:ea typeface="DejaVu Sans"/>
              </a:rPr>
              <a:t>Forms of relationship</a:t>
            </a:r>
            <a:endParaRPr lang="en-US"/>
          </a:p>
          <a:p>
            <a:r>
              <a:rPr lang="en-US" sz="1400" strike="noStrike">
                <a:solidFill>
                  <a:srgbClr val="000000"/>
                </a:solidFill>
                <a:latin typeface="Tahoma"/>
                <a:ea typeface="DejaVu Sans"/>
              </a:rPr>
              <a:t>value co-creation</a:t>
            </a:r>
            <a:endParaRPr lang="en-US"/>
          </a:p>
          <a:p>
            <a:r>
              <a:rPr lang="en-US" sz="1400" strike="noStrike">
                <a:solidFill>
                  <a:srgbClr val="000000"/>
                </a:solidFill>
                <a:latin typeface="Tahoma"/>
                <a:ea typeface="DejaVu Sans"/>
              </a:rPr>
              <a:t>value proposition</a:t>
            </a:r>
            <a:endParaRPr lang="en-US"/>
          </a:p>
          <a:p>
            <a:pPr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Tahoma"/>
                <a:ea typeface="DejaVu Sans"/>
              </a:rPr>
              <a:t>information sharing</a:t>
            </a:r>
            <a:endParaRPr lang="en-US" dirty="0"/>
          </a:p>
        </p:txBody>
      </p:sp>
      <p:sp>
        <p:nvSpPr>
          <p:cNvPr id="126" name="CustomShape 13"/>
          <p:cNvSpPr/>
          <p:nvPr/>
        </p:nvSpPr>
        <p:spPr>
          <a:xfrm>
            <a:off x="755640" y="3675960"/>
            <a:ext cx="1833480" cy="863280"/>
          </a:xfrm>
          <a:prstGeom prst="borderCallout1">
            <a:avLst>
              <a:gd name="adj1" fmla="val 15543"/>
              <a:gd name="adj2" fmla="val 104550"/>
              <a:gd name="adj3" fmla="val 123188"/>
              <a:gd name="adj4" fmla="val 143752"/>
            </a:avLst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r>
              <a:rPr lang="en-US" sz="1400" strike="noStrike">
                <a:solidFill>
                  <a:srgbClr val="000000"/>
                </a:solidFill>
                <a:latin typeface="Tahoma"/>
                <a:ea typeface="DejaVu Sans"/>
              </a:rPr>
              <a:t>Forms of responsibility</a:t>
            </a:r>
            <a:endParaRPr lang="en-US"/>
          </a:p>
          <a:p>
            <a:r>
              <a:rPr lang="en-US" sz="1400" strike="noStrike">
                <a:solidFill>
                  <a:srgbClr val="000000"/>
                </a:solidFill>
                <a:latin typeface="Tahoma"/>
                <a:ea typeface="DejaVu Sans"/>
              </a:rPr>
              <a:t>P is responsible for </a:t>
            </a:r>
            <a:endParaRPr lang="en-US"/>
          </a:p>
          <a:p>
            <a:pPr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Tahoma"/>
                <a:ea typeface="DejaVu Sans"/>
              </a:rPr>
              <a:t>the actions with T</a:t>
            </a:r>
            <a:endParaRPr lang="en-US" dirty="0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017F2235-5B9B-45D2-8C6B-644A7F3249BC}"/>
              </a:ext>
            </a:extLst>
          </p:cNvPr>
          <p:cNvSpPr/>
          <p:nvPr/>
        </p:nvSpPr>
        <p:spPr>
          <a:xfrm>
            <a:off x="1187859" y="909865"/>
            <a:ext cx="2351854" cy="201225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7220" r="722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CustomShape 2">
            <a:extLst>
              <a:ext uri="{FF2B5EF4-FFF2-40B4-BE49-F238E27FC236}">
                <a16:creationId xmlns:a16="http://schemas.microsoft.com/office/drawing/2014/main" id="{A8B1606A-D60D-4A49-9A8E-AD520A47F8F2}"/>
              </a:ext>
            </a:extLst>
          </p:cNvPr>
          <p:cNvSpPr/>
          <p:nvPr/>
        </p:nvSpPr>
        <p:spPr>
          <a:xfrm>
            <a:off x="1404290" y="2633287"/>
            <a:ext cx="1583280" cy="292320"/>
          </a:xfrm>
          <a:prstGeom prst="rect">
            <a:avLst/>
          </a:prstGeom>
          <a:solidFill>
            <a:schemeClr val="accent2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strike="noStrike">
                <a:solidFill>
                  <a:srgbClr val="000000"/>
                </a:solidFill>
                <a:latin typeface="Tahoma"/>
                <a:ea typeface="DejaVu Sans"/>
              </a:rPr>
              <a:t>Provider</a:t>
            </a:r>
            <a:endParaRPr lang="en-US" dirty="0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6D154F93-4AD0-4B55-AF40-ECA0F8434F8E}"/>
              </a:ext>
            </a:extLst>
          </p:cNvPr>
          <p:cNvSpPr/>
          <p:nvPr/>
        </p:nvSpPr>
        <p:spPr>
          <a:xfrm>
            <a:off x="6227640" y="1285271"/>
            <a:ext cx="1833481" cy="1636849"/>
          </a:xfrm>
          <a:prstGeom prst="rect">
            <a:avLst/>
          </a:prstGeom>
          <a:blipFill dpi="0" rotWithShape="1">
            <a:blip r:embed="rId4"/>
            <a:srcRect/>
            <a:stretch>
              <a:fillRect l="7220" r="722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8" name="CustomShape 3">
            <a:extLst>
              <a:ext uri="{FF2B5EF4-FFF2-40B4-BE49-F238E27FC236}">
                <a16:creationId xmlns:a16="http://schemas.microsoft.com/office/drawing/2014/main" id="{CF604081-14F9-4318-8613-D352A31E91BD}"/>
              </a:ext>
            </a:extLst>
          </p:cNvPr>
          <p:cNvSpPr/>
          <p:nvPr/>
        </p:nvSpPr>
        <p:spPr>
          <a:xfrm>
            <a:off x="6280687" y="2626796"/>
            <a:ext cx="1583280" cy="247680"/>
          </a:xfrm>
          <a:prstGeom prst="rect">
            <a:avLst/>
          </a:prstGeom>
          <a:solidFill>
            <a:schemeClr val="accent2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000" strike="noStrike">
                <a:solidFill>
                  <a:srgbClr val="000000"/>
                </a:solidFill>
                <a:latin typeface="Tahoma"/>
                <a:ea typeface="DejaVu Sans"/>
              </a:rPr>
              <a:t>Client</a:t>
            </a:r>
            <a:endParaRPr lang="en-US" sz="2000" dirty="0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4A0E1D3C-D64B-45BE-A438-F1CA26E420E9}"/>
              </a:ext>
            </a:extLst>
          </p:cNvPr>
          <p:cNvSpPr/>
          <p:nvPr/>
        </p:nvSpPr>
        <p:spPr>
          <a:xfrm>
            <a:off x="3915076" y="4578386"/>
            <a:ext cx="1583281" cy="1455407"/>
          </a:xfrm>
          <a:prstGeom prst="rect">
            <a:avLst/>
          </a:prstGeom>
          <a:blipFill dpi="0" rotWithShape="1">
            <a:blip r:embed="rId5"/>
            <a:srcRect/>
            <a:stretch>
              <a:fillRect l="7220" r="722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0" name="CustomShape 4">
            <a:extLst>
              <a:ext uri="{FF2B5EF4-FFF2-40B4-BE49-F238E27FC236}">
                <a16:creationId xmlns:a16="http://schemas.microsoft.com/office/drawing/2014/main" id="{AC927D41-0317-4746-90E5-6690FAC119CC}"/>
              </a:ext>
            </a:extLst>
          </p:cNvPr>
          <p:cNvSpPr/>
          <p:nvPr/>
        </p:nvSpPr>
        <p:spPr>
          <a:xfrm>
            <a:off x="3924000" y="5793840"/>
            <a:ext cx="1583280" cy="226800"/>
          </a:xfrm>
          <a:prstGeom prst="rect">
            <a:avLst/>
          </a:prstGeom>
          <a:solidFill>
            <a:schemeClr val="accent2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strike="noStrike">
                <a:solidFill>
                  <a:srgbClr val="000000"/>
                </a:solidFill>
                <a:latin typeface="Tahoma"/>
                <a:ea typeface="DejaVu Sans"/>
              </a:rPr>
              <a:t>Target</a:t>
            </a:r>
            <a:endParaRPr lang="en-US" sz="180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13E98EC-AD5C-490A-8D33-396232DC4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487497"/>
            <a:ext cx="8064900" cy="451576"/>
          </a:xfrm>
        </p:spPr>
        <p:txBody>
          <a:bodyPr/>
          <a:lstStyle/>
          <a:p>
            <a:r>
              <a:rPr lang="en-US" sz="3200" b="1" strike="noStrike">
                <a:solidFill>
                  <a:srgbClr val="00287D"/>
                </a:solidFill>
                <a:latin typeface="Trebuchet MS"/>
              </a:rPr>
              <a:t>Mention - Use</a:t>
            </a:r>
            <a:br>
              <a:rPr lang="en-US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6" grpId="0" animBg="1"/>
      <p:bldP spid="1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2"/>
          <p:cNvSpPr/>
          <p:nvPr/>
        </p:nvSpPr>
        <p:spPr>
          <a:xfrm>
            <a:off x="4068000" y="2732040"/>
            <a:ext cx="1367280" cy="696240"/>
          </a:xfrm>
          <a:prstGeom prst="rect">
            <a:avLst/>
          </a:prstGeom>
          <a:noFill/>
          <a:ln w="9360">
            <a:solidFill>
              <a:schemeClr val="bg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strike="noStrike">
                <a:solidFill>
                  <a:srgbClr val="000000"/>
                </a:solidFill>
                <a:latin typeface="Tahoma"/>
                <a:ea typeface="DejaVu Sans"/>
              </a:rPr>
              <a:t>Mention</a:t>
            </a:r>
            <a:endParaRPr lang="en-US" dirty="0"/>
          </a:p>
        </p:txBody>
      </p:sp>
      <p:sp>
        <p:nvSpPr>
          <p:cNvPr id="116" name="CustomShape 3"/>
          <p:cNvSpPr/>
          <p:nvPr/>
        </p:nvSpPr>
        <p:spPr>
          <a:xfrm rot="3444000">
            <a:off x="2456426" y="3645863"/>
            <a:ext cx="1888920" cy="696240"/>
          </a:xfrm>
          <a:prstGeom prst="rect">
            <a:avLst/>
          </a:prstGeom>
          <a:noFill/>
          <a:ln w="9360">
            <a:solidFill>
              <a:schemeClr val="bg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strike="noStrike">
                <a:solidFill>
                  <a:srgbClr val="000000"/>
                </a:solidFill>
                <a:latin typeface="Tahoma"/>
                <a:ea typeface="DejaVu Sans"/>
              </a:rPr>
              <a:t>Mention/Use</a:t>
            </a:r>
            <a:endParaRPr lang="en-US" dirty="0"/>
          </a:p>
        </p:txBody>
      </p:sp>
      <p:sp>
        <p:nvSpPr>
          <p:cNvPr id="117" name="CustomShape 4"/>
          <p:cNvSpPr/>
          <p:nvPr/>
        </p:nvSpPr>
        <p:spPr>
          <a:xfrm rot="18117000">
            <a:off x="5147280" y="3955680"/>
            <a:ext cx="1367280" cy="696240"/>
          </a:xfrm>
          <a:prstGeom prst="rect">
            <a:avLst/>
          </a:prstGeom>
          <a:noFill/>
          <a:ln w="9360">
            <a:solidFill>
              <a:schemeClr val="bg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strike="noStrike">
                <a:solidFill>
                  <a:srgbClr val="000000"/>
                </a:solidFill>
                <a:latin typeface="Tahoma"/>
                <a:ea typeface="DejaVu Sans"/>
              </a:rPr>
              <a:t>Use</a:t>
            </a:r>
            <a:endParaRPr lang="en-US" dirty="0"/>
          </a:p>
        </p:txBody>
      </p:sp>
      <p:sp>
        <p:nvSpPr>
          <p:cNvPr id="121" name="CustomShape 8"/>
          <p:cNvSpPr/>
          <p:nvPr/>
        </p:nvSpPr>
        <p:spPr>
          <a:xfrm>
            <a:off x="3204000" y="2709000"/>
            <a:ext cx="3023640" cy="22320"/>
          </a:xfrm>
          <a:prstGeom prst="straightConnector1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122" name="CustomShape 9"/>
          <p:cNvSpPr/>
          <p:nvPr/>
        </p:nvSpPr>
        <p:spPr>
          <a:xfrm>
            <a:off x="2411640" y="3069000"/>
            <a:ext cx="1511280" cy="2591640"/>
          </a:xfrm>
          <a:prstGeom prst="straightConnector1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123" name="CustomShape 10"/>
          <p:cNvSpPr/>
          <p:nvPr/>
        </p:nvSpPr>
        <p:spPr>
          <a:xfrm flipV="1">
            <a:off x="5508000" y="3091320"/>
            <a:ext cx="1511280" cy="2568600"/>
          </a:xfrm>
          <a:prstGeom prst="straightConnector1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017F2235-5B9B-45D2-8C6B-644A7F3249BC}"/>
              </a:ext>
            </a:extLst>
          </p:cNvPr>
          <p:cNvSpPr/>
          <p:nvPr/>
        </p:nvSpPr>
        <p:spPr>
          <a:xfrm>
            <a:off x="1187859" y="909865"/>
            <a:ext cx="2351854" cy="201225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7220" r="722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CustomShape 2">
            <a:extLst>
              <a:ext uri="{FF2B5EF4-FFF2-40B4-BE49-F238E27FC236}">
                <a16:creationId xmlns:a16="http://schemas.microsoft.com/office/drawing/2014/main" id="{A8B1606A-D60D-4A49-9A8E-AD520A47F8F2}"/>
              </a:ext>
            </a:extLst>
          </p:cNvPr>
          <p:cNvSpPr/>
          <p:nvPr/>
        </p:nvSpPr>
        <p:spPr>
          <a:xfrm>
            <a:off x="1404290" y="2633287"/>
            <a:ext cx="1583280" cy="292320"/>
          </a:xfrm>
          <a:prstGeom prst="rect">
            <a:avLst/>
          </a:prstGeom>
          <a:solidFill>
            <a:schemeClr val="accent2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strike="noStrike">
                <a:solidFill>
                  <a:srgbClr val="000000"/>
                </a:solidFill>
                <a:latin typeface="Tahoma"/>
                <a:ea typeface="DejaVu Sans"/>
              </a:rPr>
              <a:t>Provider</a:t>
            </a:r>
            <a:endParaRPr lang="en-US" dirty="0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6D154F93-4AD0-4B55-AF40-ECA0F8434F8E}"/>
              </a:ext>
            </a:extLst>
          </p:cNvPr>
          <p:cNvSpPr/>
          <p:nvPr/>
        </p:nvSpPr>
        <p:spPr>
          <a:xfrm>
            <a:off x="6227640" y="1285271"/>
            <a:ext cx="1833481" cy="1636849"/>
          </a:xfrm>
          <a:prstGeom prst="rect">
            <a:avLst/>
          </a:prstGeom>
          <a:blipFill dpi="0" rotWithShape="1">
            <a:blip r:embed="rId4"/>
            <a:srcRect/>
            <a:stretch>
              <a:fillRect l="7220" r="722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8" name="CustomShape 3">
            <a:extLst>
              <a:ext uri="{FF2B5EF4-FFF2-40B4-BE49-F238E27FC236}">
                <a16:creationId xmlns:a16="http://schemas.microsoft.com/office/drawing/2014/main" id="{CF604081-14F9-4318-8613-D352A31E91BD}"/>
              </a:ext>
            </a:extLst>
          </p:cNvPr>
          <p:cNvSpPr/>
          <p:nvPr/>
        </p:nvSpPr>
        <p:spPr>
          <a:xfrm>
            <a:off x="6280687" y="2626796"/>
            <a:ext cx="1583280" cy="247680"/>
          </a:xfrm>
          <a:prstGeom prst="rect">
            <a:avLst/>
          </a:prstGeom>
          <a:solidFill>
            <a:schemeClr val="accent2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000" strike="noStrike">
                <a:solidFill>
                  <a:srgbClr val="000000"/>
                </a:solidFill>
                <a:latin typeface="Tahoma"/>
                <a:ea typeface="DejaVu Sans"/>
              </a:rPr>
              <a:t>Client</a:t>
            </a:r>
            <a:endParaRPr lang="en-US" sz="2000" dirty="0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4A0E1D3C-D64B-45BE-A438-F1CA26E420E9}"/>
              </a:ext>
            </a:extLst>
          </p:cNvPr>
          <p:cNvSpPr/>
          <p:nvPr/>
        </p:nvSpPr>
        <p:spPr>
          <a:xfrm>
            <a:off x="3915076" y="4578386"/>
            <a:ext cx="1583281" cy="1455407"/>
          </a:xfrm>
          <a:prstGeom prst="rect">
            <a:avLst/>
          </a:prstGeom>
          <a:blipFill dpi="0" rotWithShape="1">
            <a:blip r:embed="rId5"/>
            <a:srcRect/>
            <a:stretch>
              <a:fillRect l="7220" r="722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0" name="CustomShape 4">
            <a:extLst>
              <a:ext uri="{FF2B5EF4-FFF2-40B4-BE49-F238E27FC236}">
                <a16:creationId xmlns:a16="http://schemas.microsoft.com/office/drawing/2014/main" id="{AC927D41-0317-4746-90E5-6690FAC119CC}"/>
              </a:ext>
            </a:extLst>
          </p:cNvPr>
          <p:cNvSpPr/>
          <p:nvPr/>
        </p:nvSpPr>
        <p:spPr>
          <a:xfrm>
            <a:off x="3924000" y="5793840"/>
            <a:ext cx="1583280" cy="226800"/>
          </a:xfrm>
          <a:prstGeom prst="rect">
            <a:avLst/>
          </a:prstGeom>
          <a:solidFill>
            <a:schemeClr val="accent2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strike="noStrike">
                <a:solidFill>
                  <a:srgbClr val="000000"/>
                </a:solidFill>
                <a:latin typeface="Tahoma"/>
                <a:ea typeface="DejaVu Sans"/>
              </a:rPr>
              <a:t>Target</a:t>
            </a:r>
            <a:endParaRPr lang="en-US" sz="180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13E98EC-AD5C-490A-8D33-396232DC4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487497"/>
            <a:ext cx="8064900" cy="451576"/>
          </a:xfrm>
        </p:spPr>
        <p:txBody>
          <a:bodyPr/>
          <a:lstStyle/>
          <a:p>
            <a:r>
              <a:rPr lang="en-US" sz="3200" b="1" strike="noStrike">
                <a:solidFill>
                  <a:srgbClr val="00287D"/>
                </a:solidFill>
                <a:latin typeface="Trebuchet MS"/>
              </a:rPr>
              <a:t>Mention - Use</a:t>
            </a:r>
            <a:br>
              <a:rPr lang="en-US"/>
            </a:br>
            <a:endParaRPr lang="en-US" dirty="0"/>
          </a:p>
        </p:txBody>
      </p:sp>
      <p:sp>
        <p:nvSpPr>
          <p:cNvPr id="3" name="Šipka: zahnutá nahoru 2">
            <a:extLst>
              <a:ext uri="{FF2B5EF4-FFF2-40B4-BE49-F238E27FC236}">
                <a16:creationId xmlns:a16="http://schemas.microsoft.com/office/drawing/2014/main" id="{531B74B0-603A-41A3-9500-016100887F2C}"/>
              </a:ext>
            </a:extLst>
          </p:cNvPr>
          <p:cNvSpPr/>
          <p:nvPr/>
        </p:nvSpPr>
        <p:spPr bwMode="auto">
          <a:xfrm>
            <a:off x="3275856" y="4692047"/>
            <a:ext cx="3096344" cy="1633693"/>
          </a:xfrm>
          <a:prstGeom prst="curved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" name="Myšlenková bublina: obláček 3">
            <a:extLst>
              <a:ext uri="{FF2B5EF4-FFF2-40B4-BE49-F238E27FC236}">
                <a16:creationId xmlns:a16="http://schemas.microsoft.com/office/drawing/2014/main" id="{402DAEF4-2C81-4A0F-BBCC-E6BBE7AC674F}"/>
              </a:ext>
            </a:extLst>
          </p:cNvPr>
          <p:cNvSpPr/>
          <p:nvPr/>
        </p:nvSpPr>
        <p:spPr bwMode="auto">
          <a:xfrm>
            <a:off x="6137577" y="3093064"/>
            <a:ext cx="3006423" cy="2280152"/>
          </a:xfrm>
          <a:prstGeom prst="cloudCallout">
            <a:avLst>
              <a:gd name="adj1" fmla="val -60593"/>
              <a:gd name="adj2" fmla="val 75723"/>
            </a:avLst>
          </a:prstGeom>
          <a:solidFill>
            <a:schemeClr val="bg1"/>
          </a:solidFill>
          <a:ln w="1905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+mn-lt"/>
              </a:rPr>
              <a:t>Client gets the value 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through usage of target</a:t>
            </a:r>
            <a:br>
              <a:rPr lang="en-US" sz="1800" dirty="0">
                <a:latin typeface="+mn-lt"/>
              </a:rPr>
            </a:b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(value in use)</a:t>
            </a:r>
            <a:endParaRPr kumimoji="0" lang="en-US" sz="18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7" name="Šipka: zahnutá doleva 6">
            <a:extLst>
              <a:ext uri="{FF2B5EF4-FFF2-40B4-BE49-F238E27FC236}">
                <a16:creationId xmlns:a16="http://schemas.microsoft.com/office/drawing/2014/main" id="{B2D08D8E-B2F4-4482-A56C-CA4C622A2DC3}"/>
              </a:ext>
            </a:extLst>
          </p:cNvPr>
          <p:cNvSpPr/>
          <p:nvPr/>
        </p:nvSpPr>
        <p:spPr bwMode="auto">
          <a:xfrm rot="3452567">
            <a:off x="4206312" y="2899647"/>
            <a:ext cx="532316" cy="1752605"/>
          </a:xfrm>
          <a:prstGeom prst="curvedLeftArrow">
            <a:avLst>
              <a:gd name="adj1" fmla="val 17096"/>
              <a:gd name="adj2" fmla="val 51487"/>
              <a:gd name="adj3" fmla="val 3471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3" name="Myšlenková bublina: obláček 22">
            <a:extLst>
              <a:ext uri="{FF2B5EF4-FFF2-40B4-BE49-F238E27FC236}">
                <a16:creationId xmlns:a16="http://schemas.microsoft.com/office/drawing/2014/main" id="{12910F8A-68C1-4496-B6A1-C9D6640E1E8F}"/>
              </a:ext>
            </a:extLst>
          </p:cNvPr>
          <p:cNvSpPr/>
          <p:nvPr/>
        </p:nvSpPr>
        <p:spPr bwMode="auto">
          <a:xfrm>
            <a:off x="4489161" y="370925"/>
            <a:ext cx="3466980" cy="2280152"/>
          </a:xfrm>
          <a:prstGeom prst="cloudCallout">
            <a:avLst>
              <a:gd name="adj1" fmla="val -60593"/>
              <a:gd name="adj2" fmla="val 75723"/>
            </a:avLst>
          </a:prstGeom>
          <a:solidFill>
            <a:schemeClr val="bg1"/>
          </a:solidFill>
          <a:ln w="1905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+mn-lt"/>
              </a:rPr>
              <a:t>Provider plans the actions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on target based on 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the communication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with client</a:t>
            </a:r>
            <a:br>
              <a:rPr lang="en-US" sz="1800" dirty="0">
                <a:latin typeface="+mn-lt"/>
              </a:rPr>
            </a:br>
            <a:endParaRPr kumimoji="0" lang="en-US" sz="18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067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7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Value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7B5969CE-32D7-0C2E-1BDF-F9E5095515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3235188"/>
              </p:ext>
            </p:extLst>
          </p:nvPr>
        </p:nvGraphicFramePr>
        <p:xfrm>
          <a:off x="539750" y="1692275"/>
          <a:ext cx="8064500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4354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Value estimation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47A2AB96-B6DD-D00C-3420-8F9D39B25B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3816581"/>
              </p:ext>
            </p:extLst>
          </p:nvPr>
        </p:nvGraphicFramePr>
        <p:xfrm>
          <a:off x="539750" y="1692275"/>
          <a:ext cx="8064500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2398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Value proposition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CC27FB05-2AE3-2FBA-F139-DC8F9EBEC5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6988672"/>
              </p:ext>
            </p:extLst>
          </p:nvPr>
        </p:nvGraphicFramePr>
        <p:xfrm>
          <a:off x="540000" y="1692002"/>
          <a:ext cx="80649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59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Value proposition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1194424"/>
            <a:ext cx="5545160" cy="531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638604"/>
      </p:ext>
    </p:extLst>
  </p:cSld>
  <p:clrMapOvr>
    <a:masterClrMapping/>
  </p:clrMapOvr>
</p:sld>
</file>

<file path=ppt/theme/theme1.xml><?xml version="1.0" encoding="utf-8"?>
<a:theme xmlns:a="http://schemas.openxmlformats.org/drawingml/2006/main" name="SeSLab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eSLab" id="{62A1DE5B-5DD5-45A8-B7E3-46C89D80726A}" vid="{D2F2ED78-E11C-4B28-93C4-4DF1867F107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SeSLab</Template>
  <TotalTime>1186</TotalTime>
  <Words>1461</Words>
  <Application>Microsoft Office PowerPoint</Application>
  <PresentationFormat>Předvádění na obrazovce (4:3)</PresentationFormat>
  <Paragraphs>288</Paragraphs>
  <Slides>33</Slides>
  <Notes>28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9" baseType="lpstr">
      <vt:lpstr>Arial</vt:lpstr>
      <vt:lpstr>Calibri</vt:lpstr>
      <vt:lpstr>Tahoma</vt:lpstr>
      <vt:lpstr>Trebuchet MS</vt:lpstr>
      <vt:lpstr>Wingdings</vt:lpstr>
      <vt:lpstr>SeSLab</vt:lpstr>
      <vt:lpstr>Service environment</vt:lpstr>
      <vt:lpstr>The elements of service system </vt:lpstr>
      <vt:lpstr>Value proposition </vt:lpstr>
      <vt:lpstr>Mention - Use </vt:lpstr>
      <vt:lpstr>Mention - Use </vt:lpstr>
      <vt:lpstr>Value</vt:lpstr>
      <vt:lpstr>Value estimation</vt:lpstr>
      <vt:lpstr>Value proposition</vt:lpstr>
      <vt:lpstr>Value proposition</vt:lpstr>
      <vt:lpstr>Costs of value estimation</vt:lpstr>
      <vt:lpstr>Prezentace aplikace PowerPoint</vt:lpstr>
      <vt:lpstr>Service system </vt:lpstr>
      <vt:lpstr>Prezentace aplikace PowerPoint</vt:lpstr>
      <vt:lpstr>Service system </vt:lpstr>
      <vt:lpstr>Prezentace aplikace PowerPoint</vt:lpstr>
      <vt:lpstr>Prezentace aplikace PowerPoint</vt:lpstr>
      <vt:lpstr>Service system </vt:lpstr>
      <vt:lpstr>Service system </vt:lpstr>
      <vt:lpstr>Service system </vt:lpstr>
      <vt:lpstr>Prezentace aplikace PowerPoint</vt:lpstr>
      <vt:lpstr>Prezentace aplikace PowerPoint</vt:lpstr>
      <vt:lpstr>Service system </vt:lpstr>
      <vt:lpstr>Prezentace aplikace PowerPoint</vt:lpstr>
      <vt:lpstr>Prezentace aplikace PowerPoint</vt:lpstr>
      <vt:lpstr>Prezentace aplikace PowerPoint</vt:lpstr>
      <vt:lpstr>Prezentace aplikace PowerPoint</vt:lpstr>
      <vt:lpstr>Dual service system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 environment</dc:title>
  <dc:creator>leonard</dc:creator>
  <cp:lastModifiedBy>Leonard Walletzký</cp:lastModifiedBy>
  <cp:revision>3</cp:revision>
  <cp:lastPrinted>2014-10-23T06:05:36Z</cp:lastPrinted>
  <dcterms:created xsi:type="dcterms:W3CDTF">2014-10-02T07:43:28Z</dcterms:created>
  <dcterms:modified xsi:type="dcterms:W3CDTF">2024-10-17T09:00:34Z</dcterms:modified>
</cp:coreProperties>
</file>