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93" r:id="rId2"/>
    <p:sldId id="264" r:id="rId3"/>
    <p:sldId id="265" r:id="rId4"/>
    <p:sldId id="393" r:id="rId5"/>
    <p:sldId id="294" r:id="rId6"/>
    <p:sldId id="397" r:id="rId7"/>
    <p:sldId id="398" r:id="rId8"/>
    <p:sldId id="399" r:id="rId9"/>
    <p:sldId id="400" r:id="rId10"/>
    <p:sldId id="295" r:id="rId11"/>
    <p:sldId id="353" r:id="rId12"/>
    <p:sldId id="352" r:id="rId13"/>
    <p:sldId id="354" r:id="rId14"/>
    <p:sldId id="355" r:id="rId15"/>
    <p:sldId id="356" r:id="rId16"/>
    <p:sldId id="357" r:id="rId17"/>
    <p:sldId id="358" r:id="rId18"/>
    <p:sldId id="296" r:id="rId19"/>
    <p:sldId id="259" r:id="rId20"/>
    <p:sldId id="297" r:id="rId21"/>
    <p:sldId id="298" r:id="rId22"/>
    <p:sldId id="285" r:id="rId23"/>
    <p:sldId id="364" r:id="rId24"/>
    <p:sldId id="365" r:id="rId25"/>
    <p:sldId id="378" r:id="rId26"/>
    <p:sldId id="379" r:id="rId27"/>
    <p:sldId id="380" r:id="rId28"/>
    <p:sldId id="348" r:id="rId29"/>
    <p:sldId id="381" r:id="rId30"/>
    <p:sldId id="382" r:id="rId31"/>
    <p:sldId id="383" r:id="rId32"/>
    <p:sldId id="350" r:id="rId33"/>
    <p:sldId id="363" r:id="rId3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11C681-DB67-4A70-9753-55545899C9F4}" v="5" dt="2024-11-14T10:06:44.63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 Walletzký" userId="5c6479d8-24c8-4ca4-a5c7-fde0682a328a" providerId="ADAL" clId="{6011C681-DB67-4A70-9753-55545899C9F4}"/>
    <pc:docChg chg="custSel addSld delSld modSld">
      <pc:chgData name="Leonard Walletzký" userId="5c6479d8-24c8-4ca4-a5c7-fde0682a328a" providerId="ADAL" clId="{6011C681-DB67-4A70-9753-55545899C9F4}" dt="2024-11-14T10:06:44.771" v="10" actId="27636"/>
      <pc:docMkLst>
        <pc:docMk/>
      </pc:docMkLst>
      <pc:sldChg chg="del">
        <pc:chgData name="Leonard Walletzký" userId="5c6479d8-24c8-4ca4-a5c7-fde0682a328a" providerId="ADAL" clId="{6011C681-DB67-4A70-9753-55545899C9F4}" dt="2024-11-14T10:05:59.019" v="5" actId="47"/>
        <pc:sldMkLst>
          <pc:docMk/>
          <pc:sldMk cId="153129801" sldId="258"/>
        </pc:sldMkLst>
      </pc:sldChg>
      <pc:sldChg chg="del">
        <pc:chgData name="Leonard Walletzký" userId="5c6479d8-24c8-4ca4-a5c7-fde0682a328a" providerId="ADAL" clId="{6011C681-DB67-4A70-9753-55545899C9F4}" dt="2024-11-14T10:04:51.934" v="1" actId="47"/>
        <pc:sldMkLst>
          <pc:docMk/>
          <pc:sldMk cId="1648950884" sldId="266"/>
        </pc:sldMkLst>
      </pc:sldChg>
      <pc:sldChg chg="add">
        <pc:chgData name="Leonard Walletzký" userId="5c6479d8-24c8-4ca4-a5c7-fde0682a328a" providerId="ADAL" clId="{6011C681-DB67-4A70-9753-55545899C9F4}" dt="2024-11-14T10:06:44.629" v="8"/>
        <pc:sldMkLst>
          <pc:docMk/>
          <pc:sldMk cId="2725778557" sldId="285"/>
        </pc:sldMkLst>
      </pc:sldChg>
      <pc:sldChg chg="modSp add mod">
        <pc:chgData name="Leonard Walletzký" userId="5c6479d8-24c8-4ca4-a5c7-fde0682a328a" providerId="ADAL" clId="{6011C681-DB67-4A70-9753-55545899C9F4}" dt="2024-11-14T10:06:44.688" v="9" actId="27636"/>
        <pc:sldMkLst>
          <pc:docMk/>
          <pc:sldMk cId="698991053" sldId="297"/>
        </pc:sldMkLst>
        <pc:spChg chg="mod">
          <ac:chgData name="Leonard Walletzký" userId="5c6479d8-24c8-4ca4-a5c7-fde0682a328a" providerId="ADAL" clId="{6011C681-DB67-4A70-9753-55545899C9F4}" dt="2024-11-14T10:06:44.688" v="9" actId="27636"/>
          <ac:spMkLst>
            <pc:docMk/>
            <pc:sldMk cId="698991053" sldId="297"/>
            <ac:spMk id="2" creationId="{99590570-094C-4E1D-B274-2F3DC9F06D92}"/>
          </ac:spMkLst>
        </pc:spChg>
      </pc:sldChg>
      <pc:sldChg chg="modSp add mod">
        <pc:chgData name="Leonard Walletzký" userId="5c6479d8-24c8-4ca4-a5c7-fde0682a328a" providerId="ADAL" clId="{6011C681-DB67-4A70-9753-55545899C9F4}" dt="2024-11-14T10:06:44.771" v="10" actId="27636"/>
        <pc:sldMkLst>
          <pc:docMk/>
          <pc:sldMk cId="2239370930" sldId="298"/>
        </pc:sldMkLst>
        <pc:spChg chg="mod">
          <ac:chgData name="Leonard Walletzký" userId="5c6479d8-24c8-4ca4-a5c7-fde0682a328a" providerId="ADAL" clId="{6011C681-DB67-4A70-9753-55545899C9F4}" dt="2024-11-14T10:06:44.771" v="10" actId="27636"/>
          <ac:spMkLst>
            <pc:docMk/>
            <pc:sldMk cId="2239370930" sldId="298"/>
            <ac:spMk id="2" creationId="{9B8F3CB4-91AB-41C9-A50D-662175BEDC58}"/>
          </ac:spMkLst>
        </pc:spChg>
      </pc:sldChg>
      <pc:sldChg chg="add">
        <pc:chgData name="Leonard Walletzký" userId="5c6479d8-24c8-4ca4-a5c7-fde0682a328a" providerId="ADAL" clId="{6011C681-DB67-4A70-9753-55545899C9F4}" dt="2024-11-14T10:04:42.464" v="0"/>
        <pc:sldMkLst>
          <pc:docMk/>
          <pc:sldMk cId="4112250305" sldId="393"/>
        </pc:sldMkLst>
      </pc:sldChg>
      <pc:sldChg chg="add">
        <pc:chgData name="Leonard Walletzký" userId="5c6479d8-24c8-4ca4-a5c7-fde0682a328a" providerId="ADAL" clId="{6011C681-DB67-4A70-9753-55545899C9F4}" dt="2024-11-14T10:05:56.146" v="2"/>
        <pc:sldMkLst>
          <pc:docMk/>
          <pc:sldMk cId="2408937566" sldId="397"/>
        </pc:sldMkLst>
      </pc:sldChg>
      <pc:sldChg chg="modSp add mod">
        <pc:chgData name="Leonard Walletzký" userId="5c6479d8-24c8-4ca4-a5c7-fde0682a328a" providerId="ADAL" clId="{6011C681-DB67-4A70-9753-55545899C9F4}" dt="2024-11-14T10:05:56.225" v="4" actId="27636"/>
        <pc:sldMkLst>
          <pc:docMk/>
          <pc:sldMk cId="673550417" sldId="398"/>
        </pc:sldMkLst>
        <pc:spChg chg="mod">
          <ac:chgData name="Leonard Walletzký" userId="5c6479d8-24c8-4ca4-a5c7-fde0682a328a" providerId="ADAL" clId="{6011C681-DB67-4A70-9753-55545899C9F4}" dt="2024-11-14T10:05:56.209" v="3" actId="27636"/>
          <ac:spMkLst>
            <pc:docMk/>
            <pc:sldMk cId="673550417" sldId="398"/>
            <ac:spMk id="2" creationId="{74193085-E997-4077-BE9B-CED6F903E696}"/>
          </ac:spMkLst>
        </pc:spChg>
        <pc:spChg chg="mod">
          <ac:chgData name="Leonard Walletzký" userId="5c6479d8-24c8-4ca4-a5c7-fde0682a328a" providerId="ADAL" clId="{6011C681-DB67-4A70-9753-55545899C9F4}" dt="2024-11-14T10:05:56.225" v="4" actId="27636"/>
          <ac:spMkLst>
            <pc:docMk/>
            <pc:sldMk cId="673550417" sldId="398"/>
            <ac:spMk id="9" creationId="{AAFE695D-515C-4717-9CBF-50F7EFE044BF}"/>
          </ac:spMkLst>
        </pc:spChg>
      </pc:sldChg>
      <pc:sldChg chg="add">
        <pc:chgData name="Leonard Walletzký" userId="5c6479d8-24c8-4ca4-a5c7-fde0682a328a" providerId="ADAL" clId="{6011C681-DB67-4A70-9753-55545899C9F4}" dt="2024-11-14T10:05:56.146" v="2"/>
        <pc:sldMkLst>
          <pc:docMk/>
          <pc:sldMk cId="453361083" sldId="399"/>
        </pc:sldMkLst>
      </pc:sldChg>
      <pc:sldChg chg="modSp add">
        <pc:chgData name="Leonard Walletzký" userId="5c6479d8-24c8-4ca4-a5c7-fde0682a328a" providerId="ADAL" clId="{6011C681-DB67-4A70-9753-55545899C9F4}" dt="2024-11-14T10:06:10.653" v="7" actId="20577"/>
        <pc:sldMkLst>
          <pc:docMk/>
          <pc:sldMk cId="1730028871" sldId="400"/>
        </pc:sldMkLst>
        <pc:graphicFrameChg chg="mod">
          <ac:chgData name="Leonard Walletzký" userId="5c6479d8-24c8-4ca4-a5c7-fde0682a328a" providerId="ADAL" clId="{6011C681-DB67-4A70-9753-55545899C9F4}" dt="2024-11-14T10:06:10.653" v="7" actId="20577"/>
          <ac:graphicFrameMkLst>
            <pc:docMk/>
            <pc:sldMk cId="1730028871" sldId="400"/>
            <ac:graphicFrameMk id="4" creationId="{827F6FE4-F4D9-49E2-B237-9A47E7474464}"/>
          </ac:graphicFrameMkLst>
        </pc:graphicFrameChg>
      </pc:sldChg>
    </pc:docChg>
  </pc:docChgLst>
</pc:chgInfo>
</file>

<file path=ppt/diagrams/_rels/data21.xml.rels><?xml version="1.0" encoding="UTF-8" standalone="yes"?>
<Relationships xmlns="http://schemas.openxmlformats.org/package/2006/relationships"><Relationship Id="rId1" Type="http://schemas.openxmlformats.org/officeDocument/2006/relationships/hyperlink" Target="http://www.insecam.org/en/bytype/Foscam/" TargetMode="External"/></Relationships>
</file>

<file path=ppt/diagrams/_rels/data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21.xml.rels><?xml version="1.0" encoding="UTF-8" standalone="yes"?>
<Relationships xmlns="http://schemas.openxmlformats.org/package/2006/relationships"><Relationship Id="rId1" Type="http://schemas.openxmlformats.org/officeDocument/2006/relationships/hyperlink" Target="http://www.insecam.org/en/bytype/Foscam/" TargetMode="External"/></Relationships>
</file>

<file path=ppt/diagrams/_rels/drawing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4298C-6711-444E-832D-5FFDF6C2AF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3D44FBCE-850F-48EF-8844-7FB415459711}">
      <dgm:prSet/>
      <dgm:spPr/>
      <dgm:t>
        <a:bodyPr/>
        <a:lstStyle/>
        <a:p>
          <a:r>
            <a:rPr lang="en-US" dirty="0"/>
            <a:t>Definition of Smart City</a:t>
          </a:r>
        </a:p>
      </dgm:t>
    </dgm:pt>
    <dgm:pt modelId="{632BF4A5-AAD8-4AFA-9640-62ECD83F2AAC}" type="parTrans" cxnId="{649C16B8-A9CE-4DCB-89F1-8F552F79AD40}">
      <dgm:prSet/>
      <dgm:spPr/>
      <dgm:t>
        <a:bodyPr/>
        <a:lstStyle/>
        <a:p>
          <a:endParaRPr lang="cs-CZ"/>
        </a:p>
      </dgm:t>
    </dgm:pt>
    <dgm:pt modelId="{9BF53624-436E-4464-8A8D-9517D2633CAD}" type="sibTrans" cxnId="{649C16B8-A9CE-4DCB-89F1-8F552F79AD40}">
      <dgm:prSet/>
      <dgm:spPr/>
      <dgm:t>
        <a:bodyPr/>
        <a:lstStyle/>
        <a:p>
          <a:endParaRPr lang="cs-CZ"/>
        </a:p>
      </dgm:t>
    </dgm:pt>
    <dgm:pt modelId="{255B6BA1-666D-4140-8728-EE1B84E13DD7}">
      <dgm:prSet/>
      <dgm:spPr/>
      <dgm:t>
        <a:bodyPr/>
        <a:lstStyle/>
        <a:p>
          <a:r>
            <a:rPr lang="en-US" dirty="0"/>
            <a:t>Role and design of Services within the Smart City</a:t>
          </a:r>
        </a:p>
      </dgm:t>
    </dgm:pt>
    <dgm:pt modelId="{1B19076A-FAD1-43CD-BBA0-08E29D7B704F}" type="parTrans" cxnId="{E1762A6D-6DC2-4FF3-A97B-C4DBB243164C}">
      <dgm:prSet/>
      <dgm:spPr/>
      <dgm:t>
        <a:bodyPr/>
        <a:lstStyle/>
        <a:p>
          <a:endParaRPr lang="cs-CZ"/>
        </a:p>
      </dgm:t>
    </dgm:pt>
    <dgm:pt modelId="{80D4BCFD-0757-46DD-9E24-5E18BDE3F881}" type="sibTrans" cxnId="{E1762A6D-6DC2-4FF3-A97B-C4DBB243164C}">
      <dgm:prSet/>
      <dgm:spPr/>
      <dgm:t>
        <a:bodyPr/>
        <a:lstStyle/>
        <a:p>
          <a:endParaRPr lang="cs-CZ"/>
        </a:p>
      </dgm:t>
    </dgm:pt>
    <dgm:pt modelId="{ED6BBC85-3400-44CA-9129-B7CDF08962E9}">
      <dgm:prSet/>
      <dgm:spPr/>
      <dgm:t>
        <a:bodyPr/>
        <a:lstStyle/>
        <a:p>
          <a:r>
            <a:rPr lang="en-US" dirty="0"/>
            <a:t>Modeling the services </a:t>
          </a:r>
        </a:p>
      </dgm:t>
    </dgm:pt>
    <dgm:pt modelId="{99231A9F-D0D0-4DB8-9A90-EC771B49324F}" type="parTrans" cxnId="{2BD779EB-578E-42A3-933C-08E5263D981D}">
      <dgm:prSet/>
      <dgm:spPr/>
    </dgm:pt>
    <dgm:pt modelId="{363D4639-6F98-474F-A2B9-A25BF5D9C7CB}" type="sibTrans" cxnId="{2BD779EB-578E-42A3-933C-08E5263D981D}">
      <dgm:prSet/>
      <dgm:spPr/>
    </dgm:pt>
    <dgm:pt modelId="{970377D4-319E-42ED-B937-5958895DE54D}" type="pres">
      <dgm:prSet presAssocID="{9A14298C-6711-444E-832D-5FFDF6C2AF30}" presName="linear" presStyleCnt="0">
        <dgm:presLayoutVars>
          <dgm:animLvl val="lvl"/>
          <dgm:resizeHandles val="exact"/>
        </dgm:presLayoutVars>
      </dgm:prSet>
      <dgm:spPr/>
    </dgm:pt>
    <dgm:pt modelId="{F70DF8CD-565C-4FB7-9531-B659A1BC0731}" type="pres">
      <dgm:prSet presAssocID="{3D44FBCE-850F-48EF-8844-7FB415459711}" presName="parentText" presStyleLbl="node1" presStyleIdx="0" presStyleCnt="3">
        <dgm:presLayoutVars>
          <dgm:chMax val="0"/>
          <dgm:bulletEnabled val="1"/>
        </dgm:presLayoutVars>
      </dgm:prSet>
      <dgm:spPr/>
    </dgm:pt>
    <dgm:pt modelId="{4259700D-76BF-4A56-8E22-D3BB9F991BD7}" type="pres">
      <dgm:prSet presAssocID="{9BF53624-436E-4464-8A8D-9517D2633CAD}" presName="spacer" presStyleCnt="0"/>
      <dgm:spPr/>
    </dgm:pt>
    <dgm:pt modelId="{53BE1699-A523-4ED3-B354-E31EBF2757F6}" type="pres">
      <dgm:prSet presAssocID="{255B6BA1-666D-4140-8728-EE1B84E13DD7}" presName="parentText" presStyleLbl="node1" presStyleIdx="1" presStyleCnt="3">
        <dgm:presLayoutVars>
          <dgm:chMax val="0"/>
          <dgm:bulletEnabled val="1"/>
        </dgm:presLayoutVars>
      </dgm:prSet>
      <dgm:spPr/>
    </dgm:pt>
    <dgm:pt modelId="{C58B6983-6BBF-40E8-BD2D-ABF725B11519}" type="pres">
      <dgm:prSet presAssocID="{80D4BCFD-0757-46DD-9E24-5E18BDE3F881}" presName="spacer" presStyleCnt="0"/>
      <dgm:spPr/>
    </dgm:pt>
    <dgm:pt modelId="{EFE5CD74-9E65-4110-8439-358EB968119F}" type="pres">
      <dgm:prSet presAssocID="{ED6BBC85-3400-44CA-9129-B7CDF08962E9}" presName="parentText" presStyleLbl="node1" presStyleIdx="2" presStyleCnt="3">
        <dgm:presLayoutVars>
          <dgm:chMax val="0"/>
          <dgm:bulletEnabled val="1"/>
        </dgm:presLayoutVars>
      </dgm:prSet>
      <dgm:spPr/>
    </dgm:pt>
  </dgm:ptLst>
  <dgm:cxnLst>
    <dgm:cxn modelId="{BC72EA4C-C2B3-4AB5-8D81-2405339DCAA5}" type="presOf" srcId="{ED6BBC85-3400-44CA-9129-B7CDF08962E9}" destId="{EFE5CD74-9E65-4110-8439-358EB968119F}" srcOrd="0" destOrd="0" presId="urn:microsoft.com/office/officeart/2005/8/layout/vList2"/>
    <dgm:cxn modelId="{E1762A6D-6DC2-4FF3-A97B-C4DBB243164C}" srcId="{9A14298C-6711-444E-832D-5FFDF6C2AF30}" destId="{255B6BA1-666D-4140-8728-EE1B84E13DD7}" srcOrd="1" destOrd="0" parTransId="{1B19076A-FAD1-43CD-BBA0-08E29D7B704F}" sibTransId="{80D4BCFD-0757-46DD-9E24-5E18BDE3F881}"/>
    <dgm:cxn modelId="{1B94B672-AF01-46C1-A68A-7BCF62C442EE}" type="presOf" srcId="{255B6BA1-666D-4140-8728-EE1B84E13DD7}" destId="{53BE1699-A523-4ED3-B354-E31EBF2757F6}" srcOrd="0" destOrd="0" presId="urn:microsoft.com/office/officeart/2005/8/layout/vList2"/>
    <dgm:cxn modelId="{649C16B8-A9CE-4DCB-89F1-8F552F79AD40}" srcId="{9A14298C-6711-444E-832D-5FFDF6C2AF30}" destId="{3D44FBCE-850F-48EF-8844-7FB415459711}" srcOrd="0" destOrd="0" parTransId="{632BF4A5-AAD8-4AFA-9640-62ECD83F2AAC}" sibTransId="{9BF53624-436E-4464-8A8D-9517D2633CAD}"/>
    <dgm:cxn modelId="{8CF8B8CC-E564-495B-919F-50855D172B00}" type="presOf" srcId="{3D44FBCE-850F-48EF-8844-7FB415459711}" destId="{F70DF8CD-565C-4FB7-9531-B659A1BC0731}" srcOrd="0" destOrd="0" presId="urn:microsoft.com/office/officeart/2005/8/layout/vList2"/>
    <dgm:cxn modelId="{F3D3BED8-7DA3-4F46-BF25-840478411D32}" type="presOf" srcId="{9A14298C-6711-444E-832D-5FFDF6C2AF30}" destId="{970377D4-319E-42ED-B937-5958895DE54D}" srcOrd="0" destOrd="0" presId="urn:microsoft.com/office/officeart/2005/8/layout/vList2"/>
    <dgm:cxn modelId="{2BD779EB-578E-42A3-933C-08E5263D981D}" srcId="{9A14298C-6711-444E-832D-5FFDF6C2AF30}" destId="{ED6BBC85-3400-44CA-9129-B7CDF08962E9}" srcOrd="2" destOrd="0" parTransId="{99231A9F-D0D0-4DB8-9A90-EC771B49324F}" sibTransId="{363D4639-6F98-474F-A2B9-A25BF5D9C7CB}"/>
    <dgm:cxn modelId="{C90A8DF9-81E4-4D10-95E1-1429FAAD5140}" type="presParOf" srcId="{970377D4-319E-42ED-B937-5958895DE54D}" destId="{F70DF8CD-565C-4FB7-9531-B659A1BC0731}" srcOrd="0" destOrd="0" presId="urn:microsoft.com/office/officeart/2005/8/layout/vList2"/>
    <dgm:cxn modelId="{297D7732-49C6-4B2A-899D-11D2D1ED5730}" type="presParOf" srcId="{970377D4-319E-42ED-B937-5958895DE54D}" destId="{4259700D-76BF-4A56-8E22-D3BB9F991BD7}" srcOrd="1" destOrd="0" presId="urn:microsoft.com/office/officeart/2005/8/layout/vList2"/>
    <dgm:cxn modelId="{131CF1D4-7E5F-4CEF-B406-2E94937B788A}" type="presParOf" srcId="{970377D4-319E-42ED-B937-5958895DE54D}" destId="{53BE1699-A523-4ED3-B354-E31EBF2757F6}" srcOrd="2" destOrd="0" presId="urn:microsoft.com/office/officeart/2005/8/layout/vList2"/>
    <dgm:cxn modelId="{FCF43FC2-F300-42B0-A1A9-E1D37AB2EC70}" type="presParOf" srcId="{970377D4-319E-42ED-B937-5958895DE54D}" destId="{C58B6983-6BBF-40E8-BD2D-ABF725B11519}" srcOrd="3" destOrd="0" presId="urn:microsoft.com/office/officeart/2005/8/layout/vList2"/>
    <dgm:cxn modelId="{E578D73F-7D2F-4867-A9F7-CFCC0747305F}" type="presParOf" srcId="{970377D4-319E-42ED-B937-5958895DE54D}" destId="{EFE5CD74-9E65-4110-8439-358EB968119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8A42DD-3634-461C-9409-3A75B1D8EDA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D7D1DBD7-0E5C-4966-93DB-F133D6BF6A7C}">
      <dgm:prSet/>
      <dgm:spPr/>
      <dgm:t>
        <a:bodyPr/>
        <a:lstStyle/>
        <a:p>
          <a:r>
            <a:rPr lang="en-US" dirty="0"/>
            <a:t>Value is considered to be an improvement in a system, as perceived by the system itself or by the ability of the system to be integrated in its environment.</a:t>
          </a:r>
        </a:p>
      </dgm:t>
    </dgm:pt>
    <dgm:pt modelId="{91962CBD-6879-4496-996B-77C75AFF5678}" type="parTrans" cxnId="{A2A2603F-70AE-4397-BA90-AFF3594EFD2D}">
      <dgm:prSet/>
      <dgm:spPr/>
      <dgm:t>
        <a:bodyPr/>
        <a:lstStyle/>
        <a:p>
          <a:endParaRPr lang="cs-CZ"/>
        </a:p>
      </dgm:t>
    </dgm:pt>
    <dgm:pt modelId="{6891C6CE-EEC3-48AE-9C01-992E25847962}" type="sibTrans" cxnId="{A2A2603F-70AE-4397-BA90-AFF3594EFD2D}">
      <dgm:prSet/>
      <dgm:spPr/>
      <dgm:t>
        <a:bodyPr/>
        <a:lstStyle/>
        <a:p>
          <a:endParaRPr lang="cs-CZ"/>
        </a:p>
      </dgm:t>
    </dgm:pt>
    <dgm:pt modelId="{75A0949C-D3B0-4BF1-ADFB-66378C309BD7}">
      <dgm:prSet/>
      <dgm:spPr/>
      <dgm:t>
        <a:bodyPr/>
        <a:lstStyle/>
        <a:p>
          <a:r>
            <a:rPr lang="en-US" dirty="0"/>
            <a:t>Value creation takes place as a potential resource has become an effective specific benefit.</a:t>
          </a:r>
        </a:p>
      </dgm:t>
    </dgm:pt>
    <dgm:pt modelId="{9C2767A1-072E-4465-8C3C-AE1FCE7E2E87}" type="parTrans" cxnId="{E934BAAC-F302-408F-B23B-45EBE64345FE}">
      <dgm:prSet/>
      <dgm:spPr/>
      <dgm:t>
        <a:bodyPr/>
        <a:lstStyle/>
        <a:p>
          <a:endParaRPr lang="cs-CZ"/>
        </a:p>
      </dgm:t>
    </dgm:pt>
    <dgm:pt modelId="{40C3FC19-889E-4362-8501-CDEF2FE8D37E}" type="sibTrans" cxnId="{E934BAAC-F302-408F-B23B-45EBE64345FE}">
      <dgm:prSet/>
      <dgm:spPr/>
      <dgm:t>
        <a:bodyPr/>
        <a:lstStyle/>
        <a:p>
          <a:endParaRPr lang="cs-CZ"/>
        </a:p>
      </dgm:t>
    </dgm:pt>
    <dgm:pt modelId="{2A21894D-0B88-40B9-834F-56B8197F6B69}">
      <dgm:prSet/>
      <dgm:spPr/>
      <dgm:t>
        <a:bodyPr/>
        <a:lstStyle/>
        <a:p>
          <a:r>
            <a:rPr lang="en-US" dirty="0"/>
            <a:t>Value co-creation has a win-win logic that considers the interaction among different entities represented by various service systems and by the desire to reach collective mutual satisfaction, in which the active contribution is multiple, the integration is maximum, and complementarity is fundamental.</a:t>
          </a:r>
        </a:p>
      </dgm:t>
    </dgm:pt>
    <dgm:pt modelId="{2F388CB5-44B0-455B-AF29-EC3DCE3F371D}" type="parTrans" cxnId="{D7A240D9-329A-41BB-9003-EFA2B20C8169}">
      <dgm:prSet/>
      <dgm:spPr/>
      <dgm:t>
        <a:bodyPr/>
        <a:lstStyle/>
        <a:p>
          <a:endParaRPr lang="cs-CZ"/>
        </a:p>
      </dgm:t>
    </dgm:pt>
    <dgm:pt modelId="{44B0FC83-6B8D-4E50-A823-A917CC322C08}" type="sibTrans" cxnId="{D7A240D9-329A-41BB-9003-EFA2B20C8169}">
      <dgm:prSet/>
      <dgm:spPr/>
      <dgm:t>
        <a:bodyPr/>
        <a:lstStyle/>
        <a:p>
          <a:endParaRPr lang="cs-CZ"/>
        </a:p>
      </dgm:t>
    </dgm:pt>
    <dgm:pt modelId="{E54FD3A6-B92E-4706-8523-0EF53E345BA0}">
      <dgm:prSet/>
      <dgm:spPr/>
      <dgm:t>
        <a:bodyPr/>
        <a:lstStyle/>
        <a:p>
          <a:r>
            <a:rPr lang="en-US" dirty="0"/>
            <a:t>The contributions of knowledge, the application of skills, the ability to configure and reconfigure, and the desire to maintain relationships with long-terms subjects considered strategic all represent the elements of a systemic way of being adaptive.</a:t>
          </a:r>
        </a:p>
      </dgm:t>
    </dgm:pt>
    <dgm:pt modelId="{267AB553-2999-4B42-8037-4140854766F2}" type="parTrans" cxnId="{1A6704F6-3EA6-4291-A740-8917A99A8E92}">
      <dgm:prSet/>
      <dgm:spPr/>
      <dgm:t>
        <a:bodyPr/>
        <a:lstStyle/>
        <a:p>
          <a:endParaRPr lang="cs-CZ"/>
        </a:p>
      </dgm:t>
    </dgm:pt>
    <dgm:pt modelId="{385CEC3E-C105-49EB-8B01-123ED6352C2E}" type="sibTrans" cxnId="{1A6704F6-3EA6-4291-A740-8917A99A8E92}">
      <dgm:prSet/>
      <dgm:spPr/>
      <dgm:t>
        <a:bodyPr/>
        <a:lstStyle/>
        <a:p>
          <a:endParaRPr lang="cs-CZ"/>
        </a:p>
      </dgm:t>
    </dgm:pt>
    <dgm:pt modelId="{9A0EF340-0E18-4FBC-957E-9CF610889BE9}">
      <dgm:prSet/>
      <dgm:spPr/>
      <dgm:t>
        <a:bodyPr/>
        <a:lstStyle/>
        <a:p>
          <a:r>
            <a:rPr lang="en-US" dirty="0"/>
            <a:t>Value is perceived and determined by the customer on the basis of value in use (through the previously defined consumption process); </a:t>
          </a:r>
        </a:p>
      </dgm:t>
    </dgm:pt>
    <dgm:pt modelId="{E85A9EB6-E9FA-4CB7-B206-BC2A0579DE7E}" type="parTrans" cxnId="{0039D410-2DA0-47EE-A81F-C2530FD190D5}">
      <dgm:prSet/>
      <dgm:spPr/>
      <dgm:t>
        <a:bodyPr/>
        <a:lstStyle/>
        <a:p>
          <a:endParaRPr lang="cs-CZ"/>
        </a:p>
      </dgm:t>
    </dgm:pt>
    <dgm:pt modelId="{88247AC4-1851-482B-AF1B-14586CE3C179}" type="sibTrans" cxnId="{0039D410-2DA0-47EE-A81F-C2530FD190D5}">
      <dgm:prSet/>
      <dgm:spPr/>
      <dgm:t>
        <a:bodyPr/>
        <a:lstStyle/>
        <a:p>
          <a:endParaRPr lang="cs-CZ"/>
        </a:p>
      </dgm:t>
    </dgm:pt>
    <dgm:pt modelId="{65F593CC-4337-45EE-B80A-219AABA76270}" type="pres">
      <dgm:prSet presAssocID="{E78A42DD-3634-461C-9409-3A75B1D8EDAA}" presName="linear" presStyleCnt="0">
        <dgm:presLayoutVars>
          <dgm:animLvl val="lvl"/>
          <dgm:resizeHandles val="exact"/>
        </dgm:presLayoutVars>
      </dgm:prSet>
      <dgm:spPr/>
    </dgm:pt>
    <dgm:pt modelId="{EB48453C-AA8D-4EB7-9607-4866F2D29C77}" type="pres">
      <dgm:prSet presAssocID="{D7D1DBD7-0E5C-4966-93DB-F133D6BF6A7C}" presName="parentText" presStyleLbl="node1" presStyleIdx="0" presStyleCnt="5">
        <dgm:presLayoutVars>
          <dgm:chMax val="0"/>
          <dgm:bulletEnabled val="1"/>
        </dgm:presLayoutVars>
      </dgm:prSet>
      <dgm:spPr/>
    </dgm:pt>
    <dgm:pt modelId="{AD0660C1-706E-4ADA-B98E-672844B4B0CD}" type="pres">
      <dgm:prSet presAssocID="{6891C6CE-EEC3-48AE-9C01-992E25847962}" presName="spacer" presStyleCnt="0"/>
      <dgm:spPr/>
    </dgm:pt>
    <dgm:pt modelId="{B68BEF6A-BE3A-486B-BB2C-74EA57B353AD}" type="pres">
      <dgm:prSet presAssocID="{75A0949C-D3B0-4BF1-ADFB-66378C309BD7}" presName="parentText" presStyleLbl="node1" presStyleIdx="1" presStyleCnt="5">
        <dgm:presLayoutVars>
          <dgm:chMax val="0"/>
          <dgm:bulletEnabled val="1"/>
        </dgm:presLayoutVars>
      </dgm:prSet>
      <dgm:spPr/>
    </dgm:pt>
    <dgm:pt modelId="{1A6F7A66-EF8B-4CA1-992D-F2C321FCE5F4}" type="pres">
      <dgm:prSet presAssocID="{40C3FC19-889E-4362-8501-CDEF2FE8D37E}" presName="spacer" presStyleCnt="0"/>
      <dgm:spPr/>
    </dgm:pt>
    <dgm:pt modelId="{038C0AA2-0171-491F-8D45-BEE8EA7446E7}" type="pres">
      <dgm:prSet presAssocID="{2A21894D-0B88-40B9-834F-56B8197F6B69}" presName="parentText" presStyleLbl="node1" presStyleIdx="2" presStyleCnt="5">
        <dgm:presLayoutVars>
          <dgm:chMax val="0"/>
          <dgm:bulletEnabled val="1"/>
        </dgm:presLayoutVars>
      </dgm:prSet>
      <dgm:spPr/>
    </dgm:pt>
    <dgm:pt modelId="{A98AD8D7-7609-482B-8681-354ECDA26F2D}" type="pres">
      <dgm:prSet presAssocID="{44B0FC83-6B8D-4E50-A823-A917CC322C08}" presName="spacer" presStyleCnt="0"/>
      <dgm:spPr/>
    </dgm:pt>
    <dgm:pt modelId="{BD4F570B-6D16-439B-8F87-F693BC03AF71}" type="pres">
      <dgm:prSet presAssocID="{E54FD3A6-B92E-4706-8523-0EF53E345BA0}" presName="parentText" presStyleLbl="node1" presStyleIdx="3" presStyleCnt="5">
        <dgm:presLayoutVars>
          <dgm:chMax val="0"/>
          <dgm:bulletEnabled val="1"/>
        </dgm:presLayoutVars>
      </dgm:prSet>
      <dgm:spPr/>
    </dgm:pt>
    <dgm:pt modelId="{961C05B4-A2B9-4CC1-9274-BAEC0877414A}" type="pres">
      <dgm:prSet presAssocID="{385CEC3E-C105-49EB-8B01-123ED6352C2E}" presName="spacer" presStyleCnt="0"/>
      <dgm:spPr/>
    </dgm:pt>
    <dgm:pt modelId="{6E3FC297-77C9-4203-BF29-CD4F59739171}" type="pres">
      <dgm:prSet presAssocID="{9A0EF340-0E18-4FBC-957E-9CF610889BE9}" presName="parentText" presStyleLbl="node1" presStyleIdx="4" presStyleCnt="5">
        <dgm:presLayoutVars>
          <dgm:chMax val="0"/>
          <dgm:bulletEnabled val="1"/>
        </dgm:presLayoutVars>
      </dgm:prSet>
      <dgm:spPr/>
    </dgm:pt>
  </dgm:ptLst>
  <dgm:cxnLst>
    <dgm:cxn modelId="{FB264D04-ADFE-4C57-8F28-D645F235D1B2}" type="presOf" srcId="{E78A42DD-3634-461C-9409-3A75B1D8EDAA}" destId="{65F593CC-4337-45EE-B80A-219AABA76270}" srcOrd="0" destOrd="0" presId="urn:microsoft.com/office/officeart/2005/8/layout/vList2"/>
    <dgm:cxn modelId="{31B42C0D-68B0-4EEC-A53B-07691B9860C0}" type="presOf" srcId="{D7D1DBD7-0E5C-4966-93DB-F133D6BF6A7C}" destId="{EB48453C-AA8D-4EB7-9607-4866F2D29C77}" srcOrd="0" destOrd="0" presId="urn:microsoft.com/office/officeart/2005/8/layout/vList2"/>
    <dgm:cxn modelId="{0039D410-2DA0-47EE-A81F-C2530FD190D5}" srcId="{E78A42DD-3634-461C-9409-3A75B1D8EDAA}" destId="{9A0EF340-0E18-4FBC-957E-9CF610889BE9}" srcOrd="4" destOrd="0" parTransId="{E85A9EB6-E9FA-4CB7-B206-BC2A0579DE7E}" sibTransId="{88247AC4-1851-482B-AF1B-14586CE3C179}"/>
    <dgm:cxn modelId="{D4DFAA17-7A6B-4210-860E-6A507CAE225F}" type="presOf" srcId="{2A21894D-0B88-40B9-834F-56B8197F6B69}" destId="{038C0AA2-0171-491F-8D45-BEE8EA7446E7}" srcOrd="0" destOrd="0" presId="urn:microsoft.com/office/officeart/2005/8/layout/vList2"/>
    <dgm:cxn modelId="{A2A2603F-70AE-4397-BA90-AFF3594EFD2D}" srcId="{E78A42DD-3634-461C-9409-3A75B1D8EDAA}" destId="{D7D1DBD7-0E5C-4966-93DB-F133D6BF6A7C}" srcOrd="0" destOrd="0" parTransId="{91962CBD-6879-4496-996B-77C75AFF5678}" sibTransId="{6891C6CE-EEC3-48AE-9C01-992E25847962}"/>
    <dgm:cxn modelId="{4E57AC41-26D3-4080-A5E1-4C0A40A11210}" type="presOf" srcId="{E54FD3A6-B92E-4706-8523-0EF53E345BA0}" destId="{BD4F570B-6D16-439B-8F87-F693BC03AF71}" srcOrd="0" destOrd="0" presId="urn:microsoft.com/office/officeart/2005/8/layout/vList2"/>
    <dgm:cxn modelId="{6ABCF443-7A7A-402E-9257-335E2F8AACB6}" type="presOf" srcId="{75A0949C-D3B0-4BF1-ADFB-66378C309BD7}" destId="{B68BEF6A-BE3A-486B-BB2C-74EA57B353AD}" srcOrd="0" destOrd="0" presId="urn:microsoft.com/office/officeart/2005/8/layout/vList2"/>
    <dgm:cxn modelId="{E934BAAC-F302-408F-B23B-45EBE64345FE}" srcId="{E78A42DD-3634-461C-9409-3A75B1D8EDAA}" destId="{75A0949C-D3B0-4BF1-ADFB-66378C309BD7}" srcOrd="1" destOrd="0" parTransId="{9C2767A1-072E-4465-8C3C-AE1FCE7E2E87}" sibTransId="{40C3FC19-889E-4362-8501-CDEF2FE8D37E}"/>
    <dgm:cxn modelId="{CF9592CB-75F0-4136-87BD-ECD1FC573FD5}" type="presOf" srcId="{9A0EF340-0E18-4FBC-957E-9CF610889BE9}" destId="{6E3FC297-77C9-4203-BF29-CD4F59739171}" srcOrd="0" destOrd="0" presId="urn:microsoft.com/office/officeart/2005/8/layout/vList2"/>
    <dgm:cxn modelId="{D7A240D9-329A-41BB-9003-EFA2B20C8169}" srcId="{E78A42DD-3634-461C-9409-3A75B1D8EDAA}" destId="{2A21894D-0B88-40B9-834F-56B8197F6B69}" srcOrd="2" destOrd="0" parTransId="{2F388CB5-44B0-455B-AF29-EC3DCE3F371D}" sibTransId="{44B0FC83-6B8D-4E50-A823-A917CC322C08}"/>
    <dgm:cxn modelId="{1A6704F6-3EA6-4291-A740-8917A99A8E92}" srcId="{E78A42DD-3634-461C-9409-3A75B1D8EDAA}" destId="{E54FD3A6-B92E-4706-8523-0EF53E345BA0}" srcOrd="3" destOrd="0" parTransId="{267AB553-2999-4B42-8037-4140854766F2}" sibTransId="{385CEC3E-C105-49EB-8B01-123ED6352C2E}"/>
    <dgm:cxn modelId="{10A76917-FCC8-4AD9-8D66-76C3550E2464}" type="presParOf" srcId="{65F593CC-4337-45EE-B80A-219AABA76270}" destId="{EB48453C-AA8D-4EB7-9607-4866F2D29C77}" srcOrd="0" destOrd="0" presId="urn:microsoft.com/office/officeart/2005/8/layout/vList2"/>
    <dgm:cxn modelId="{9A8E0B2B-DE98-44D7-B71D-173C1C45D2B9}" type="presParOf" srcId="{65F593CC-4337-45EE-B80A-219AABA76270}" destId="{AD0660C1-706E-4ADA-B98E-672844B4B0CD}" srcOrd="1" destOrd="0" presId="urn:microsoft.com/office/officeart/2005/8/layout/vList2"/>
    <dgm:cxn modelId="{EC21C71E-A674-426E-B178-48B769763D88}" type="presParOf" srcId="{65F593CC-4337-45EE-B80A-219AABA76270}" destId="{B68BEF6A-BE3A-486B-BB2C-74EA57B353AD}" srcOrd="2" destOrd="0" presId="urn:microsoft.com/office/officeart/2005/8/layout/vList2"/>
    <dgm:cxn modelId="{30534DE6-63D9-4DEA-9B38-2F3B7E9347D4}" type="presParOf" srcId="{65F593CC-4337-45EE-B80A-219AABA76270}" destId="{1A6F7A66-EF8B-4CA1-992D-F2C321FCE5F4}" srcOrd="3" destOrd="0" presId="urn:microsoft.com/office/officeart/2005/8/layout/vList2"/>
    <dgm:cxn modelId="{7779A14F-D33F-4381-8CEF-97FAE864874D}" type="presParOf" srcId="{65F593CC-4337-45EE-B80A-219AABA76270}" destId="{038C0AA2-0171-491F-8D45-BEE8EA7446E7}" srcOrd="4" destOrd="0" presId="urn:microsoft.com/office/officeart/2005/8/layout/vList2"/>
    <dgm:cxn modelId="{85F42315-162A-4DC1-B13A-8DC5A6F9D344}" type="presParOf" srcId="{65F593CC-4337-45EE-B80A-219AABA76270}" destId="{A98AD8D7-7609-482B-8681-354ECDA26F2D}" srcOrd="5" destOrd="0" presId="urn:microsoft.com/office/officeart/2005/8/layout/vList2"/>
    <dgm:cxn modelId="{D9A03F13-FAD8-4B29-9E6B-041EDB778A93}" type="presParOf" srcId="{65F593CC-4337-45EE-B80A-219AABA76270}" destId="{BD4F570B-6D16-439B-8F87-F693BC03AF71}" srcOrd="6" destOrd="0" presId="urn:microsoft.com/office/officeart/2005/8/layout/vList2"/>
    <dgm:cxn modelId="{EDB164C8-0BB6-439D-940F-6C74EEAEB08B}" type="presParOf" srcId="{65F593CC-4337-45EE-B80A-219AABA76270}" destId="{961C05B4-A2B9-4CC1-9274-BAEC0877414A}" srcOrd="7" destOrd="0" presId="urn:microsoft.com/office/officeart/2005/8/layout/vList2"/>
    <dgm:cxn modelId="{6EB76875-A123-4896-862C-031B1600E5EA}" type="presParOf" srcId="{65F593CC-4337-45EE-B80A-219AABA76270}" destId="{6E3FC297-77C9-4203-BF29-CD4F5973917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45D329-E465-4214-BE40-FA00B7F45C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01BDF32C-DDFF-4C73-A882-EA2C7A95B255}">
      <dgm:prSet phldrT="[Text]"/>
      <dgm:spPr/>
      <dgm:t>
        <a:bodyPr/>
        <a:lstStyle/>
        <a:p>
          <a:r>
            <a:rPr lang="en-US" dirty="0"/>
            <a:t>On top of the Smart Services Structure</a:t>
          </a:r>
        </a:p>
      </dgm:t>
    </dgm:pt>
    <dgm:pt modelId="{364B37C9-486B-48AD-AD7F-3F822BF15445}" type="parTrans" cxnId="{18845670-D8E1-4374-A704-666A08B82E03}">
      <dgm:prSet/>
      <dgm:spPr/>
      <dgm:t>
        <a:bodyPr/>
        <a:lstStyle/>
        <a:p>
          <a:endParaRPr lang="cs-CZ"/>
        </a:p>
      </dgm:t>
    </dgm:pt>
    <dgm:pt modelId="{DEB8B8D9-BA38-4845-B62E-E87D5F3BC35A}" type="sibTrans" cxnId="{18845670-D8E1-4374-A704-666A08B82E03}">
      <dgm:prSet/>
      <dgm:spPr/>
      <dgm:t>
        <a:bodyPr/>
        <a:lstStyle/>
        <a:p>
          <a:endParaRPr lang="cs-CZ"/>
        </a:p>
      </dgm:t>
    </dgm:pt>
    <dgm:pt modelId="{27FEC036-7F12-4E5A-B1EA-24CC3705ABBA}">
      <dgm:prSet phldrT="[Text]"/>
      <dgm:spPr/>
      <dgm:t>
        <a:bodyPr/>
        <a:lstStyle/>
        <a:p>
          <a:r>
            <a:rPr lang="en-US" dirty="0"/>
            <a:t>Their value proposition is formulated for the city citizen</a:t>
          </a:r>
        </a:p>
      </dgm:t>
    </dgm:pt>
    <dgm:pt modelId="{671A9E1E-6895-4E83-BE31-06794DC56EDE}" type="parTrans" cxnId="{975C8099-76C1-4A1E-952B-C622ABDE86F6}">
      <dgm:prSet/>
      <dgm:spPr/>
      <dgm:t>
        <a:bodyPr/>
        <a:lstStyle/>
        <a:p>
          <a:endParaRPr lang="cs-CZ"/>
        </a:p>
      </dgm:t>
    </dgm:pt>
    <dgm:pt modelId="{90CD03AA-5962-4625-8214-F64C0ACE6615}" type="sibTrans" cxnId="{975C8099-76C1-4A1E-952B-C622ABDE86F6}">
      <dgm:prSet/>
      <dgm:spPr/>
      <dgm:t>
        <a:bodyPr/>
        <a:lstStyle/>
        <a:p>
          <a:endParaRPr lang="cs-CZ"/>
        </a:p>
      </dgm:t>
    </dgm:pt>
    <dgm:pt modelId="{777ED69D-FDB0-4EE7-8CE2-F77D6EEF89FB}">
      <dgm:prSet phldrT="[Text]"/>
      <dgm:spPr/>
      <dgm:t>
        <a:bodyPr/>
        <a:lstStyle/>
        <a:p>
          <a:r>
            <a:rPr lang="en-US" dirty="0"/>
            <a:t>They are about to define the perception of Smart City</a:t>
          </a:r>
        </a:p>
      </dgm:t>
    </dgm:pt>
    <dgm:pt modelId="{CED6D7C4-7F74-459A-8B25-70C32D61DB46}" type="parTrans" cxnId="{0D2202B9-F336-49C9-A7FF-B1B15B371B23}">
      <dgm:prSet/>
      <dgm:spPr/>
      <dgm:t>
        <a:bodyPr/>
        <a:lstStyle/>
        <a:p>
          <a:endParaRPr lang="cs-CZ"/>
        </a:p>
      </dgm:t>
    </dgm:pt>
    <dgm:pt modelId="{9A54C377-5EEA-49C0-9743-C031D80E62FD}" type="sibTrans" cxnId="{0D2202B9-F336-49C9-A7FF-B1B15B371B23}">
      <dgm:prSet/>
      <dgm:spPr/>
      <dgm:t>
        <a:bodyPr/>
        <a:lstStyle/>
        <a:p>
          <a:endParaRPr lang="cs-CZ"/>
        </a:p>
      </dgm:t>
    </dgm:pt>
    <dgm:pt modelId="{AD009ED4-8582-4FB2-8EB8-7FD415275BDA}">
      <dgm:prSet phldrT="[Text]"/>
      <dgm:spPr/>
      <dgm:t>
        <a:bodyPr/>
        <a:lstStyle/>
        <a:p>
          <a:r>
            <a:rPr lang="en-US" dirty="0"/>
            <a:t>Smart Energy, Smart Mobility, Smart Environment </a:t>
          </a:r>
        </a:p>
      </dgm:t>
    </dgm:pt>
    <dgm:pt modelId="{853C59D4-E771-4A65-A2A0-17F6B370C953}" type="parTrans" cxnId="{86F47EEA-CFD2-42D5-8026-5EF43A15C6CF}">
      <dgm:prSet/>
      <dgm:spPr/>
      <dgm:t>
        <a:bodyPr/>
        <a:lstStyle/>
        <a:p>
          <a:endParaRPr lang="cs-CZ"/>
        </a:p>
      </dgm:t>
    </dgm:pt>
    <dgm:pt modelId="{7BB80804-39E8-4C56-AFBA-7BD12541D854}" type="sibTrans" cxnId="{86F47EEA-CFD2-42D5-8026-5EF43A15C6CF}">
      <dgm:prSet/>
      <dgm:spPr/>
      <dgm:t>
        <a:bodyPr/>
        <a:lstStyle/>
        <a:p>
          <a:endParaRPr lang="cs-CZ"/>
        </a:p>
      </dgm:t>
    </dgm:pt>
    <dgm:pt modelId="{4602DDE3-D24F-4FA2-AE0B-D58E7221ABE8}" type="pres">
      <dgm:prSet presAssocID="{7145D329-E465-4214-BE40-FA00B7F45C47}" presName="linear" presStyleCnt="0">
        <dgm:presLayoutVars>
          <dgm:animLvl val="lvl"/>
          <dgm:resizeHandles val="exact"/>
        </dgm:presLayoutVars>
      </dgm:prSet>
      <dgm:spPr/>
    </dgm:pt>
    <dgm:pt modelId="{07D1DA73-059A-4552-8092-B4E1C8A82EAF}" type="pres">
      <dgm:prSet presAssocID="{01BDF32C-DDFF-4C73-A882-EA2C7A95B255}" presName="parentText" presStyleLbl="node1" presStyleIdx="0" presStyleCnt="4">
        <dgm:presLayoutVars>
          <dgm:chMax val="0"/>
          <dgm:bulletEnabled val="1"/>
        </dgm:presLayoutVars>
      </dgm:prSet>
      <dgm:spPr/>
    </dgm:pt>
    <dgm:pt modelId="{08D17873-7C76-4A24-ABF1-15C855C4CE4C}" type="pres">
      <dgm:prSet presAssocID="{DEB8B8D9-BA38-4845-B62E-E87D5F3BC35A}" presName="spacer" presStyleCnt="0"/>
      <dgm:spPr/>
    </dgm:pt>
    <dgm:pt modelId="{1082E7B1-EC23-4EDE-8E7E-91CFD60EA281}" type="pres">
      <dgm:prSet presAssocID="{27FEC036-7F12-4E5A-B1EA-24CC3705ABBA}" presName="parentText" presStyleLbl="node1" presStyleIdx="1" presStyleCnt="4">
        <dgm:presLayoutVars>
          <dgm:chMax val="0"/>
          <dgm:bulletEnabled val="1"/>
        </dgm:presLayoutVars>
      </dgm:prSet>
      <dgm:spPr/>
    </dgm:pt>
    <dgm:pt modelId="{F0F49318-988F-4686-BC59-E2990FC085EA}" type="pres">
      <dgm:prSet presAssocID="{90CD03AA-5962-4625-8214-F64C0ACE6615}" presName="spacer" presStyleCnt="0"/>
      <dgm:spPr/>
    </dgm:pt>
    <dgm:pt modelId="{4B1154EB-48CE-4031-B6B4-67809DB1A9E5}" type="pres">
      <dgm:prSet presAssocID="{777ED69D-FDB0-4EE7-8CE2-F77D6EEF89FB}" presName="parentText" presStyleLbl="node1" presStyleIdx="2" presStyleCnt="4">
        <dgm:presLayoutVars>
          <dgm:chMax val="0"/>
          <dgm:bulletEnabled val="1"/>
        </dgm:presLayoutVars>
      </dgm:prSet>
      <dgm:spPr/>
    </dgm:pt>
    <dgm:pt modelId="{2687E4F0-965D-4B2D-8581-D95AB17E6AD4}" type="pres">
      <dgm:prSet presAssocID="{9A54C377-5EEA-49C0-9743-C031D80E62FD}" presName="spacer" presStyleCnt="0"/>
      <dgm:spPr/>
    </dgm:pt>
    <dgm:pt modelId="{581CD890-26B0-47A9-9BBA-142DAB248087}" type="pres">
      <dgm:prSet presAssocID="{AD009ED4-8582-4FB2-8EB8-7FD415275BDA}" presName="parentText" presStyleLbl="node1" presStyleIdx="3" presStyleCnt="4">
        <dgm:presLayoutVars>
          <dgm:chMax val="0"/>
          <dgm:bulletEnabled val="1"/>
        </dgm:presLayoutVars>
      </dgm:prSet>
      <dgm:spPr/>
    </dgm:pt>
  </dgm:ptLst>
  <dgm:cxnLst>
    <dgm:cxn modelId="{6B636F0C-0826-40DF-88E6-1A1D5BCF2B18}" type="presOf" srcId="{27FEC036-7F12-4E5A-B1EA-24CC3705ABBA}" destId="{1082E7B1-EC23-4EDE-8E7E-91CFD60EA281}" srcOrd="0" destOrd="0" presId="urn:microsoft.com/office/officeart/2005/8/layout/vList2"/>
    <dgm:cxn modelId="{18845670-D8E1-4374-A704-666A08B82E03}" srcId="{7145D329-E465-4214-BE40-FA00B7F45C47}" destId="{01BDF32C-DDFF-4C73-A882-EA2C7A95B255}" srcOrd="0" destOrd="0" parTransId="{364B37C9-486B-48AD-AD7F-3F822BF15445}" sibTransId="{DEB8B8D9-BA38-4845-B62E-E87D5F3BC35A}"/>
    <dgm:cxn modelId="{94348077-B211-4551-A57E-FE51072862D3}" type="presOf" srcId="{01BDF32C-DDFF-4C73-A882-EA2C7A95B255}" destId="{07D1DA73-059A-4552-8092-B4E1C8A82EAF}" srcOrd="0" destOrd="0" presId="urn:microsoft.com/office/officeart/2005/8/layout/vList2"/>
    <dgm:cxn modelId="{975C8099-76C1-4A1E-952B-C622ABDE86F6}" srcId="{7145D329-E465-4214-BE40-FA00B7F45C47}" destId="{27FEC036-7F12-4E5A-B1EA-24CC3705ABBA}" srcOrd="1" destOrd="0" parTransId="{671A9E1E-6895-4E83-BE31-06794DC56EDE}" sibTransId="{90CD03AA-5962-4625-8214-F64C0ACE6615}"/>
    <dgm:cxn modelId="{0D2202B9-F336-49C9-A7FF-B1B15B371B23}" srcId="{7145D329-E465-4214-BE40-FA00B7F45C47}" destId="{777ED69D-FDB0-4EE7-8CE2-F77D6EEF89FB}" srcOrd="2" destOrd="0" parTransId="{CED6D7C4-7F74-459A-8B25-70C32D61DB46}" sibTransId="{9A54C377-5EEA-49C0-9743-C031D80E62FD}"/>
    <dgm:cxn modelId="{F7C60DC6-D879-4A7E-95A0-C10D94EEBF85}" type="presOf" srcId="{7145D329-E465-4214-BE40-FA00B7F45C47}" destId="{4602DDE3-D24F-4FA2-AE0B-D58E7221ABE8}" srcOrd="0" destOrd="0" presId="urn:microsoft.com/office/officeart/2005/8/layout/vList2"/>
    <dgm:cxn modelId="{86F47EEA-CFD2-42D5-8026-5EF43A15C6CF}" srcId="{7145D329-E465-4214-BE40-FA00B7F45C47}" destId="{AD009ED4-8582-4FB2-8EB8-7FD415275BDA}" srcOrd="3" destOrd="0" parTransId="{853C59D4-E771-4A65-A2A0-17F6B370C953}" sibTransId="{7BB80804-39E8-4C56-AFBA-7BD12541D854}"/>
    <dgm:cxn modelId="{F64C7FEB-747E-4BA8-BE35-17A4D78E71AE}" type="presOf" srcId="{AD009ED4-8582-4FB2-8EB8-7FD415275BDA}" destId="{581CD890-26B0-47A9-9BBA-142DAB248087}" srcOrd="0" destOrd="0" presId="urn:microsoft.com/office/officeart/2005/8/layout/vList2"/>
    <dgm:cxn modelId="{844434FF-7B21-478B-B26A-507EB9673CD4}" type="presOf" srcId="{777ED69D-FDB0-4EE7-8CE2-F77D6EEF89FB}" destId="{4B1154EB-48CE-4031-B6B4-67809DB1A9E5}" srcOrd="0" destOrd="0" presId="urn:microsoft.com/office/officeart/2005/8/layout/vList2"/>
    <dgm:cxn modelId="{5352F7F5-756D-44F0-B4C6-6604DC95063E}" type="presParOf" srcId="{4602DDE3-D24F-4FA2-AE0B-D58E7221ABE8}" destId="{07D1DA73-059A-4552-8092-B4E1C8A82EAF}" srcOrd="0" destOrd="0" presId="urn:microsoft.com/office/officeart/2005/8/layout/vList2"/>
    <dgm:cxn modelId="{7E91EAA2-F8E4-49D4-9681-66380D456F87}" type="presParOf" srcId="{4602DDE3-D24F-4FA2-AE0B-D58E7221ABE8}" destId="{08D17873-7C76-4A24-ABF1-15C855C4CE4C}" srcOrd="1" destOrd="0" presId="urn:microsoft.com/office/officeart/2005/8/layout/vList2"/>
    <dgm:cxn modelId="{49599C46-FDDB-47A1-9E3C-816FBDBA6BD0}" type="presParOf" srcId="{4602DDE3-D24F-4FA2-AE0B-D58E7221ABE8}" destId="{1082E7B1-EC23-4EDE-8E7E-91CFD60EA281}" srcOrd="2" destOrd="0" presId="urn:microsoft.com/office/officeart/2005/8/layout/vList2"/>
    <dgm:cxn modelId="{FD91F737-D516-4DC7-8A87-3D5AC37FEE8A}" type="presParOf" srcId="{4602DDE3-D24F-4FA2-AE0B-D58E7221ABE8}" destId="{F0F49318-988F-4686-BC59-E2990FC085EA}" srcOrd="3" destOrd="0" presId="urn:microsoft.com/office/officeart/2005/8/layout/vList2"/>
    <dgm:cxn modelId="{501BA949-AF87-46E8-B995-52E0B5A37E21}" type="presParOf" srcId="{4602DDE3-D24F-4FA2-AE0B-D58E7221ABE8}" destId="{4B1154EB-48CE-4031-B6B4-67809DB1A9E5}" srcOrd="4" destOrd="0" presId="urn:microsoft.com/office/officeart/2005/8/layout/vList2"/>
    <dgm:cxn modelId="{203E5C86-90D6-4C50-BE97-223F50356C8F}" type="presParOf" srcId="{4602DDE3-D24F-4FA2-AE0B-D58E7221ABE8}" destId="{2687E4F0-965D-4B2D-8581-D95AB17E6AD4}" srcOrd="5" destOrd="0" presId="urn:microsoft.com/office/officeart/2005/8/layout/vList2"/>
    <dgm:cxn modelId="{41B438AE-6C41-413F-9F3B-C0B3BB8BED75}" type="presParOf" srcId="{4602DDE3-D24F-4FA2-AE0B-D58E7221ABE8}" destId="{581CD890-26B0-47A9-9BBA-142DAB2480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6C18A3-3906-4142-B713-425B0B0303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0D6A715E-42DE-4968-AD4F-A08E7FFEA6E5}">
      <dgm:prSet phldrT="[Text]"/>
      <dgm:spPr/>
      <dgm:t>
        <a:bodyPr/>
        <a:lstStyle/>
        <a:p>
          <a:r>
            <a:rPr lang="en-US" dirty="0"/>
            <a:t>They support Smart Features</a:t>
          </a:r>
        </a:p>
      </dgm:t>
    </dgm:pt>
    <dgm:pt modelId="{B950CB32-6347-4F62-B206-6D4C23451ACC}" type="parTrans" cxnId="{36426A91-BD20-423A-800C-4283CA9B1BAD}">
      <dgm:prSet/>
      <dgm:spPr/>
      <dgm:t>
        <a:bodyPr/>
        <a:lstStyle/>
        <a:p>
          <a:endParaRPr lang="cs-CZ"/>
        </a:p>
      </dgm:t>
    </dgm:pt>
    <dgm:pt modelId="{4EDE117B-6D17-4962-BDB7-5F9DBD028157}" type="sibTrans" cxnId="{36426A91-BD20-423A-800C-4283CA9B1BAD}">
      <dgm:prSet/>
      <dgm:spPr/>
      <dgm:t>
        <a:bodyPr/>
        <a:lstStyle/>
        <a:p>
          <a:endParaRPr lang="cs-CZ"/>
        </a:p>
      </dgm:t>
    </dgm:pt>
    <dgm:pt modelId="{B53D16BA-7CC9-4686-A987-9D0F7826E076}">
      <dgm:prSet phldrT="[Text]"/>
      <dgm:spPr/>
      <dgm:t>
        <a:bodyPr/>
        <a:lstStyle/>
        <a:p>
          <a:r>
            <a:rPr lang="en-US" dirty="0"/>
            <a:t>Value proposition is formulated in the way to be understood by Smart Features Providers</a:t>
          </a:r>
        </a:p>
      </dgm:t>
    </dgm:pt>
    <dgm:pt modelId="{CD3B5C5A-FEFC-4198-B995-055FC55E5D97}" type="parTrans" cxnId="{0F0FF10C-7483-4006-811E-4E1AC2A93814}">
      <dgm:prSet/>
      <dgm:spPr/>
      <dgm:t>
        <a:bodyPr/>
        <a:lstStyle/>
        <a:p>
          <a:endParaRPr lang="cs-CZ"/>
        </a:p>
      </dgm:t>
    </dgm:pt>
    <dgm:pt modelId="{1C14A98B-18DD-4AD2-A47E-EA6FCB591E5D}" type="sibTrans" cxnId="{0F0FF10C-7483-4006-811E-4E1AC2A93814}">
      <dgm:prSet/>
      <dgm:spPr/>
      <dgm:t>
        <a:bodyPr/>
        <a:lstStyle/>
        <a:p>
          <a:endParaRPr lang="cs-CZ"/>
        </a:p>
      </dgm:t>
    </dgm:pt>
    <dgm:pt modelId="{AC998689-53B2-4037-ADD1-D7127A816FBB}">
      <dgm:prSet phldrT="[Text]"/>
      <dgm:spPr/>
      <dgm:t>
        <a:bodyPr/>
        <a:lstStyle/>
        <a:p>
          <a:r>
            <a:rPr lang="en-US" dirty="0"/>
            <a:t>But they can be used also directly by city citizens</a:t>
          </a:r>
        </a:p>
      </dgm:t>
    </dgm:pt>
    <dgm:pt modelId="{6E2AE519-6F14-4ED7-87EE-9F2243DF522F}" type="parTrans" cxnId="{AC4D496C-481D-4C18-92CF-E8C10C996A2B}">
      <dgm:prSet/>
      <dgm:spPr/>
      <dgm:t>
        <a:bodyPr/>
        <a:lstStyle/>
        <a:p>
          <a:endParaRPr lang="cs-CZ"/>
        </a:p>
      </dgm:t>
    </dgm:pt>
    <dgm:pt modelId="{9525ECF1-1580-4247-A606-E77A85BDFC70}" type="sibTrans" cxnId="{AC4D496C-481D-4C18-92CF-E8C10C996A2B}">
      <dgm:prSet/>
      <dgm:spPr/>
      <dgm:t>
        <a:bodyPr/>
        <a:lstStyle/>
        <a:p>
          <a:endParaRPr lang="cs-CZ"/>
        </a:p>
      </dgm:t>
    </dgm:pt>
    <dgm:pt modelId="{5B7EA02B-79D2-496D-A3F7-B25183F1371C}">
      <dgm:prSet phldrT="[Text]"/>
      <dgm:spPr/>
      <dgm:t>
        <a:bodyPr/>
        <a:lstStyle/>
        <a:p>
          <a:r>
            <a:rPr lang="en-US" dirty="0"/>
            <a:t>Than they have also the second (or more) value proposition</a:t>
          </a:r>
        </a:p>
      </dgm:t>
    </dgm:pt>
    <dgm:pt modelId="{4BEE64CD-4B28-4316-8D57-57451F446BE1}" type="parTrans" cxnId="{4C87EBDD-7287-4D4F-9B5A-BD7F380C928F}">
      <dgm:prSet/>
      <dgm:spPr/>
      <dgm:t>
        <a:bodyPr/>
        <a:lstStyle/>
        <a:p>
          <a:endParaRPr lang="cs-CZ"/>
        </a:p>
      </dgm:t>
    </dgm:pt>
    <dgm:pt modelId="{D70FA1E2-430F-4A79-96A2-279A735DBC17}" type="sibTrans" cxnId="{4C87EBDD-7287-4D4F-9B5A-BD7F380C928F}">
      <dgm:prSet/>
      <dgm:spPr/>
      <dgm:t>
        <a:bodyPr/>
        <a:lstStyle/>
        <a:p>
          <a:endParaRPr lang="cs-CZ"/>
        </a:p>
      </dgm:t>
    </dgm:pt>
    <dgm:pt modelId="{02BB4E73-23FF-4852-B64C-CC5FFE77D739}">
      <dgm:prSet phldrT="[Text]"/>
      <dgm:spPr/>
      <dgm:t>
        <a:bodyPr/>
        <a:lstStyle/>
        <a:p>
          <a:r>
            <a:rPr lang="en-US" dirty="0"/>
            <a:t>Smart Buildings, E-mobility, Traffic control</a:t>
          </a:r>
        </a:p>
      </dgm:t>
    </dgm:pt>
    <dgm:pt modelId="{677062E0-0AB4-45AE-BBE8-CEBB0319204B}" type="parTrans" cxnId="{27F179D7-81ED-428B-B93D-E37A7ECDAA8A}">
      <dgm:prSet/>
      <dgm:spPr/>
    </dgm:pt>
    <dgm:pt modelId="{FCC7AB28-B9D0-4D42-A9CE-B31202CB70EC}" type="sibTrans" cxnId="{27F179D7-81ED-428B-B93D-E37A7ECDAA8A}">
      <dgm:prSet/>
      <dgm:spPr/>
    </dgm:pt>
    <dgm:pt modelId="{27B78CE3-8EB7-42BC-829D-B678B41C1FEF}" type="pres">
      <dgm:prSet presAssocID="{806C18A3-3906-4142-B713-425B0B030334}" presName="linear" presStyleCnt="0">
        <dgm:presLayoutVars>
          <dgm:animLvl val="lvl"/>
          <dgm:resizeHandles val="exact"/>
        </dgm:presLayoutVars>
      </dgm:prSet>
      <dgm:spPr/>
    </dgm:pt>
    <dgm:pt modelId="{BB9D4417-4281-4653-94A3-DD69B20D64C8}" type="pres">
      <dgm:prSet presAssocID="{0D6A715E-42DE-4968-AD4F-A08E7FFEA6E5}" presName="parentText" presStyleLbl="node1" presStyleIdx="0" presStyleCnt="3">
        <dgm:presLayoutVars>
          <dgm:chMax val="0"/>
          <dgm:bulletEnabled val="1"/>
        </dgm:presLayoutVars>
      </dgm:prSet>
      <dgm:spPr/>
    </dgm:pt>
    <dgm:pt modelId="{44DB1257-D8D5-44DE-8D30-936C3003FD5B}" type="pres">
      <dgm:prSet presAssocID="{0D6A715E-42DE-4968-AD4F-A08E7FFEA6E5}" presName="childText" presStyleLbl="revTx" presStyleIdx="0" presStyleCnt="2">
        <dgm:presLayoutVars>
          <dgm:bulletEnabled val="1"/>
        </dgm:presLayoutVars>
      </dgm:prSet>
      <dgm:spPr/>
    </dgm:pt>
    <dgm:pt modelId="{F4B9B205-D7E2-44FD-9558-7E1A97B30EC4}" type="pres">
      <dgm:prSet presAssocID="{AC998689-53B2-4037-ADD1-D7127A816FBB}" presName="parentText" presStyleLbl="node1" presStyleIdx="1" presStyleCnt="3">
        <dgm:presLayoutVars>
          <dgm:chMax val="0"/>
          <dgm:bulletEnabled val="1"/>
        </dgm:presLayoutVars>
      </dgm:prSet>
      <dgm:spPr/>
    </dgm:pt>
    <dgm:pt modelId="{6F0243B1-0096-4D41-93CE-E295ED2F0857}" type="pres">
      <dgm:prSet presAssocID="{AC998689-53B2-4037-ADD1-D7127A816FBB}" presName="childText" presStyleLbl="revTx" presStyleIdx="1" presStyleCnt="2">
        <dgm:presLayoutVars>
          <dgm:bulletEnabled val="1"/>
        </dgm:presLayoutVars>
      </dgm:prSet>
      <dgm:spPr/>
    </dgm:pt>
    <dgm:pt modelId="{5C74DF9C-43E4-45F4-B327-3987826A78AC}" type="pres">
      <dgm:prSet presAssocID="{02BB4E73-23FF-4852-B64C-CC5FFE77D739}" presName="parentText" presStyleLbl="node1" presStyleIdx="2" presStyleCnt="3">
        <dgm:presLayoutVars>
          <dgm:chMax val="0"/>
          <dgm:bulletEnabled val="1"/>
        </dgm:presLayoutVars>
      </dgm:prSet>
      <dgm:spPr/>
    </dgm:pt>
  </dgm:ptLst>
  <dgm:cxnLst>
    <dgm:cxn modelId="{0F0FF10C-7483-4006-811E-4E1AC2A93814}" srcId="{0D6A715E-42DE-4968-AD4F-A08E7FFEA6E5}" destId="{B53D16BA-7CC9-4686-A987-9D0F7826E076}" srcOrd="0" destOrd="0" parTransId="{CD3B5C5A-FEFC-4198-B995-055FC55E5D97}" sibTransId="{1C14A98B-18DD-4AD2-A47E-EA6FCB591E5D}"/>
    <dgm:cxn modelId="{6DA0373F-7FC2-4DF3-B8F5-64A348CFDC6A}" type="presOf" srcId="{02BB4E73-23FF-4852-B64C-CC5FFE77D739}" destId="{5C74DF9C-43E4-45F4-B327-3987826A78AC}" srcOrd="0" destOrd="0" presId="urn:microsoft.com/office/officeart/2005/8/layout/vList2"/>
    <dgm:cxn modelId="{934F415D-A5A8-44F7-8CB8-7F25ABB3ABA1}" type="presOf" srcId="{5B7EA02B-79D2-496D-A3F7-B25183F1371C}" destId="{6F0243B1-0096-4D41-93CE-E295ED2F0857}" srcOrd="0" destOrd="0" presId="urn:microsoft.com/office/officeart/2005/8/layout/vList2"/>
    <dgm:cxn modelId="{AC4D496C-481D-4C18-92CF-E8C10C996A2B}" srcId="{806C18A3-3906-4142-B713-425B0B030334}" destId="{AC998689-53B2-4037-ADD1-D7127A816FBB}" srcOrd="1" destOrd="0" parTransId="{6E2AE519-6F14-4ED7-87EE-9F2243DF522F}" sibTransId="{9525ECF1-1580-4247-A606-E77A85BDFC70}"/>
    <dgm:cxn modelId="{187DAC55-1FF0-41E2-AA35-FCD843729D3C}" type="presOf" srcId="{B53D16BA-7CC9-4686-A987-9D0F7826E076}" destId="{44DB1257-D8D5-44DE-8D30-936C3003FD5B}" srcOrd="0" destOrd="0" presId="urn:microsoft.com/office/officeart/2005/8/layout/vList2"/>
    <dgm:cxn modelId="{5DAFD476-DB31-4CF3-A04A-3665A6F376D5}" type="presOf" srcId="{0D6A715E-42DE-4968-AD4F-A08E7FFEA6E5}" destId="{BB9D4417-4281-4653-94A3-DD69B20D64C8}" srcOrd="0" destOrd="0" presId="urn:microsoft.com/office/officeart/2005/8/layout/vList2"/>
    <dgm:cxn modelId="{36426A91-BD20-423A-800C-4283CA9B1BAD}" srcId="{806C18A3-3906-4142-B713-425B0B030334}" destId="{0D6A715E-42DE-4968-AD4F-A08E7FFEA6E5}" srcOrd="0" destOrd="0" parTransId="{B950CB32-6347-4F62-B206-6D4C23451ACC}" sibTransId="{4EDE117B-6D17-4962-BDB7-5F9DBD028157}"/>
    <dgm:cxn modelId="{6B3EE1C5-E7B8-47AC-8216-ABFC2C18A442}" type="presOf" srcId="{806C18A3-3906-4142-B713-425B0B030334}" destId="{27B78CE3-8EB7-42BC-829D-B678B41C1FEF}" srcOrd="0" destOrd="0" presId="urn:microsoft.com/office/officeart/2005/8/layout/vList2"/>
    <dgm:cxn modelId="{27F179D7-81ED-428B-B93D-E37A7ECDAA8A}" srcId="{806C18A3-3906-4142-B713-425B0B030334}" destId="{02BB4E73-23FF-4852-B64C-CC5FFE77D739}" srcOrd="2" destOrd="0" parTransId="{677062E0-0AB4-45AE-BBE8-CEBB0319204B}" sibTransId="{FCC7AB28-B9D0-4D42-A9CE-B31202CB70EC}"/>
    <dgm:cxn modelId="{4C87EBDD-7287-4D4F-9B5A-BD7F380C928F}" srcId="{AC998689-53B2-4037-ADD1-D7127A816FBB}" destId="{5B7EA02B-79D2-496D-A3F7-B25183F1371C}" srcOrd="0" destOrd="0" parTransId="{4BEE64CD-4B28-4316-8D57-57451F446BE1}" sibTransId="{D70FA1E2-430F-4A79-96A2-279A735DBC17}"/>
    <dgm:cxn modelId="{418C5CE1-341F-42FC-BCD3-3C6B49A4C10C}" type="presOf" srcId="{AC998689-53B2-4037-ADD1-D7127A816FBB}" destId="{F4B9B205-D7E2-44FD-9558-7E1A97B30EC4}" srcOrd="0" destOrd="0" presId="urn:microsoft.com/office/officeart/2005/8/layout/vList2"/>
    <dgm:cxn modelId="{A890547E-D2CD-4092-96F8-E6DECE7A1649}" type="presParOf" srcId="{27B78CE3-8EB7-42BC-829D-B678B41C1FEF}" destId="{BB9D4417-4281-4653-94A3-DD69B20D64C8}" srcOrd="0" destOrd="0" presId="urn:microsoft.com/office/officeart/2005/8/layout/vList2"/>
    <dgm:cxn modelId="{5906619A-E446-4705-9A39-47FBB95D89F8}" type="presParOf" srcId="{27B78CE3-8EB7-42BC-829D-B678B41C1FEF}" destId="{44DB1257-D8D5-44DE-8D30-936C3003FD5B}" srcOrd="1" destOrd="0" presId="urn:microsoft.com/office/officeart/2005/8/layout/vList2"/>
    <dgm:cxn modelId="{1AC7D7C8-21C2-476D-87F0-98B55AE64389}" type="presParOf" srcId="{27B78CE3-8EB7-42BC-829D-B678B41C1FEF}" destId="{F4B9B205-D7E2-44FD-9558-7E1A97B30EC4}" srcOrd="2" destOrd="0" presId="urn:microsoft.com/office/officeart/2005/8/layout/vList2"/>
    <dgm:cxn modelId="{D4A309A9-11DD-40F8-AD5B-8907E4885586}" type="presParOf" srcId="{27B78CE3-8EB7-42BC-829D-B678B41C1FEF}" destId="{6F0243B1-0096-4D41-93CE-E295ED2F0857}" srcOrd="3" destOrd="0" presId="urn:microsoft.com/office/officeart/2005/8/layout/vList2"/>
    <dgm:cxn modelId="{C8BD1CD2-BEBF-40CE-8517-5E1947384B2A}" type="presParOf" srcId="{27B78CE3-8EB7-42BC-829D-B678B41C1FEF}" destId="{5C74DF9C-43E4-45F4-B327-3987826A78A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992A56-A184-4F0A-8294-51A5406BE3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9CBEC96E-16C2-4F2F-95B6-2245F2C4FFE1}">
      <dgm:prSet phldrT="[Text]"/>
      <dgm:spPr/>
      <dgm:t>
        <a:bodyPr/>
        <a:lstStyle/>
        <a:p>
          <a:r>
            <a:rPr lang="en-US" dirty="0"/>
            <a:t>They are design to support Smart Services</a:t>
          </a:r>
        </a:p>
      </dgm:t>
    </dgm:pt>
    <dgm:pt modelId="{1E3C266A-628E-4594-A1ED-9912A96806AD}" type="parTrans" cxnId="{BD625373-3CEA-49B2-A304-AFF5D24AE3B3}">
      <dgm:prSet/>
      <dgm:spPr/>
      <dgm:t>
        <a:bodyPr/>
        <a:lstStyle/>
        <a:p>
          <a:endParaRPr lang="cs-CZ"/>
        </a:p>
      </dgm:t>
    </dgm:pt>
    <dgm:pt modelId="{F2A92D29-CECA-4C90-9DED-6F635586A58A}" type="sibTrans" cxnId="{BD625373-3CEA-49B2-A304-AFF5D24AE3B3}">
      <dgm:prSet/>
      <dgm:spPr/>
      <dgm:t>
        <a:bodyPr/>
        <a:lstStyle/>
        <a:p>
          <a:endParaRPr lang="cs-CZ"/>
        </a:p>
      </dgm:t>
    </dgm:pt>
    <dgm:pt modelId="{1D971A91-F18C-4938-AB19-AC283C04D149}">
      <dgm:prSet phldrT="[Text]"/>
      <dgm:spPr/>
      <dgm:t>
        <a:bodyPr/>
        <a:lstStyle/>
        <a:p>
          <a:r>
            <a:rPr lang="en-US" dirty="0"/>
            <a:t>They serve for more than one Smart Service</a:t>
          </a:r>
        </a:p>
      </dgm:t>
    </dgm:pt>
    <dgm:pt modelId="{5D684C95-22C1-43B4-B6CA-198DE7BE0CBA}" type="parTrans" cxnId="{538106FC-59CB-4F57-95B7-056CF0193EF5}">
      <dgm:prSet/>
      <dgm:spPr/>
      <dgm:t>
        <a:bodyPr/>
        <a:lstStyle/>
        <a:p>
          <a:endParaRPr lang="cs-CZ"/>
        </a:p>
      </dgm:t>
    </dgm:pt>
    <dgm:pt modelId="{FEB5DEBB-0891-41B4-AA7A-5346BD943034}" type="sibTrans" cxnId="{538106FC-59CB-4F57-95B7-056CF0193EF5}">
      <dgm:prSet/>
      <dgm:spPr/>
      <dgm:t>
        <a:bodyPr/>
        <a:lstStyle/>
        <a:p>
          <a:endParaRPr lang="cs-CZ"/>
        </a:p>
      </dgm:t>
    </dgm:pt>
    <dgm:pt modelId="{71CE8894-CFC9-4858-964F-8758003E2E60}">
      <dgm:prSet phldrT="[Text]"/>
      <dgm:spPr/>
      <dgm:t>
        <a:bodyPr/>
        <a:lstStyle/>
        <a:p>
          <a:r>
            <a:rPr lang="en-US" dirty="0"/>
            <a:t>They have specific value proposition</a:t>
          </a:r>
        </a:p>
      </dgm:t>
    </dgm:pt>
    <dgm:pt modelId="{BB4C8CEB-5F89-4037-BDC4-BE2E3FAA6217}" type="parTrans" cxnId="{E88CDC2A-CB5E-4C54-8EDE-B8B02D83E643}">
      <dgm:prSet/>
      <dgm:spPr/>
      <dgm:t>
        <a:bodyPr/>
        <a:lstStyle/>
        <a:p>
          <a:endParaRPr lang="cs-CZ"/>
        </a:p>
      </dgm:t>
    </dgm:pt>
    <dgm:pt modelId="{3B8860B2-E798-4123-8C13-B7D52EBD9D69}" type="sibTrans" cxnId="{E88CDC2A-CB5E-4C54-8EDE-B8B02D83E643}">
      <dgm:prSet/>
      <dgm:spPr/>
      <dgm:t>
        <a:bodyPr/>
        <a:lstStyle/>
        <a:p>
          <a:endParaRPr lang="cs-CZ"/>
        </a:p>
      </dgm:t>
    </dgm:pt>
    <dgm:pt modelId="{987F9ADD-40A9-4472-A80A-3FF586676325}">
      <dgm:prSet phldrT="[Text]"/>
      <dgm:spPr/>
      <dgm:t>
        <a:bodyPr/>
        <a:lstStyle/>
        <a:p>
          <a:r>
            <a:rPr lang="en-US" dirty="0"/>
            <a:t>Can't be understood by citizens</a:t>
          </a:r>
        </a:p>
      </dgm:t>
    </dgm:pt>
    <dgm:pt modelId="{ED62EB41-6C1A-4854-A4CF-1C03C941D7CE}" type="parTrans" cxnId="{4D45AFD1-F53C-4FF1-8653-2E501D9E98B8}">
      <dgm:prSet/>
      <dgm:spPr/>
      <dgm:t>
        <a:bodyPr/>
        <a:lstStyle/>
        <a:p>
          <a:endParaRPr lang="cs-CZ"/>
        </a:p>
      </dgm:t>
    </dgm:pt>
    <dgm:pt modelId="{E15312B1-0325-48EA-9CEC-AB54FCDB20F4}" type="sibTrans" cxnId="{4D45AFD1-F53C-4FF1-8653-2E501D9E98B8}">
      <dgm:prSet/>
      <dgm:spPr/>
      <dgm:t>
        <a:bodyPr/>
        <a:lstStyle/>
        <a:p>
          <a:endParaRPr lang="cs-CZ"/>
        </a:p>
      </dgm:t>
    </dgm:pt>
    <dgm:pt modelId="{AC645AA9-E65A-4FF2-8FC9-1B562839FF11}">
      <dgm:prSet phldrT="[Text]"/>
      <dgm:spPr/>
      <dgm:t>
        <a:bodyPr/>
        <a:lstStyle/>
        <a:p>
          <a:r>
            <a:rPr lang="en-US" dirty="0"/>
            <a:t>The formulation is more on expert level</a:t>
          </a:r>
        </a:p>
      </dgm:t>
    </dgm:pt>
    <dgm:pt modelId="{CAD5E272-E075-4AB7-AEA4-65BD5194510A}" type="parTrans" cxnId="{FED6B5DF-BEB9-4CF5-96F7-DDF018E05C1D}">
      <dgm:prSet/>
      <dgm:spPr/>
    </dgm:pt>
    <dgm:pt modelId="{BBAAA103-B4F4-483D-932D-75AC7F77E70F}" type="sibTrans" cxnId="{FED6B5DF-BEB9-4CF5-96F7-DDF018E05C1D}">
      <dgm:prSet/>
      <dgm:spPr/>
    </dgm:pt>
    <dgm:pt modelId="{129D4C2E-2129-4643-9574-573B70FCF02B}">
      <dgm:prSet phldrT="[Text]"/>
      <dgm:spPr/>
      <dgm:t>
        <a:bodyPr/>
        <a:lstStyle/>
        <a:p>
          <a:r>
            <a:rPr lang="en-US" dirty="0"/>
            <a:t>There can be one, general value proposition for more Smart Services</a:t>
          </a:r>
        </a:p>
      </dgm:t>
    </dgm:pt>
    <dgm:pt modelId="{07F53A1E-B4C8-4921-B48F-B814123A96EF}" type="parTrans" cxnId="{279E0393-0B9E-4D75-A6CC-F8FC0C9FC341}">
      <dgm:prSet/>
      <dgm:spPr/>
    </dgm:pt>
    <dgm:pt modelId="{7B135C2A-F542-46CD-89A2-CBEABE6FC688}" type="sibTrans" cxnId="{279E0393-0B9E-4D75-A6CC-F8FC0C9FC341}">
      <dgm:prSet/>
      <dgm:spPr/>
    </dgm:pt>
    <dgm:pt modelId="{178D3407-FF69-4BBC-999F-6287E2CEDD6F}">
      <dgm:prSet phldrT="[Text]"/>
      <dgm:spPr/>
      <dgm:t>
        <a:bodyPr/>
        <a:lstStyle/>
        <a:p>
          <a:r>
            <a:rPr lang="en-US" dirty="0"/>
            <a:t>Smart Grid, Smart Charging, Smart Monitoring</a:t>
          </a:r>
        </a:p>
      </dgm:t>
    </dgm:pt>
    <dgm:pt modelId="{86156160-CDEB-41E8-8B2F-9DFB2A089EEB}" type="parTrans" cxnId="{D311E883-2409-47CF-97B7-A7F8F2FC6A61}">
      <dgm:prSet/>
      <dgm:spPr/>
    </dgm:pt>
    <dgm:pt modelId="{5A12AB40-6282-4688-B6B1-26A66F6AA1F3}" type="sibTrans" cxnId="{D311E883-2409-47CF-97B7-A7F8F2FC6A61}">
      <dgm:prSet/>
      <dgm:spPr/>
    </dgm:pt>
    <dgm:pt modelId="{C63226A9-2506-4859-8A4C-837917882FEC}">
      <dgm:prSet phldrT="[Text]"/>
      <dgm:spPr/>
      <dgm:t>
        <a:bodyPr/>
        <a:lstStyle/>
        <a:p>
          <a:r>
            <a:rPr lang="en-US" dirty="0"/>
            <a:t>They are still very complex</a:t>
          </a:r>
        </a:p>
      </dgm:t>
    </dgm:pt>
    <dgm:pt modelId="{7E3289AB-9CCB-41C5-A0CC-9D715F9600AE}" type="parTrans" cxnId="{C718D194-ED1C-40F4-B179-EF3D5D3979B9}">
      <dgm:prSet/>
      <dgm:spPr/>
    </dgm:pt>
    <dgm:pt modelId="{32BBD5C8-9A62-4D97-A0B9-755D6714FB8C}" type="sibTrans" cxnId="{C718D194-ED1C-40F4-B179-EF3D5D3979B9}">
      <dgm:prSet/>
      <dgm:spPr/>
    </dgm:pt>
    <dgm:pt modelId="{82D06495-A621-48C1-9F14-AC58A249E9AB}" type="pres">
      <dgm:prSet presAssocID="{93992A56-A184-4F0A-8294-51A5406BE378}" presName="linear" presStyleCnt="0">
        <dgm:presLayoutVars>
          <dgm:animLvl val="lvl"/>
          <dgm:resizeHandles val="exact"/>
        </dgm:presLayoutVars>
      </dgm:prSet>
      <dgm:spPr/>
    </dgm:pt>
    <dgm:pt modelId="{B2539C10-279F-4AB3-B15F-2BBA01F55DDB}" type="pres">
      <dgm:prSet presAssocID="{9CBEC96E-16C2-4F2F-95B6-2245F2C4FFE1}" presName="parentText" presStyleLbl="node1" presStyleIdx="0" presStyleCnt="3">
        <dgm:presLayoutVars>
          <dgm:chMax val="0"/>
          <dgm:bulletEnabled val="1"/>
        </dgm:presLayoutVars>
      </dgm:prSet>
      <dgm:spPr/>
    </dgm:pt>
    <dgm:pt modelId="{9A21C195-C715-4885-9FC4-4F86B52BEA48}" type="pres">
      <dgm:prSet presAssocID="{9CBEC96E-16C2-4F2F-95B6-2245F2C4FFE1}" presName="childText" presStyleLbl="revTx" presStyleIdx="0" presStyleCnt="2">
        <dgm:presLayoutVars>
          <dgm:bulletEnabled val="1"/>
        </dgm:presLayoutVars>
      </dgm:prSet>
      <dgm:spPr/>
    </dgm:pt>
    <dgm:pt modelId="{3AE7B682-ECF5-426F-A761-373CFD3593E2}" type="pres">
      <dgm:prSet presAssocID="{71CE8894-CFC9-4858-964F-8758003E2E60}" presName="parentText" presStyleLbl="node1" presStyleIdx="1" presStyleCnt="3">
        <dgm:presLayoutVars>
          <dgm:chMax val="0"/>
          <dgm:bulletEnabled val="1"/>
        </dgm:presLayoutVars>
      </dgm:prSet>
      <dgm:spPr/>
    </dgm:pt>
    <dgm:pt modelId="{C5386D47-BE5C-4038-9662-9BDB62FA9284}" type="pres">
      <dgm:prSet presAssocID="{71CE8894-CFC9-4858-964F-8758003E2E60}" presName="childText" presStyleLbl="revTx" presStyleIdx="1" presStyleCnt="2">
        <dgm:presLayoutVars>
          <dgm:bulletEnabled val="1"/>
        </dgm:presLayoutVars>
      </dgm:prSet>
      <dgm:spPr/>
    </dgm:pt>
    <dgm:pt modelId="{E497C152-1F64-478A-8CB5-E193EC5C8881}" type="pres">
      <dgm:prSet presAssocID="{178D3407-FF69-4BBC-999F-6287E2CEDD6F}" presName="parentText" presStyleLbl="node1" presStyleIdx="2" presStyleCnt="3">
        <dgm:presLayoutVars>
          <dgm:chMax val="0"/>
          <dgm:bulletEnabled val="1"/>
        </dgm:presLayoutVars>
      </dgm:prSet>
      <dgm:spPr/>
    </dgm:pt>
  </dgm:ptLst>
  <dgm:cxnLst>
    <dgm:cxn modelId="{60B1E226-FDA3-4B60-99F2-F2F31658EA0E}" type="presOf" srcId="{129D4C2E-2129-4643-9574-573B70FCF02B}" destId="{C5386D47-BE5C-4038-9662-9BDB62FA9284}" srcOrd="0" destOrd="2" presId="urn:microsoft.com/office/officeart/2005/8/layout/vList2"/>
    <dgm:cxn modelId="{E88CDC2A-CB5E-4C54-8EDE-B8B02D83E643}" srcId="{93992A56-A184-4F0A-8294-51A5406BE378}" destId="{71CE8894-CFC9-4858-964F-8758003E2E60}" srcOrd="1" destOrd="0" parTransId="{BB4C8CEB-5F89-4037-BDC4-BE2E3FAA6217}" sibTransId="{3B8860B2-E798-4123-8C13-B7D52EBD9D69}"/>
    <dgm:cxn modelId="{65200F2B-5CCB-4B69-B746-BDC148A7329F}" type="presOf" srcId="{1D971A91-F18C-4938-AB19-AC283C04D149}" destId="{9A21C195-C715-4885-9FC4-4F86B52BEA48}" srcOrd="0" destOrd="0" presId="urn:microsoft.com/office/officeart/2005/8/layout/vList2"/>
    <dgm:cxn modelId="{CE4E9963-CC7D-446B-B0BB-EF8F7091189B}" type="presOf" srcId="{AC645AA9-E65A-4FF2-8FC9-1B562839FF11}" destId="{C5386D47-BE5C-4038-9662-9BDB62FA9284}" srcOrd="0" destOrd="1" presId="urn:microsoft.com/office/officeart/2005/8/layout/vList2"/>
    <dgm:cxn modelId="{609F5649-F2D5-4DC5-86D6-C0C90C593005}" type="presOf" srcId="{987F9ADD-40A9-4472-A80A-3FF586676325}" destId="{C5386D47-BE5C-4038-9662-9BDB62FA9284}" srcOrd="0" destOrd="0" presId="urn:microsoft.com/office/officeart/2005/8/layout/vList2"/>
    <dgm:cxn modelId="{4308496D-D510-47E6-B629-94B1C137E9E0}" type="presOf" srcId="{9CBEC96E-16C2-4F2F-95B6-2245F2C4FFE1}" destId="{B2539C10-279F-4AB3-B15F-2BBA01F55DDB}" srcOrd="0" destOrd="0" presId="urn:microsoft.com/office/officeart/2005/8/layout/vList2"/>
    <dgm:cxn modelId="{BD625373-3CEA-49B2-A304-AFF5D24AE3B3}" srcId="{93992A56-A184-4F0A-8294-51A5406BE378}" destId="{9CBEC96E-16C2-4F2F-95B6-2245F2C4FFE1}" srcOrd="0" destOrd="0" parTransId="{1E3C266A-628E-4594-A1ED-9912A96806AD}" sibTransId="{F2A92D29-CECA-4C90-9DED-6F635586A58A}"/>
    <dgm:cxn modelId="{5C6EC959-4DD8-4A2B-A64E-ADF49796FE8F}" type="presOf" srcId="{93992A56-A184-4F0A-8294-51A5406BE378}" destId="{82D06495-A621-48C1-9F14-AC58A249E9AB}" srcOrd="0" destOrd="0" presId="urn:microsoft.com/office/officeart/2005/8/layout/vList2"/>
    <dgm:cxn modelId="{3EDBDB59-820F-4118-9B70-9D1FE55FCDFD}" type="presOf" srcId="{C63226A9-2506-4859-8A4C-837917882FEC}" destId="{9A21C195-C715-4885-9FC4-4F86B52BEA48}" srcOrd="0" destOrd="1" presId="urn:microsoft.com/office/officeart/2005/8/layout/vList2"/>
    <dgm:cxn modelId="{D311E883-2409-47CF-97B7-A7F8F2FC6A61}" srcId="{93992A56-A184-4F0A-8294-51A5406BE378}" destId="{178D3407-FF69-4BBC-999F-6287E2CEDD6F}" srcOrd="2" destOrd="0" parTransId="{86156160-CDEB-41E8-8B2F-9DFB2A089EEB}" sibTransId="{5A12AB40-6282-4688-B6B1-26A66F6AA1F3}"/>
    <dgm:cxn modelId="{669CF586-4C7C-429F-AC2E-0945F26BE85D}" type="presOf" srcId="{178D3407-FF69-4BBC-999F-6287E2CEDD6F}" destId="{E497C152-1F64-478A-8CB5-E193EC5C8881}" srcOrd="0" destOrd="0" presId="urn:microsoft.com/office/officeart/2005/8/layout/vList2"/>
    <dgm:cxn modelId="{279E0393-0B9E-4D75-A6CC-F8FC0C9FC341}" srcId="{71CE8894-CFC9-4858-964F-8758003E2E60}" destId="{129D4C2E-2129-4643-9574-573B70FCF02B}" srcOrd="2" destOrd="0" parTransId="{07F53A1E-B4C8-4921-B48F-B814123A96EF}" sibTransId="{7B135C2A-F542-46CD-89A2-CBEABE6FC688}"/>
    <dgm:cxn modelId="{C718D194-ED1C-40F4-B179-EF3D5D3979B9}" srcId="{9CBEC96E-16C2-4F2F-95B6-2245F2C4FFE1}" destId="{C63226A9-2506-4859-8A4C-837917882FEC}" srcOrd="1" destOrd="0" parTransId="{7E3289AB-9CCB-41C5-A0CC-9D715F9600AE}" sibTransId="{32BBD5C8-9A62-4D97-A0B9-755D6714FB8C}"/>
    <dgm:cxn modelId="{7F2936BB-80F8-4286-BF92-8C0586008948}" type="presOf" srcId="{71CE8894-CFC9-4858-964F-8758003E2E60}" destId="{3AE7B682-ECF5-426F-A761-373CFD3593E2}" srcOrd="0" destOrd="0" presId="urn:microsoft.com/office/officeart/2005/8/layout/vList2"/>
    <dgm:cxn modelId="{4D45AFD1-F53C-4FF1-8653-2E501D9E98B8}" srcId="{71CE8894-CFC9-4858-964F-8758003E2E60}" destId="{987F9ADD-40A9-4472-A80A-3FF586676325}" srcOrd="0" destOrd="0" parTransId="{ED62EB41-6C1A-4854-A4CF-1C03C941D7CE}" sibTransId="{E15312B1-0325-48EA-9CEC-AB54FCDB20F4}"/>
    <dgm:cxn modelId="{FED6B5DF-BEB9-4CF5-96F7-DDF018E05C1D}" srcId="{71CE8894-CFC9-4858-964F-8758003E2E60}" destId="{AC645AA9-E65A-4FF2-8FC9-1B562839FF11}" srcOrd="1" destOrd="0" parTransId="{CAD5E272-E075-4AB7-AEA4-65BD5194510A}" sibTransId="{BBAAA103-B4F4-483D-932D-75AC7F77E70F}"/>
    <dgm:cxn modelId="{538106FC-59CB-4F57-95B7-056CF0193EF5}" srcId="{9CBEC96E-16C2-4F2F-95B6-2245F2C4FFE1}" destId="{1D971A91-F18C-4938-AB19-AC283C04D149}" srcOrd="0" destOrd="0" parTransId="{5D684C95-22C1-43B4-B6CA-198DE7BE0CBA}" sibTransId="{FEB5DEBB-0891-41B4-AA7A-5346BD943034}"/>
    <dgm:cxn modelId="{97FEFC81-8CB2-49EB-8B27-B572ED3C67F9}" type="presParOf" srcId="{82D06495-A621-48C1-9F14-AC58A249E9AB}" destId="{B2539C10-279F-4AB3-B15F-2BBA01F55DDB}" srcOrd="0" destOrd="0" presId="urn:microsoft.com/office/officeart/2005/8/layout/vList2"/>
    <dgm:cxn modelId="{F95E8D62-2EA8-4A53-A6AB-3495C06E0320}" type="presParOf" srcId="{82D06495-A621-48C1-9F14-AC58A249E9AB}" destId="{9A21C195-C715-4885-9FC4-4F86B52BEA48}" srcOrd="1" destOrd="0" presId="urn:microsoft.com/office/officeart/2005/8/layout/vList2"/>
    <dgm:cxn modelId="{CCA0141B-F99F-4D6F-A976-23E0E9280BFF}" type="presParOf" srcId="{82D06495-A621-48C1-9F14-AC58A249E9AB}" destId="{3AE7B682-ECF5-426F-A761-373CFD3593E2}" srcOrd="2" destOrd="0" presId="urn:microsoft.com/office/officeart/2005/8/layout/vList2"/>
    <dgm:cxn modelId="{A073C6B3-0542-4542-994E-81346859C3E2}" type="presParOf" srcId="{82D06495-A621-48C1-9F14-AC58A249E9AB}" destId="{C5386D47-BE5C-4038-9662-9BDB62FA9284}" srcOrd="3" destOrd="0" presId="urn:microsoft.com/office/officeart/2005/8/layout/vList2"/>
    <dgm:cxn modelId="{E9D57F83-047E-40C1-908E-C3D38D05F955}" type="presParOf" srcId="{82D06495-A621-48C1-9F14-AC58A249E9AB}" destId="{E497C152-1F64-478A-8CB5-E193EC5C888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C66A4B-9060-4245-85C5-C764384ACD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86575588-06E7-4589-B00E-08869CBF8B22}">
      <dgm:prSet phldrT="[Text]"/>
      <dgm:spPr/>
      <dgm:t>
        <a:bodyPr/>
        <a:lstStyle/>
        <a:p>
          <a:r>
            <a:rPr lang="en-US" dirty="0"/>
            <a:t>Implementation of the services rely on the ICT infrastructure</a:t>
          </a:r>
        </a:p>
      </dgm:t>
    </dgm:pt>
    <dgm:pt modelId="{1B983251-D26E-4F06-BAEC-2DA743DF9D38}" type="parTrans" cxnId="{B319C67F-BFFF-47CA-89D1-5A620E485092}">
      <dgm:prSet/>
      <dgm:spPr/>
      <dgm:t>
        <a:bodyPr/>
        <a:lstStyle/>
        <a:p>
          <a:endParaRPr lang="cs-CZ"/>
        </a:p>
      </dgm:t>
    </dgm:pt>
    <dgm:pt modelId="{507588F8-8944-4D59-977B-D21695F44065}" type="sibTrans" cxnId="{B319C67F-BFFF-47CA-89D1-5A620E485092}">
      <dgm:prSet/>
      <dgm:spPr/>
      <dgm:t>
        <a:bodyPr/>
        <a:lstStyle/>
        <a:p>
          <a:endParaRPr lang="cs-CZ"/>
        </a:p>
      </dgm:t>
    </dgm:pt>
    <dgm:pt modelId="{F0652493-69D4-420A-9DAB-7E56BBE42F00}">
      <dgm:prSet phldrT="[Text]"/>
      <dgm:spPr/>
      <dgm:t>
        <a:bodyPr/>
        <a:lstStyle/>
        <a:p>
          <a:r>
            <a:rPr lang="en-US" dirty="0"/>
            <a:t>In many cases the services are sharing the infrastructure</a:t>
          </a:r>
        </a:p>
      </dgm:t>
    </dgm:pt>
    <dgm:pt modelId="{ADD598F0-5397-4C1C-8864-08F015B9E42B}" type="parTrans" cxnId="{69B29AD4-731A-4131-AF26-0ACDA8862F9B}">
      <dgm:prSet/>
      <dgm:spPr/>
      <dgm:t>
        <a:bodyPr/>
        <a:lstStyle/>
        <a:p>
          <a:endParaRPr lang="cs-CZ"/>
        </a:p>
      </dgm:t>
    </dgm:pt>
    <dgm:pt modelId="{C22AED0A-1035-469A-9CF8-B30DC8C6B0A7}" type="sibTrans" cxnId="{69B29AD4-731A-4131-AF26-0ACDA8862F9B}">
      <dgm:prSet/>
      <dgm:spPr/>
      <dgm:t>
        <a:bodyPr/>
        <a:lstStyle/>
        <a:p>
          <a:endParaRPr lang="cs-CZ"/>
        </a:p>
      </dgm:t>
    </dgm:pt>
    <dgm:pt modelId="{0B7B7DB0-6E02-403E-9CA4-7B8B778EAA43}">
      <dgm:prSet phldrT="[Text]"/>
      <dgm:spPr/>
      <dgm:t>
        <a:bodyPr/>
        <a:lstStyle/>
        <a:p>
          <a:r>
            <a:rPr lang="en-US" dirty="0"/>
            <a:t>From the IT architecture perspective, we can identify two sub-categories</a:t>
          </a:r>
        </a:p>
      </dgm:t>
    </dgm:pt>
    <dgm:pt modelId="{72CD3B6C-FE07-450C-82CE-CC049E9ACCEB}" type="parTrans" cxnId="{23458D82-EF35-4785-90E3-3CCAB5636273}">
      <dgm:prSet/>
      <dgm:spPr/>
      <dgm:t>
        <a:bodyPr/>
        <a:lstStyle/>
        <a:p>
          <a:endParaRPr lang="cs-CZ"/>
        </a:p>
      </dgm:t>
    </dgm:pt>
    <dgm:pt modelId="{6F073E18-E6F8-40DA-9E92-EF17511D8A1D}" type="sibTrans" cxnId="{23458D82-EF35-4785-90E3-3CCAB5636273}">
      <dgm:prSet/>
      <dgm:spPr/>
      <dgm:t>
        <a:bodyPr/>
        <a:lstStyle/>
        <a:p>
          <a:endParaRPr lang="cs-CZ"/>
        </a:p>
      </dgm:t>
    </dgm:pt>
    <dgm:pt modelId="{A108824A-E728-49D1-8EFB-B7D7E2D4C727}">
      <dgm:prSet phldrT="[Text]"/>
      <dgm:spPr/>
      <dgm:t>
        <a:bodyPr/>
        <a:lstStyle/>
        <a:p>
          <a:r>
            <a:rPr lang="en-US" dirty="0"/>
            <a:t>Hardware</a:t>
          </a:r>
        </a:p>
      </dgm:t>
    </dgm:pt>
    <dgm:pt modelId="{7CD90083-2C82-4AF1-A486-BD8D2A30C16F}" type="parTrans" cxnId="{AA84AA11-FEA4-4852-A84E-CC63A40FAF26}">
      <dgm:prSet/>
      <dgm:spPr/>
      <dgm:t>
        <a:bodyPr/>
        <a:lstStyle/>
        <a:p>
          <a:endParaRPr lang="cs-CZ"/>
        </a:p>
      </dgm:t>
    </dgm:pt>
    <dgm:pt modelId="{5DA50E10-415B-4A78-9083-576D2AAAB147}" type="sibTrans" cxnId="{AA84AA11-FEA4-4852-A84E-CC63A40FAF26}">
      <dgm:prSet/>
      <dgm:spPr/>
      <dgm:t>
        <a:bodyPr/>
        <a:lstStyle/>
        <a:p>
          <a:endParaRPr lang="cs-CZ"/>
        </a:p>
      </dgm:t>
    </dgm:pt>
    <dgm:pt modelId="{81F325B2-69F5-4E5F-B487-5E424E934CEC}">
      <dgm:prSet phldrT="[Text]"/>
      <dgm:spPr/>
      <dgm:t>
        <a:bodyPr/>
        <a:lstStyle/>
        <a:p>
          <a:r>
            <a:rPr lang="en-US" dirty="0"/>
            <a:t>Software</a:t>
          </a:r>
        </a:p>
      </dgm:t>
    </dgm:pt>
    <dgm:pt modelId="{D7EA4393-0554-4002-98DA-AB606BA4D93C}" type="parTrans" cxnId="{ACC9B7A9-BA03-4885-91CB-41166B7312F5}">
      <dgm:prSet/>
      <dgm:spPr/>
    </dgm:pt>
    <dgm:pt modelId="{41566B68-E532-4BB0-88A3-D2EB60F612CB}" type="sibTrans" cxnId="{ACC9B7A9-BA03-4885-91CB-41166B7312F5}">
      <dgm:prSet/>
      <dgm:spPr/>
    </dgm:pt>
    <dgm:pt modelId="{0BD0C6A2-07E5-471D-BCDB-C4DCFFD3A1CA}">
      <dgm:prSet phldrT="[Text]"/>
      <dgm:spPr/>
      <dgm:t>
        <a:bodyPr/>
        <a:lstStyle/>
        <a:p>
          <a:r>
            <a:rPr lang="en-US" dirty="0"/>
            <a:t>We need to avoid possible turbulences (overloading of the infrastructure)</a:t>
          </a:r>
        </a:p>
      </dgm:t>
    </dgm:pt>
    <dgm:pt modelId="{3DCFDA2F-ADD2-4439-800D-DB525EFF1652}" type="parTrans" cxnId="{B2081882-BE93-4DE4-984C-368BF1966B31}">
      <dgm:prSet/>
      <dgm:spPr/>
    </dgm:pt>
    <dgm:pt modelId="{3570C851-2147-4BC3-AA64-04AB0C5BCBAC}" type="sibTrans" cxnId="{B2081882-BE93-4DE4-984C-368BF1966B31}">
      <dgm:prSet/>
      <dgm:spPr/>
    </dgm:pt>
    <dgm:pt modelId="{9B8300E3-2F03-4C30-8669-966FF91CDCEE}" type="pres">
      <dgm:prSet presAssocID="{67C66A4B-9060-4245-85C5-C764384ACD2F}" presName="linear" presStyleCnt="0">
        <dgm:presLayoutVars>
          <dgm:animLvl val="lvl"/>
          <dgm:resizeHandles val="exact"/>
        </dgm:presLayoutVars>
      </dgm:prSet>
      <dgm:spPr/>
    </dgm:pt>
    <dgm:pt modelId="{4CE64A50-163F-4059-B7AF-F3086A237D74}" type="pres">
      <dgm:prSet presAssocID="{86575588-06E7-4589-B00E-08869CBF8B22}" presName="parentText" presStyleLbl="node1" presStyleIdx="0" presStyleCnt="2">
        <dgm:presLayoutVars>
          <dgm:chMax val="0"/>
          <dgm:bulletEnabled val="1"/>
        </dgm:presLayoutVars>
      </dgm:prSet>
      <dgm:spPr/>
    </dgm:pt>
    <dgm:pt modelId="{E4898C27-8A8C-46CE-95D6-1CE2AE9634B5}" type="pres">
      <dgm:prSet presAssocID="{86575588-06E7-4589-B00E-08869CBF8B22}" presName="childText" presStyleLbl="revTx" presStyleIdx="0" presStyleCnt="2">
        <dgm:presLayoutVars>
          <dgm:bulletEnabled val="1"/>
        </dgm:presLayoutVars>
      </dgm:prSet>
      <dgm:spPr/>
    </dgm:pt>
    <dgm:pt modelId="{9313BE47-8BEA-4473-AE1C-B18B0895C381}" type="pres">
      <dgm:prSet presAssocID="{0B7B7DB0-6E02-403E-9CA4-7B8B778EAA43}" presName="parentText" presStyleLbl="node1" presStyleIdx="1" presStyleCnt="2">
        <dgm:presLayoutVars>
          <dgm:chMax val="0"/>
          <dgm:bulletEnabled val="1"/>
        </dgm:presLayoutVars>
      </dgm:prSet>
      <dgm:spPr/>
    </dgm:pt>
    <dgm:pt modelId="{81A79D86-1C10-49AF-8B77-5407E9B00237}" type="pres">
      <dgm:prSet presAssocID="{0B7B7DB0-6E02-403E-9CA4-7B8B778EAA43}" presName="childText" presStyleLbl="revTx" presStyleIdx="1" presStyleCnt="2">
        <dgm:presLayoutVars>
          <dgm:bulletEnabled val="1"/>
        </dgm:presLayoutVars>
      </dgm:prSet>
      <dgm:spPr/>
    </dgm:pt>
  </dgm:ptLst>
  <dgm:cxnLst>
    <dgm:cxn modelId="{AA84AA11-FEA4-4852-A84E-CC63A40FAF26}" srcId="{0B7B7DB0-6E02-403E-9CA4-7B8B778EAA43}" destId="{A108824A-E728-49D1-8EFB-B7D7E2D4C727}" srcOrd="0" destOrd="0" parTransId="{7CD90083-2C82-4AF1-A486-BD8D2A30C16F}" sibTransId="{5DA50E10-415B-4A78-9083-576D2AAAB147}"/>
    <dgm:cxn modelId="{CC345615-F1BF-47A1-AB0D-F27B4A093BEE}" type="presOf" srcId="{0BD0C6A2-07E5-471D-BCDB-C4DCFFD3A1CA}" destId="{E4898C27-8A8C-46CE-95D6-1CE2AE9634B5}" srcOrd="0" destOrd="1" presId="urn:microsoft.com/office/officeart/2005/8/layout/vList2"/>
    <dgm:cxn modelId="{ECEB2D16-6EF9-4BD2-802C-391A1A39988A}" type="presOf" srcId="{F0652493-69D4-420A-9DAB-7E56BBE42F00}" destId="{E4898C27-8A8C-46CE-95D6-1CE2AE9634B5}" srcOrd="0" destOrd="0" presId="urn:microsoft.com/office/officeart/2005/8/layout/vList2"/>
    <dgm:cxn modelId="{CFC48719-FE1B-48C4-9960-C99868164AB1}" type="presOf" srcId="{67C66A4B-9060-4245-85C5-C764384ACD2F}" destId="{9B8300E3-2F03-4C30-8669-966FF91CDCEE}" srcOrd="0" destOrd="0" presId="urn:microsoft.com/office/officeart/2005/8/layout/vList2"/>
    <dgm:cxn modelId="{2875ED3B-4ABC-469B-A283-6A3AFB67C459}" type="presOf" srcId="{81F325B2-69F5-4E5F-B487-5E424E934CEC}" destId="{81A79D86-1C10-49AF-8B77-5407E9B00237}" srcOrd="0" destOrd="1" presId="urn:microsoft.com/office/officeart/2005/8/layout/vList2"/>
    <dgm:cxn modelId="{BA2DBE3C-D27F-469A-B744-AF33749B10BE}" type="presOf" srcId="{0B7B7DB0-6E02-403E-9CA4-7B8B778EAA43}" destId="{9313BE47-8BEA-4473-AE1C-B18B0895C381}" srcOrd="0" destOrd="0" presId="urn:microsoft.com/office/officeart/2005/8/layout/vList2"/>
    <dgm:cxn modelId="{1B25097B-5A66-4432-B65B-5B3B96A7389E}" type="presOf" srcId="{86575588-06E7-4589-B00E-08869CBF8B22}" destId="{4CE64A50-163F-4059-B7AF-F3086A237D74}" srcOrd="0" destOrd="0" presId="urn:microsoft.com/office/officeart/2005/8/layout/vList2"/>
    <dgm:cxn modelId="{B319C67F-BFFF-47CA-89D1-5A620E485092}" srcId="{67C66A4B-9060-4245-85C5-C764384ACD2F}" destId="{86575588-06E7-4589-B00E-08869CBF8B22}" srcOrd="0" destOrd="0" parTransId="{1B983251-D26E-4F06-BAEC-2DA743DF9D38}" sibTransId="{507588F8-8944-4D59-977B-D21695F44065}"/>
    <dgm:cxn modelId="{B2081882-BE93-4DE4-984C-368BF1966B31}" srcId="{86575588-06E7-4589-B00E-08869CBF8B22}" destId="{0BD0C6A2-07E5-471D-BCDB-C4DCFFD3A1CA}" srcOrd="1" destOrd="0" parTransId="{3DCFDA2F-ADD2-4439-800D-DB525EFF1652}" sibTransId="{3570C851-2147-4BC3-AA64-04AB0C5BCBAC}"/>
    <dgm:cxn modelId="{23458D82-EF35-4785-90E3-3CCAB5636273}" srcId="{67C66A4B-9060-4245-85C5-C764384ACD2F}" destId="{0B7B7DB0-6E02-403E-9CA4-7B8B778EAA43}" srcOrd="1" destOrd="0" parTransId="{72CD3B6C-FE07-450C-82CE-CC049E9ACCEB}" sibTransId="{6F073E18-E6F8-40DA-9E92-EF17511D8A1D}"/>
    <dgm:cxn modelId="{FAD91BA0-C8F7-44B8-A81F-5194C82D22D6}" type="presOf" srcId="{A108824A-E728-49D1-8EFB-B7D7E2D4C727}" destId="{81A79D86-1C10-49AF-8B77-5407E9B00237}" srcOrd="0" destOrd="0" presId="urn:microsoft.com/office/officeart/2005/8/layout/vList2"/>
    <dgm:cxn modelId="{ACC9B7A9-BA03-4885-91CB-41166B7312F5}" srcId="{0B7B7DB0-6E02-403E-9CA4-7B8B778EAA43}" destId="{81F325B2-69F5-4E5F-B487-5E424E934CEC}" srcOrd="1" destOrd="0" parTransId="{D7EA4393-0554-4002-98DA-AB606BA4D93C}" sibTransId="{41566B68-E532-4BB0-88A3-D2EB60F612CB}"/>
    <dgm:cxn modelId="{69B29AD4-731A-4131-AF26-0ACDA8862F9B}" srcId="{86575588-06E7-4589-B00E-08869CBF8B22}" destId="{F0652493-69D4-420A-9DAB-7E56BBE42F00}" srcOrd="0" destOrd="0" parTransId="{ADD598F0-5397-4C1C-8864-08F015B9E42B}" sibTransId="{C22AED0A-1035-469A-9CF8-B30DC8C6B0A7}"/>
    <dgm:cxn modelId="{649D999D-89E6-4EE9-9CF8-3F923C3BE834}" type="presParOf" srcId="{9B8300E3-2F03-4C30-8669-966FF91CDCEE}" destId="{4CE64A50-163F-4059-B7AF-F3086A237D74}" srcOrd="0" destOrd="0" presId="urn:microsoft.com/office/officeart/2005/8/layout/vList2"/>
    <dgm:cxn modelId="{34F323EF-00F0-40E0-A1BA-82C460795069}" type="presParOf" srcId="{9B8300E3-2F03-4C30-8669-966FF91CDCEE}" destId="{E4898C27-8A8C-46CE-95D6-1CE2AE9634B5}" srcOrd="1" destOrd="0" presId="urn:microsoft.com/office/officeart/2005/8/layout/vList2"/>
    <dgm:cxn modelId="{4D409BB3-2863-4919-88BB-814716886E6A}" type="presParOf" srcId="{9B8300E3-2F03-4C30-8669-966FF91CDCEE}" destId="{9313BE47-8BEA-4473-AE1C-B18B0895C381}" srcOrd="2" destOrd="0" presId="urn:microsoft.com/office/officeart/2005/8/layout/vList2"/>
    <dgm:cxn modelId="{15D4E555-BFC3-41A8-BE65-6EC03859022A}" type="presParOf" srcId="{9B8300E3-2F03-4C30-8669-966FF91CDCEE}" destId="{81A79D86-1C10-49AF-8B77-5407E9B0023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10274B-731F-4E73-9A51-1E02E908F2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2C96D6BB-F623-43B5-AF27-DB5381F4FD41}">
      <dgm:prSet/>
      <dgm:spPr/>
      <dgm:t>
        <a:bodyPr/>
        <a:lstStyle/>
        <a:p>
          <a:r>
            <a:rPr lang="en-US" dirty="0"/>
            <a:t>It represents all „tangible“ parts of Smart City infrastructure - it contains</a:t>
          </a:r>
        </a:p>
      </dgm:t>
    </dgm:pt>
    <dgm:pt modelId="{782A88F9-FBE0-4AB3-AC2D-B786C8318790}" type="parTrans" cxnId="{64AA37BC-B1F9-43CB-A233-7E44DC04CB6C}">
      <dgm:prSet/>
      <dgm:spPr/>
      <dgm:t>
        <a:bodyPr/>
        <a:lstStyle/>
        <a:p>
          <a:endParaRPr lang="cs-CZ"/>
        </a:p>
      </dgm:t>
    </dgm:pt>
    <dgm:pt modelId="{99E720BF-9864-4A3B-BF4F-62B1551AD622}" type="sibTrans" cxnId="{64AA37BC-B1F9-43CB-A233-7E44DC04CB6C}">
      <dgm:prSet/>
      <dgm:spPr/>
      <dgm:t>
        <a:bodyPr/>
        <a:lstStyle/>
        <a:p>
          <a:endParaRPr lang="cs-CZ"/>
        </a:p>
      </dgm:t>
    </dgm:pt>
    <dgm:pt modelId="{7DB6F741-37DC-4AFB-90BE-38F836D28802}">
      <dgm:prSet/>
      <dgm:spPr/>
      <dgm:t>
        <a:bodyPr/>
        <a:lstStyle/>
        <a:p>
          <a:r>
            <a:rPr lang="en-US" dirty="0"/>
            <a:t>Sensors – to measure and collect information about different devices.</a:t>
          </a:r>
        </a:p>
      </dgm:t>
    </dgm:pt>
    <dgm:pt modelId="{AB0A1341-A5A6-416B-99FA-D1A55D1290CA}" type="parTrans" cxnId="{04E7CCBA-473B-44D1-966D-D0996F360122}">
      <dgm:prSet/>
      <dgm:spPr/>
      <dgm:t>
        <a:bodyPr/>
        <a:lstStyle/>
        <a:p>
          <a:endParaRPr lang="cs-CZ"/>
        </a:p>
      </dgm:t>
    </dgm:pt>
    <dgm:pt modelId="{6FE840DE-DAAB-4A65-A33E-2EE5BB6E43EB}" type="sibTrans" cxnId="{04E7CCBA-473B-44D1-966D-D0996F360122}">
      <dgm:prSet/>
      <dgm:spPr/>
      <dgm:t>
        <a:bodyPr/>
        <a:lstStyle/>
        <a:p>
          <a:endParaRPr lang="cs-CZ"/>
        </a:p>
      </dgm:t>
    </dgm:pt>
    <dgm:pt modelId="{5169C07E-858E-42DA-A9B9-589FC9E71BB3}">
      <dgm:prSet/>
      <dgm:spPr/>
      <dgm:t>
        <a:bodyPr/>
        <a:lstStyle/>
        <a:p>
          <a:r>
            <a:rPr lang="en-US" dirty="0"/>
            <a:t>Actuators – to command devices when urged by control mechanisms.</a:t>
          </a:r>
        </a:p>
      </dgm:t>
    </dgm:pt>
    <dgm:pt modelId="{F4767E4A-94CD-4DFE-B6AF-0F7CFF5C6A1B}" type="parTrans" cxnId="{0FB56B88-3EB0-4BBF-8AD8-5AA494974B8A}">
      <dgm:prSet/>
      <dgm:spPr/>
      <dgm:t>
        <a:bodyPr/>
        <a:lstStyle/>
        <a:p>
          <a:endParaRPr lang="cs-CZ"/>
        </a:p>
      </dgm:t>
    </dgm:pt>
    <dgm:pt modelId="{2039BC97-2DE7-4263-B9C8-24AB89328AD1}" type="sibTrans" cxnId="{0FB56B88-3EB0-4BBF-8AD8-5AA494974B8A}">
      <dgm:prSet/>
      <dgm:spPr/>
      <dgm:t>
        <a:bodyPr/>
        <a:lstStyle/>
        <a:p>
          <a:endParaRPr lang="cs-CZ"/>
        </a:p>
      </dgm:t>
    </dgm:pt>
    <dgm:pt modelId="{284FA819-32CB-4A76-B4A8-670A05186BCB}">
      <dgm:prSet/>
      <dgm:spPr/>
      <dgm:t>
        <a:bodyPr/>
        <a:lstStyle/>
        <a:p>
          <a:r>
            <a:rPr lang="en-US" dirty="0"/>
            <a:t>Servers – to store data and run computation and processing.</a:t>
          </a:r>
        </a:p>
      </dgm:t>
    </dgm:pt>
    <dgm:pt modelId="{554E4B14-810F-4FDD-AEE9-13CAF7AAACD6}" type="parTrans" cxnId="{75AB9037-7474-4DDE-A444-31A5452A41A4}">
      <dgm:prSet/>
      <dgm:spPr/>
      <dgm:t>
        <a:bodyPr/>
        <a:lstStyle/>
        <a:p>
          <a:endParaRPr lang="cs-CZ"/>
        </a:p>
      </dgm:t>
    </dgm:pt>
    <dgm:pt modelId="{D2F66D9B-7C0E-4142-B527-C1AEDB82BD17}" type="sibTrans" cxnId="{75AB9037-7474-4DDE-A444-31A5452A41A4}">
      <dgm:prSet/>
      <dgm:spPr/>
      <dgm:t>
        <a:bodyPr/>
        <a:lstStyle/>
        <a:p>
          <a:endParaRPr lang="cs-CZ"/>
        </a:p>
      </dgm:t>
    </dgm:pt>
    <dgm:pt modelId="{11D9D7C5-4E11-4123-9F53-EDB8E22E346C}">
      <dgm:prSet/>
      <dgm:spPr/>
      <dgm:t>
        <a:bodyPr/>
        <a:lstStyle/>
        <a:p>
          <a:r>
            <a:rPr lang="en-US" dirty="0"/>
            <a:t>Network – to mediate communication among other elements of the infrastructure.</a:t>
          </a:r>
        </a:p>
      </dgm:t>
    </dgm:pt>
    <dgm:pt modelId="{E3E92E61-98CB-45DA-9308-F6318F21068A}" type="parTrans" cxnId="{0A699BF4-2A9B-4E89-BAF2-D944525803D4}">
      <dgm:prSet/>
      <dgm:spPr/>
      <dgm:t>
        <a:bodyPr/>
        <a:lstStyle/>
        <a:p>
          <a:endParaRPr lang="cs-CZ"/>
        </a:p>
      </dgm:t>
    </dgm:pt>
    <dgm:pt modelId="{DCFBD7AC-3CDA-47FB-BBAA-0FD93561B181}" type="sibTrans" cxnId="{0A699BF4-2A9B-4E89-BAF2-D944525803D4}">
      <dgm:prSet/>
      <dgm:spPr/>
      <dgm:t>
        <a:bodyPr/>
        <a:lstStyle/>
        <a:p>
          <a:endParaRPr lang="cs-CZ"/>
        </a:p>
      </dgm:t>
    </dgm:pt>
    <dgm:pt modelId="{100D1503-577D-45B8-AA46-2C8B41FC345E}" type="pres">
      <dgm:prSet presAssocID="{B810274B-731F-4E73-9A51-1E02E908F23D}" presName="linear" presStyleCnt="0">
        <dgm:presLayoutVars>
          <dgm:animLvl val="lvl"/>
          <dgm:resizeHandles val="exact"/>
        </dgm:presLayoutVars>
      </dgm:prSet>
      <dgm:spPr/>
    </dgm:pt>
    <dgm:pt modelId="{4A5D239B-C53F-47E0-8224-032EBAD6930D}" type="pres">
      <dgm:prSet presAssocID="{2C96D6BB-F623-43B5-AF27-DB5381F4FD41}" presName="parentText" presStyleLbl="node1" presStyleIdx="0" presStyleCnt="5">
        <dgm:presLayoutVars>
          <dgm:chMax val="0"/>
          <dgm:bulletEnabled val="1"/>
        </dgm:presLayoutVars>
      </dgm:prSet>
      <dgm:spPr/>
    </dgm:pt>
    <dgm:pt modelId="{DF1B7435-4E2F-4333-8E9E-99EBF9EB04BE}" type="pres">
      <dgm:prSet presAssocID="{99E720BF-9864-4A3B-BF4F-62B1551AD622}" presName="spacer" presStyleCnt="0"/>
      <dgm:spPr/>
    </dgm:pt>
    <dgm:pt modelId="{7ED07DEB-1562-4EC5-B446-916973F2DBBA}" type="pres">
      <dgm:prSet presAssocID="{7DB6F741-37DC-4AFB-90BE-38F836D28802}" presName="parentText" presStyleLbl="node1" presStyleIdx="1" presStyleCnt="5">
        <dgm:presLayoutVars>
          <dgm:chMax val="0"/>
          <dgm:bulletEnabled val="1"/>
        </dgm:presLayoutVars>
      </dgm:prSet>
      <dgm:spPr/>
    </dgm:pt>
    <dgm:pt modelId="{524EE6DC-AAE2-41B0-AAD2-20EF97A51E6B}" type="pres">
      <dgm:prSet presAssocID="{6FE840DE-DAAB-4A65-A33E-2EE5BB6E43EB}" presName="spacer" presStyleCnt="0"/>
      <dgm:spPr/>
    </dgm:pt>
    <dgm:pt modelId="{4297E420-6686-47A0-A0C9-0A73754359CD}" type="pres">
      <dgm:prSet presAssocID="{5169C07E-858E-42DA-A9B9-589FC9E71BB3}" presName="parentText" presStyleLbl="node1" presStyleIdx="2" presStyleCnt="5">
        <dgm:presLayoutVars>
          <dgm:chMax val="0"/>
          <dgm:bulletEnabled val="1"/>
        </dgm:presLayoutVars>
      </dgm:prSet>
      <dgm:spPr/>
    </dgm:pt>
    <dgm:pt modelId="{98BE2322-216D-4A02-8D21-85C8BEBD3B9E}" type="pres">
      <dgm:prSet presAssocID="{2039BC97-2DE7-4263-B9C8-24AB89328AD1}" presName="spacer" presStyleCnt="0"/>
      <dgm:spPr/>
    </dgm:pt>
    <dgm:pt modelId="{7208AA12-59C1-4052-9504-08E130124886}" type="pres">
      <dgm:prSet presAssocID="{284FA819-32CB-4A76-B4A8-670A05186BCB}" presName="parentText" presStyleLbl="node1" presStyleIdx="3" presStyleCnt="5">
        <dgm:presLayoutVars>
          <dgm:chMax val="0"/>
          <dgm:bulletEnabled val="1"/>
        </dgm:presLayoutVars>
      </dgm:prSet>
      <dgm:spPr/>
    </dgm:pt>
    <dgm:pt modelId="{5DE5C37E-75F5-4847-8232-E2F1216AE5E5}" type="pres">
      <dgm:prSet presAssocID="{D2F66D9B-7C0E-4142-B527-C1AEDB82BD17}" presName="spacer" presStyleCnt="0"/>
      <dgm:spPr/>
    </dgm:pt>
    <dgm:pt modelId="{5C6EE6DC-B754-4B31-BCBD-1A8F91D831CB}" type="pres">
      <dgm:prSet presAssocID="{11D9D7C5-4E11-4123-9F53-EDB8E22E346C}" presName="parentText" presStyleLbl="node1" presStyleIdx="4" presStyleCnt="5">
        <dgm:presLayoutVars>
          <dgm:chMax val="0"/>
          <dgm:bulletEnabled val="1"/>
        </dgm:presLayoutVars>
      </dgm:prSet>
      <dgm:spPr/>
    </dgm:pt>
  </dgm:ptLst>
  <dgm:cxnLst>
    <dgm:cxn modelId="{7CE7570B-040C-4DC9-89A5-30A752D0E685}" type="presOf" srcId="{284FA819-32CB-4A76-B4A8-670A05186BCB}" destId="{7208AA12-59C1-4052-9504-08E130124886}" srcOrd="0" destOrd="0" presId="urn:microsoft.com/office/officeart/2005/8/layout/vList2"/>
    <dgm:cxn modelId="{397E701C-52D3-4CAD-A4BC-28687A866D7B}" type="presOf" srcId="{5169C07E-858E-42DA-A9B9-589FC9E71BB3}" destId="{4297E420-6686-47A0-A0C9-0A73754359CD}" srcOrd="0" destOrd="0" presId="urn:microsoft.com/office/officeart/2005/8/layout/vList2"/>
    <dgm:cxn modelId="{FCBA7B32-652D-4016-AED8-A48E95E57168}" type="presOf" srcId="{7DB6F741-37DC-4AFB-90BE-38F836D28802}" destId="{7ED07DEB-1562-4EC5-B446-916973F2DBBA}" srcOrd="0" destOrd="0" presId="urn:microsoft.com/office/officeart/2005/8/layout/vList2"/>
    <dgm:cxn modelId="{75AB9037-7474-4DDE-A444-31A5452A41A4}" srcId="{B810274B-731F-4E73-9A51-1E02E908F23D}" destId="{284FA819-32CB-4A76-B4A8-670A05186BCB}" srcOrd="3" destOrd="0" parTransId="{554E4B14-810F-4FDD-AEE9-13CAF7AAACD6}" sibTransId="{D2F66D9B-7C0E-4142-B527-C1AEDB82BD17}"/>
    <dgm:cxn modelId="{0FB56B88-3EB0-4BBF-8AD8-5AA494974B8A}" srcId="{B810274B-731F-4E73-9A51-1E02E908F23D}" destId="{5169C07E-858E-42DA-A9B9-589FC9E71BB3}" srcOrd="2" destOrd="0" parTransId="{F4767E4A-94CD-4DFE-B6AF-0F7CFF5C6A1B}" sibTransId="{2039BC97-2DE7-4263-B9C8-24AB89328AD1}"/>
    <dgm:cxn modelId="{706D7E94-237A-4931-9E42-C092361740F3}" type="presOf" srcId="{B810274B-731F-4E73-9A51-1E02E908F23D}" destId="{100D1503-577D-45B8-AA46-2C8B41FC345E}" srcOrd="0" destOrd="0" presId="urn:microsoft.com/office/officeart/2005/8/layout/vList2"/>
    <dgm:cxn modelId="{04E7CCBA-473B-44D1-966D-D0996F360122}" srcId="{B810274B-731F-4E73-9A51-1E02E908F23D}" destId="{7DB6F741-37DC-4AFB-90BE-38F836D28802}" srcOrd="1" destOrd="0" parTransId="{AB0A1341-A5A6-416B-99FA-D1A55D1290CA}" sibTransId="{6FE840DE-DAAB-4A65-A33E-2EE5BB6E43EB}"/>
    <dgm:cxn modelId="{64AA37BC-B1F9-43CB-A233-7E44DC04CB6C}" srcId="{B810274B-731F-4E73-9A51-1E02E908F23D}" destId="{2C96D6BB-F623-43B5-AF27-DB5381F4FD41}" srcOrd="0" destOrd="0" parTransId="{782A88F9-FBE0-4AB3-AC2D-B786C8318790}" sibTransId="{99E720BF-9864-4A3B-BF4F-62B1551AD622}"/>
    <dgm:cxn modelId="{FD7D2ECA-FB54-4D5C-B0D0-F184FCE80E26}" type="presOf" srcId="{2C96D6BB-F623-43B5-AF27-DB5381F4FD41}" destId="{4A5D239B-C53F-47E0-8224-032EBAD6930D}" srcOrd="0" destOrd="0" presId="urn:microsoft.com/office/officeart/2005/8/layout/vList2"/>
    <dgm:cxn modelId="{4776CAEE-B653-4BA1-A0DB-4A12B48B4022}" type="presOf" srcId="{11D9D7C5-4E11-4123-9F53-EDB8E22E346C}" destId="{5C6EE6DC-B754-4B31-BCBD-1A8F91D831CB}" srcOrd="0" destOrd="0" presId="urn:microsoft.com/office/officeart/2005/8/layout/vList2"/>
    <dgm:cxn modelId="{0A699BF4-2A9B-4E89-BAF2-D944525803D4}" srcId="{B810274B-731F-4E73-9A51-1E02E908F23D}" destId="{11D9D7C5-4E11-4123-9F53-EDB8E22E346C}" srcOrd="4" destOrd="0" parTransId="{E3E92E61-98CB-45DA-9308-F6318F21068A}" sibTransId="{DCFBD7AC-3CDA-47FB-BBAA-0FD93561B181}"/>
    <dgm:cxn modelId="{8DA54532-0BB4-4891-AA44-0FF4F4CD86FD}" type="presParOf" srcId="{100D1503-577D-45B8-AA46-2C8B41FC345E}" destId="{4A5D239B-C53F-47E0-8224-032EBAD6930D}" srcOrd="0" destOrd="0" presId="urn:microsoft.com/office/officeart/2005/8/layout/vList2"/>
    <dgm:cxn modelId="{256D8159-6C86-40E0-85F0-D2C9550FEDD4}" type="presParOf" srcId="{100D1503-577D-45B8-AA46-2C8B41FC345E}" destId="{DF1B7435-4E2F-4333-8E9E-99EBF9EB04BE}" srcOrd="1" destOrd="0" presId="urn:microsoft.com/office/officeart/2005/8/layout/vList2"/>
    <dgm:cxn modelId="{692823A4-63D5-4DC2-AB9D-356D01825B19}" type="presParOf" srcId="{100D1503-577D-45B8-AA46-2C8B41FC345E}" destId="{7ED07DEB-1562-4EC5-B446-916973F2DBBA}" srcOrd="2" destOrd="0" presId="urn:microsoft.com/office/officeart/2005/8/layout/vList2"/>
    <dgm:cxn modelId="{201103E2-33D6-4B76-AFC3-2792BA464931}" type="presParOf" srcId="{100D1503-577D-45B8-AA46-2C8B41FC345E}" destId="{524EE6DC-AAE2-41B0-AAD2-20EF97A51E6B}" srcOrd="3" destOrd="0" presId="urn:microsoft.com/office/officeart/2005/8/layout/vList2"/>
    <dgm:cxn modelId="{236842B8-C301-4929-A927-272214A7E353}" type="presParOf" srcId="{100D1503-577D-45B8-AA46-2C8B41FC345E}" destId="{4297E420-6686-47A0-A0C9-0A73754359CD}" srcOrd="4" destOrd="0" presId="urn:microsoft.com/office/officeart/2005/8/layout/vList2"/>
    <dgm:cxn modelId="{CB96E132-9B09-4A1E-AC71-2443F184EDF4}" type="presParOf" srcId="{100D1503-577D-45B8-AA46-2C8B41FC345E}" destId="{98BE2322-216D-4A02-8D21-85C8BEBD3B9E}" srcOrd="5" destOrd="0" presId="urn:microsoft.com/office/officeart/2005/8/layout/vList2"/>
    <dgm:cxn modelId="{681678ED-964D-40F1-8EB9-F89B46690F83}" type="presParOf" srcId="{100D1503-577D-45B8-AA46-2C8B41FC345E}" destId="{7208AA12-59C1-4052-9504-08E130124886}" srcOrd="6" destOrd="0" presId="urn:microsoft.com/office/officeart/2005/8/layout/vList2"/>
    <dgm:cxn modelId="{1C7E8BA1-A744-45F7-BBEF-2837FD6E9A4E}" type="presParOf" srcId="{100D1503-577D-45B8-AA46-2C8B41FC345E}" destId="{5DE5C37E-75F5-4847-8232-E2F1216AE5E5}" srcOrd="7" destOrd="0" presId="urn:microsoft.com/office/officeart/2005/8/layout/vList2"/>
    <dgm:cxn modelId="{AE0A1E14-40BD-401D-B88B-AFC2F79D62C9}" type="presParOf" srcId="{100D1503-577D-45B8-AA46-2C8B41FC345E}" destId="{5C6EE6DC-B754-4B31-BCBD-1A8F91D831C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F5DB4DE-5255-482B-9D29-4948AD684D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BD0B5E12-59AC-4949-95EB-81B3925FDB15}">
      <dgm:prSet/>
      <dgm:spPr/>
      <dgm:t>
        <a:bodyPr/>
        <a:lstStyle/>
        <a:p>
          <a:r>
            <a:rPr lang="en-US" dirty="0"/>
            <a:t>Referred to Software IT Services</a:t>
          </a:r>
        </a:p>
      </dgm:t>
    </dgm:pt>
    <dgm:pt modelId="{20925274-0F36-400E-B89F-D31C18D02A31}" type="parTrans" cxnId="{6EFE5210-4FA1-430D-9457-7AC001797647}">
      <dgm:prSet/>
      <dgm:spPr/>
      <dgm:t>
        <a:bodyPr/>
        <a:lstStyle/>
        <a:p>
          <a:endParaRPr lang="cs-CZ"/>
        </a:p>
      </dgm:t>
    </dgm:pt>
    <dgm:pt modelId="{2652D341-C9F7-4062-A2BC-39696298DA6F}" type="sibTrans" cxnId="{6EFE5210-4FA1-430D-9457-7AC001797647}">
      <dgm:prSet/>
      <dgm:spPr/>
      <dgm:t>
        <a:bodyPr/>
        <a:lstStyle/>
        <a:p>
          <a:endParaRPr lang="cs-CZ"/>
        </a:p>
      </dgm:t>
    </dgm:pt>
    <dgm:pt modelId="{0D4898CA-04B5-41E2-8999-E886A4C681FE}">
      <dgm:prSet/>
      <dgm:spPr/>
      <dgm:t>
        <a:bodyPr/>
        <a:lstStyle/>
        <a:p>
          <a:pPr>
            <a:buFont typeface="Symbol" panose="05050102010706020507" pitchFamily="18" charset="2"/>
            <a:buChar char=""/>
          </a:pPr>
          <a:r>
            <a:rPr lang="en-US" dirty="0"/>
            <a:t>Data collection – the service of gathering different types of data from different sources (devices, sensors, etc.).</a:t>
          </a:r>
        </a:p>
      </dgm:t>
    </dgm:pt>
    <dgm:pt modelId="{92C78934-F2FD-46BA-B457-537F39B064FB}" type="parTrans" cxnId="{69CAC343-18CA-4455-A557-877DC7CA3A7F}">
      <dgm:prSet/>
      <dgm:spPr/>
      <dgm:t>
        <a:bodyPr/>
        <a:lstStyle/>
        <a:p>
          <a:endParaRPr lang="cs-CZ"/>
        </a:p>
      </dgm:t>
    </dgm:pt>
    <dgm:pt modelId="{26E2D744-43BB-432A-ABCC-082F19EB37B0}" type="sibTrans" cxnId="{69CAC343-18CA-4455-A557-877DC7CA3A7F}">
      <dgm:prSet/>
      <dgm:spPr/>
      <dgm:t>
        <a:bodyPr/>
        <a:lstStyle/>
        <a:p>
          <a:endParaRPr lang="cs-CZ"/>
        </a:p>
      </dgm:t>
    </dgm:pt>
    <dgm:pt modelId="{7B9C24C3-D4D0-4BF7-A365-B3955BBF1477}">
      <dgm:prSet/>
      <dgm:spPr/>
      <dgm:t>
        <a:bodyPr/>
        <a:lstStyle/>
        <a:p>
          <a:pPr>
            <a:buFont typeface="Symbol" panose="05050102010706020507" pitchFamily="18" charset="2"/>
            <a:buChar char=""/>
          </a:pPr>
          <a:r>
            <a:rPr lang="en-US" dirty="0"/>
            <a:t>Storage – the service enabling to store the selected data for their later use and processing.</a:t>
          </a:r>
        </a:p>
      </dgm:t>
    </dgm:pt>
    <dgm:pt modelId="{8F84F9FC-01DC-426D-96AB-1DA3C11B85EF}" type="parTrans" cxnId="{DA07C76F-99F1-40CC-86F2-91AC82FE6DF3}">
      <dgm:prSet/>
      <dgm:spPr/>
      <dgm:t>
        <a:bodyPr/>
        <a:lstStyle/>
        <a:p>
          <a:endParaRPr lang="cs-CZ"/>
        </a:p>
      </dgm:t>
    </dgm:pt>
    <dgm:pt modelId="{6BA56DA7-0C5A-4BFF-953B-9C3BDF079B0D}" type="sibTrans" cxnId="{DA07C76F-99F1-40CC-86F2-91AC82FE6DF3}">
      <dgm:prSet/>
      <dgm:spPr/>
      <dgm:t>
        <a:bodyPr/>
        <a:lstStyle/>
        <a:p>
          <a:endParaRPr lang="cs-CZ"/>
        </a:p>
      </dgm:t>
    </dgm:pt>
    <dgm:pt modelId="{FAC69D7F-4B91-44F4-87FB-A6CC102BC52B}">
      <dgm:prSet/>
      <dgm:spPr/>
      <dgm:t>
        <a:bodyPr/>
        <a:lstStyle/>
        <a:p>
          <a:pPr>
            <a:buFont typeface="Symbol" panose="05050102010706020507" pitchFamily="18" charset="2"/>
            <a:buChar char=""/>
          </a:pPr>
          <a:r>
            <a:rPr lang="en-US" dirty="0"/>
            <a:t>Event processing – online and offline processing of events necessary for later decision support.</a:t>
          </a:r>
        </a:p>
      </dgm:t>
    </dgm:pt>
    <dgm:pt modelId="{9BAC467B-13E8-4C98-B3A1-2F9D75F37083}" type="parTrans" cxnId="{CD79C9D6-9EC3-45A0-B394-42CC9464E24F}">
      <dgm:prSet/>
      <dgm:spPr/>
      <dgm:t>
        <a:bodyPr/>
        <a:lstStyle/>
        <a:p>
          <a:endParaRPr lang="cs-CZ"/>
        </a:p>
      </dgm:t>
    </dgm:pt>
    <dgm:pt modelId="{48D01412-FBD4-4839-86FE-A5E0F4DE82FE}" type="sibTrans" cxnId="{CD79C9D6-9EC3-45A0-B394-42CC9464E24F}">
      <dgm:prSet/>
      <dgm:spPr/>
      <dgm:t>
        <a:bodyPr/>
        <a:lstStyle/>
        <a:p>
          <a:endParaRPr lang="cs-CZ"/>
        </a:p>
      </dgm:t>
    </dgm:pt>
    <dgm:pt modelId="{80D4AB0E-D68B-4182-BED3-95E69947BE18}">
      <dgm:prSet/>
      <dgm:spPr/>
      <dgm:t>
        <a:bodyPr/>
        <a:lstStyle/>
        <a:p>
          <a:pPr>
            <a:buFont typeface="Symbol" panose="05050102010706020507" pitchFamily="18" charset="2"/>
            <a:buChar char=""/>
          </a:pPr>
          <a:r>
            <a:rPr lang="en-US" dirty="0"/>
            <a:t>Control – commanding of devices in the infrastructure (for instance to switch on/off or to update their software).</a:t>
          </a:r>
        </a:p>
      </dgm:t>
    </dgm:pt>
    <dgm:pt modelId="{DAB0AF05-EF66-4DAD-A628-107B8D23DE56}" type="parTrans" cxnId="{D65F99F8-527B-4828-A131-0CEF42871B6B}">
      <dgm:prSet/>
      <dgm:spPr/>
      <dgm:t>
        <a:bodyPr/>
        <a:lstStyle/>
        <a:p>
          <a:endParaRPr lang="cs-CZ"/>
        </a:p>
      </dgm:t>
    </dgm:pt>
    <dgm:pt modelId="{9E1C2975-FAFE-4E8C-8558-72F2B1952B65}" type="sibTrans" cxnId="{D65F99F8-527B-4828-A131-0CEF42871B6B}">
      <dgm:prSet/>
      <dgm:spPr/>
      <dgm:t>
        <a:bodyPr/>
        <a:lstStyle/>
        <a:p>
          <a:endParaRPr lang="cs-CZ"/>
        </a:p>
      </dgm:t>
    </dgm:pt>
    <dgm:pt modelId="{0332FD37-E3FF-4137-8F15-9BA7E96EDB2F}" type="pres">
      <dgm:prSet presAssocID="{EF5DB4DE-5255-482B-9D29-4948AD684D0D}" presName="linear" presStyleCnt="0">
        <dgm:presLayoutVars>
          <dgm:animLvl val="lvl"/>
          <dgm:resizeHandles val="exact"/>
        </dgm:presLayoutVars>
      </dgm:prSet>
      <dgm:spPr/>
    </dgm:pt>
    <dgm:pt modelId="{C435F090-35DA-4592-8674-04BB9641AACB}" type="pres">
      <dgm:prSet presAssocID="{BD0B5E12-59AC-4949-95EB-81B3925FDB15}" presName="parentText" presStyleLbl="node1" presStyleIdx="0" presStyleCnt="5">
        <dgm:presLayoutVars>
          <dgm:chMax val="0"/>
          <dgm:bulletEnabled val="1"/>
        </dgm:presLayoutVars>
      </dgm:prSet>
      <dgm:spPr/>
    </dgm:pt>
    <dgm:pt modelId="{DA5BD5AD-C8B3-49BC-B6DB-FB3731E6E233}" type="pres">
      <dgm:prSet presAssocID="{2652D341-C9F7-4062-A2BC-39696298DA6F}" presName="spacer" presStyleCnt="0"/>
      <dgm:spPr/>
    </dgm:pt>
    <dgm:pt modelId="{5B6FF5AC-432C-4530-9873-BC27A4603E97}" type="pres">
      <dgm:prSet presAssocID="{0D4898CA-04B5-41E2-8999-E886A4C681FE}" presName="parentText" presStyleLbl="node1" presStyleIdx="1" presStyleCnt="5">
        <dgm:presLayoutVars>
          <dgm:chMax val="0"/>
          <dgm:bulletEnabled val="1"/>
        </dgm:presLayoutVars>
      </dgm:prSet>
      <dgm:spPr/>
    </dgm:pt>
    <dgm:pt modelId="{35F3F63D-D756-4F88-BBB4-EFB4AB018496}" type="pres">
      <dgm:prSet presAssocID="{26E2D744-43BB-432A-ABCC-082F19EB37B0}" presName="spacer" presStyleCnt="0"/>
      <dgm:spPr/>
    </dgm:pt>
    <dgm:pt modelId="{CA2FAE8C-7D0C-4BCC-89D7-7DA0728D5D67}" type="pres">
      <dgm:prSet presAssocID="{7B9C24C3-D4D0-4BF7-A365-B3955BBF1477}" presName="parentText" presStyleLbl="node1" presStyleIdx="2" presStyleCnt="5">
        <dgm:presLayoutVars>
          <dgm:chMax val="0"/>
          <dgm:bulletEnabled val="1"/>
        </dgm:presLayoutVars>
      </dgm:prSet>
      <dgm:spPr/>
    </dgm:pt>
    <dgm:pt modelId="{83E0ED0E-8150-4959-B171-428CCF3CB5FF}" type="pres">
      <dgm:prSet presAssocID="{6BA56DA7-0C5A-4BFF-953B-9C3BDF079B0D}" presName="spacer" presStyleCnt="0"/>
      <dgm:spPr/>
    </dgm:pt>
    <dgm:pt modelId="{02F99C36-D815-4936-A772-325CAB83E169}" type="pres">
      <dgm:prSet presAssocID="{FAC69D7F-4B91-44F4-87FB-A6CC102BC52B}" presName="parentText" presStyleLbl="node1" presStyleIdx="3" presStyleCnt="5">
        <dgm:presLayoutVars>
          <dgm:chMax val="0"/>
          <dgm:bulletEnabled val="1"/>
        </dgm:presLayoutVars>
      </dgm:prSet>
      <dgm:spPr/>
    </dgm:pt>
    <dgm:pt modelId="{3AC68F41-D784-4D9F-972B-9DF3E8ACC117}" type="pres">
      <dgm:prSet presAssocID="{48D01412-FBD4-4839-86FE-A5E0F4DE82FE}" presName="spacer" presStyleCnt="0"/>
      <dgm:spPr/>
    </dgm:pt>
    <dgm:pt modelId="{A9C79CB2-2475-4CCC-9D4C-58BCB5224E8E}" type="pres">
      <dgm:prSet presAssocID="{80D4AB0E-D68B-4182-BED3-95E69947BE18}" presName="parentText" presStyleLbl="node1" presStyleIdx="4" presStyleCnt="5">
        <dgm:presLayoutVars>
          <dgm:chMax val="0"/>
          <dgm:bulletEnabled val="1"/>
        </dgm:presLayoutVars>
      </dgm:prSet>
      <dgm:spPr/>
    </dgm:pt>
  </dgm:ptLst>
  <dgm:cxnLst>
    <dgm:cxn modelId="{6EFE5210-4FA1-430D-9457-7AC001797647}" srcId="{EF5DB4DE-5255-482B-9D29-4948AD684D0D}" destId="{BD0B5E12-59AC-4949-95EB-81B3925FDB15}" srcOrd="0" destOrd="0" parTransId="{20925274-0F36-400E-B89F-D31C18D02A31}" sibTransId="{2652D341-C9F7-4062-A2BC-39696298DA6F}"/>
    <dgm:cxn modelId="{69CAC343-18CA-4455-A557-877DC7CA3A7F}" srcId="{EF5DB4DE-5255-482B-9D29-4948AD684D0D}" destId="{0D4898CA-04B5-41E2-8999-E886A4C681FE}" srcOrd="1" destOrd="0" parTransId="{92C78934-F2FD-46BA-B457-537F39B064FB}" sibTransId="{26E2D744-43BB-432A-ABCC-082F19EB37B0}"/>
    <dgm:cxn modelId="{DA07C76F-99F1-40CC-86F2-91AC82FE6DF3}" srcId="{EF5DB4DE-5255-482B-9D29-4948AD684D0D}" destId="{7B9C24C3-D4D0-4BF7-A365-B3955BBF1477}" srcOrd="2" destOrd="0" parTransId="{8F84F9FC-01DC-426D-96AB-1DA3C11B85EF}" sibTransId="{6BA56DA7-0C5A-4BFF-953B-9C3BDF079B0D}"/>
    <dgm:cxn modelId="{C4584899-867B-4037-B7B1-F36EFD542162}" type="presOf" srcId="{FAC69D7F-4B91-44F4-87FB-A6CC102BC52B}" destId="{02F99C36-D815-4936-A772-325CAB83E169}" srcOrd="0" destOrd="0" presId="urn:microsoft.com/office/officeart/2005/8/layout/vList2"/>
    <dgm:cxn modelId="{19D57CA2-A48F-4048-B2A3-A3D73B527962}" type="presOf" srcId="{BD0B5E12-59AC-4949-95EB-81B3925FDB15}" destId="{C435F090-35DA-4592-8674-04BB9641AACB}" srcOrd="0" destOrd="0" presId="urn:microsoft.com/office/officeart/2005/8/layout/vList2"/>
    <dgm:cxn modelId="{3A5ACBBA-E128-4963-89B1-67C32C7C7A80}" type="presOf" srcId="{EF5DB4DE-5255-482B-9D29-4948AD684D0D}" destId="{0332FD37-E3FF-4137-8F15-9BA7E96EDB2F}" srcOrd="0" destOrd="0" presId="urn:microsoft.com/office/officeart/2005/8/layout/vList2"/>
    <dgm:cxn modelId="{519879BD-180E-4CE6-9CCA-B15DDF1B7564}" type="presOf" srcId="{80D4AB0E-D68B-4182-BED3-95E69947BE18}" destId="{A9C79CB2-2475-4CCC-9D4C-58BCB5224E8E}" srcOrd="0" destOrd="0" presId="urn:microsoft.com/office/officeart/2005/8/layout/vList2"/>
    <dgm:cxn modelId="{548061C9-7856-468A-A9E0-BD81E4F19311}" type="presOf" srcId="{7B9C24C3-D4D0-4BF7-A365-B3955BBF1477}" destId="{CA2FAE8C-7D0C-4BCC-89D7-7DA0728D5D67}" srcOrd="0" destOrd="0" presId="urn:microsoft.com/office/officeart/2005/8/layout/vList2"/>
    <dgm:cxn modelId="{64C205CC-C00B-4EEF-906A-8F0FE0B163CD}" type="presOf" srcId="{0D4898CA-04B5-41E2-8999-E886A4C681FE}" destId="{5B6FF5AC-432C-4530-9873-BC27A4603E97}" srcOrd="0" destOrd="0" presId="urn:microsoft.com/office/officeart/2005/8/layout/vList2"/>
    <dgm:cxn modelId="{CD79C9D6-9EC3-45A0-B394-42CC9464E24F}" srcId="{EF5DB4DE-5255-482B-9D29-4948AD684D0D}" destId="{FAC69D7F-4B91-44F4-87FB-A6CC102BC52B}" srcOrd="3" destOrd="0" parTransId="{9BAC467B-13E8-4C98-B3A1-2F9D75F37083}" sibTransId="{48D01412-FBD4-4839-86FE-A5E0F4DE82FE}"/>
    <dgm:cxn modelId="{D65F99F8-527B-4828-A131-0CEF42871B6B}" srcId="{EF5DB4DE-5255-482B-9D29-4948AD684D0D}" destId="{80D4AB0E-D68B-4182-BED3-95E69947BE18}" srcOrd="4" destOrd="0" parTransId="{DAB0AF05-EF66-4DAD-A628-107B8D23DE56}" sibTransId="{9E1C2975-FAFE-4E8C-8558-72F2B1952B65}"/>
    <dgm:cxn modelId="{9C377911-4B1A-4CDD-B76E-BDCEB021BE6F}" type="presParOf" srcId="{0332FD37-E3FF-4137-8F15-9BA7E96EDB2F}" destId="{C435F090-35DA-4592-8674-04BB9641AACB}" srcOrd="0" destOrd="0" presId="urn:microsoft.com/office/officeart/2005/8/layout/vList2"/>
    <dgm:cxn modelId="{04D52F54-8F06-42E0-8398-C3CE9A578E0D}" type="presParOf" srcId="{0332FD37-E3FF-4137-8F15-9BA7E96EDB2F}" destId="{DA5BD5AD-C8B3-49BC-B6DB-FB3731E6E233}" srcOrd="1" destOrd="0" presId="urn:microsoft.com/office/officeart/2005/8/layout/vList2"/>
    <dgm:cxn modelId="{27F5E03A-BB79-4564-94D6-EC3CB152EF1A}" type="presParOf" srcId="{0332FD37-E3FF-4137-8F15-9BA7E96EDB2F}" destId="{5B6FF5AC-432C-4530-9873-BC27A4603E97}" srcOrd="2" destOrd="0" presId="urn:microsoft.com/office/officeart/2005/8/layout/vList2"/>
    <dgm:cxn modelId="{77F77535-08CA-41E6-9EA9-CA09C2B85557}" type="presParOf" srcId="{0332FD37-E3FF-4137-8F15-9BA7E96EDB2F}" destId="{35F3F63D-D756-4F88-BBB4-EFB4AB018496}" srcOrd="3" destOrd="0" presId="urn:microsoft.com/office/officeart/2005/8/layout/vList2"/>
    <dgm:cxn modelId="{F9240AB4-456C-4DC6-89EC-B0600EC20ED8}" type="presParOf" srcId="{0332FD37-E3FF-4137-8F15-9BA7E96EDB2F}" destId="{CA2FAE8C-7D0C-4BCC-89D7-7DA0728D5D67}" srcOrd="4" destOrd="0" presId="urn:microsoft.com/office/officeart/2005/8/layout/vList2"/>
    <dgm:cxn modelId="{E1F1118A-66AA-45B2-B5C8-B22D4DB9BD57}" type="presParOf" srcId="{0332FD37-E3FF-4137-8F15-9BA7E96EDB2F}" destId="{83E0ED0E-8150-4959-B171-428CCF3CB5FF}" srcOrd="5" destOrd="0" presId="urn:microsoft.com/office/officeart/2005/8/layout/vList2"/>
    <dgm:cxn modelId="{AA14E33C-8C2C-44E2-99D5-2D40EACCEC63}" type="presParOf" srcId="{0332FD37-E3FF-4137-8F15-9BA7E96EDB2F}" destId="{02F99C36-D815-4936-A772-325CAB83E169}" srcOrd="6" destOrd="0" presId="urn:microsoft.com/office/officeart/2005/8/layout/vList2"/>
    <dgm:cxn modelId="{7B718879-D97E-4730-BB33-B0EC2FCA5E4C}" type="presParOf" srcId="{0332FD37-E3FF-4137-8F15-9BA7E96EDB2F}" destId="{3AC68F41-D784-4D9F-972B-9DF3E8ACC117}" srcOrd="7" destOrd="0" presId="urn:microsoft.com/office/officeart/2005/8/layout/vList2"/>
    <dgm:cxn modelId="{AA05F981-60D1-4BE2-B20B-C5110D2C1547}" type="presParOf" srcId="{0332FD37-E3FF-4137-8F15-9BA7E96EDB2F}" destId="{A9C79CB2-2475-4CCC-9D4C-58BCB5224E8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EBC3AD5-C8AF-466A-9BF9-46B3886FF74F}" type="doc">
      <dgm:prSet loTypeId="urn:microsoft.com/office/officeart/2005/8/layout/hierarchy1" loCatId="hierarchy" qsTypeId="urn:microsoft.com/office/officeart/2005/8/quickstyle/simple1" qsCatId="simple" csTypeId="urn:microsoft.com/office/officeart/2005/8/colors/accent1_1" csCatId="accent1"/>
      <dgm:spPr/>
      <dgm:t>
        <a:bodyPr/>
        <a:lstStyle/>
        <a:p>
          <a:endParaRPr lang="en-US"/>
        </a:p>
      </dgm:t>
    </dgm:pt>
    <dgm:pt modelId="{E3B5A9B2-B8AD-4B25-9A26-302EE45280B1}">
      <dgm:prSet/>
      <dgm:spPr/>
      <dgm:t>
        <a:bodyPr/>
        <a:lstStyle/>
        <a:p>
          <a:r>
            <a:rPr lang="en-US" dirty="0"/>
            <a:t>The concept of layers was not alone</a:t>
          </a:r>
        </a:p>
      </dgm:t>
    </dgm:pt>
    <dgm:pt modelId="{294A4C04-4B0B-4788-87B3-A154B11908A4}" type="parTrans" cxnId="{696E7CBB-9B57-4C0C-8442-F159EA1364E0}">
      <dgm:prSet/>
      <dgm:spPr/>
      <dgm:t>
        <a:bodyPr/>
        <a:lstStyle/>
        <a:p>
          <a:endParaRPr lang="en-US"/>
        </a:p>
      </dgm:t>
    </dgm:pt>
    <dgm:pt modelId="{7030299F-0CDE-464B-AB3D-DA10BB3788DC}" type="sibTrans" cxnId="{696E7CBB-9B57-4C0C-8442-F159EA1364E0}">
      <dgm:prSet/>
      <dgm:spPr/>
      <dgm:t>
        <a:bodyPr/>
        <a:lstStyle/>
        <a:p>
          <a:endParaRPr lang="en-US"/>
        </a:p>
      </dgm:t>
    </dgm:pt>
    <dgm:pt modelId="{77BC660A-9A9A-4016-BC81-F8B3133FF9EB}">
      <dgm:prSet/>
      <dgm:spPr/>
      <dgm:t>
        <a:bodyPr/>
        <a:lstStyle/>
        <a:p>
          <a:r>
            <a:rPr lang="en-US" dirty="0"/>
            <a:t>The same idea was presented by multiple authors</a:t>
          </a:r>
        </a:p>
      </dgm:t>
    </dgm:pt>
    <dgm:pt modelId="{8A99ED8A-B841-42F3-BCFE-E87731A8BB7E}" type="parTrans" cxnId="{FB1FCA31-843E-4A2E-9806-CDFED57E2C36}">
      <dgm:prSet/>
      <dgm:spPr/>
      <dgm:t>
        <a:bodyPr/>
        <a:lstStyle/>
        <a:p>
          <a:endParaRPr lang="en-US"/>
        </a:p>
      </dgm:t>
    </dgm:pt>
    <dgm:pt modelId="{A884CED8-ED1C-424C-8B6A-942744B6DE84}" type="sibTrans" cxnId="{FB1FCA31-843E-4A2E-9806-CDFED57E2C36}">
      <dgm:prSet/>
      <dgm:spPr/>
      <dgm:t>
        <a:bodyPr/>
        <a:lstStyle/>
        <a:p>
          <a:endParaRPr lang="en-US"/>
        </a:p>
      </dgm:t>
    </dgm:pt>
    <dgm:pt modelId="{B76FB6E0-FD6D-490D-8993-283BE97B0F41}">
      <dgm:prSet/>
      <dgm:spPr/>
      <dgm:t>
        <a:bodyPr/>
        <a:lstStyle/>
        <a:p>
          <a:r>
            <a:rPr lang="en-US" dirty="0"/>
            <a:t>And we have investigated a lot of models…</a:t>
          </a:r>
        </a:p>
      </dgm:t>
    </dgm:pt>
    <dgm:pt modelId="{2E71B930-CA3B-495B-BDBC-DBB2DCB1EDB7}" type="parTrans" cxnId="{E89F067B-F3AD-4C79-B9E3-0C831983F2A1}">
      <dgm:prSet/>
      <dgm:spPr/>
      <dgm:t>
        <a:bodyPr/>
        <a:lstStyle/>
        <a:p>
          <a:endParaRPr lang="en-US"/>
        </a:p>
      </dgm:t>
    </dgm:pt>
    <dgm:pt modelId="{F237A52D-5511-4AAB-A675-B4DD44201F7F}" type="sibTrans" cxnId="{E89F067B-F3AD-4C79-B9E3-0C831983F2A1}">
      <dgm:prSet/>
      <dgm:spPr/>
      <dgm:t>
        <a:bodyPr/>
        <a:lstStyle/>
        <a:p>
          <a:endParaRPr lang="en-US"/>
        </a:p>
      </dgm:t>
    </dgm:pt>
    <dgm:pt modelId="{0F9BCED7-3C6D-443E-8D00-0B5BF1CB1F2D}" type="pres">
      <dgm:prSet presAssocID="{3EBC3AD5-C8AF-466A-9BF9-46B3886FF74F}" presName="hierChild1" presStyleCnt="0">
        <dgm:presLayoutVars>
          <dgm:chPref val="1"/>
          <dgm:dir/>
          <dgm:animOne val="branch"/>
          <dgm:animLvl val="lvl"/>
          <dgm:resizeHandles/>
        </dgm:presLayoutVars>
      </dgm:prSet>
      <dgm:spPr/>
    </dgm:pt>
    <dgm:pt modelId="{EBA2B539-712C-4DB8-8E0A-B65D9D68C010}" type="pres">
      <dgm:prSet presAssocID="{E3B5A9B2-B8AD-4B25-9A26-302EE45280B1}" presName="hierRoot1" presStyleCnt="0"/>
      <dgm:spPr/>
    </dgm:pt>
    <dgm:pt modelId="{5FD54FB7-50FB-40ED-979D-79F54F960E45}" type="pres">
      <dgm:prSet presAssocID="{E3B5A9B2-B8AD-4B25-9A26-302EE45280B1}" presName="composite" presStyleCnt="0"/>
      <dgm:spPr/>
    </dgm:pt>
    <dgm:pt modelId="{7C29926B-9D6D-4F61-B750-64BEC637EE7F}" type="pres">
      <dgm:prSet presAssocID="{E3B5A9B2-B8AD-4B25-9A26-302EE45280B1}" presName="background" presStyleLbl="node0" presStyleIdx="0" presStyleCnt="3"/>
      <dgm:spPr/>
    </dgm:pt>
    <dgm:pt modelId="{417AB7C0-78AC-488F-AFA5-66945719402F}" type="pres">
      <dgm:prSet presAssocID="{E3B5A9B2-B8AD-4B25-9A26-302EE45280B1}" presName="text" presStyleLbl="fgAcc0" presStyleIdx="0" presStyleCnt="3">
        <dgm:presLayoutVars>
          <dgm:chPref val="3"/>
        </dgm:presLayoutVars>
      </dgm:prSet>
      <dgm:spPr/>
    </dgm:pt>
    <dgm:pt modelId="{A5B50EF4-7968-4574-862E-23B0E2579B64}" type="pres">
      <dgm:prSet presAssocID="{E3B5A9B2-B8AD-4B25-9A26-302EE45280B1}" presName="hierChild2" presStyleCnt="0"/>
      <dgm:spPr/>
    </dgm:pt>
    <dgm:pt modelId="{BBE7ED8E-D2E1-40D9-BEA0-233FABF564F4}" type="pres">
      <dgm:prSet presAssocID="{77BC660A-9A9A-4016-BC81-F8B3133FF9EB}" presName="hierRoot1" presStyleCnt="0"/>
      <dgm:spPr/>
    </dgm:pt>
    <dgm:pt modelId="{38B97EFD-D219-417D-A66A-6870E2D84FAF}" type="pres">
      <dgm:prSet presAssocID="{77BC660A-9A9A-4016-BC81-F8B3133FF9EB}" presName="composite" presStyleCnt="0"/>
      <dgm:spPr/>
    </dgm:pt>
    <dgm:pt modelId="{03A9B130-63F8-4166-B31F-43F9B76536E1}" type="pres">
      <dgm:prSet presAssocID="{77BC660A-9A9A-4016-BC81-F8B3133FF9EB}" presName="background" presStyleLbl="node0" presStyleIdx="1" presStyleCnt="3"/>
      <dgm:spPr/>
    </dgm:pt>
    <dgm:pt modelId="{A0B54C44-4A88-469D-BF24-3075DD3E5DFD}" type="pres">
      <dgm:prSet presAssocID="{77BC660A-9A9A-4016-BC81-F8B3133FF9EB}" presName="text" presStyleLbl="fgAcc0" presStyleIdx="1" presStyleCnt="3">
        <dgm:presLayoutVars>
          <dgm:chPref val="3"/>
        </dgm:presLayoutVars>
      </dgm:prSet>
      <dgm:spPr/>
    </dgm:pt>
    <dgm:pt modelId="{74A6297A-9362-46F8-B50C-B5D62CC4BC64}" type="pres">
      <dgm:prSet presAssocID="{77BC660A-9A9A-4016-BC81-F8B3133FF9EB}" presName="hierChild2" presStyleCnt="0"/>
      <dgm:spPr/>
    </dgm:pt>
    <dgm:pt modelId="{0D454DCD-C052-4C0B-9928-31908D677C4F}" type="pres">
      <dgm:prSet presAssocID="{B76FB6E0-FD6D-490D-8993-283BE97B0F41}" presName="hierRoot1" presStyleCnt="0"/>
      <dgm:spPr/>
    </dgm:pt>
    <dgm:pt modelId="{0249046E-A069-4C04-B864-74EB7F8F88C6}" type="pres">
      <dgm:prSet presAssocID="{B76FB6E0-FD6D-490D-8993-283BE97B0F41}" presName="composite" presStyleCnt="0"/>
      <dgm:spPr/>
    </dgm:pt>
    <dgm:pt modelId="{61E1E41E-FCE0-45F7-B973-79977853CD29}" type="pres">
      <dgm:prSet presAssocID="{B76FB6E0-FD6D-490D-8993-283BE97B0F41}" presName="background" presStyleLbl="node0" presStyleIdx="2" presStyleCnt="3"/>
      <dgm:spPr/>
    </dgm:pt>
    <dgm:pt modelId="{3A4B1497-CC88-4F08-A5B1-DBA6B77F42BD}" type="pres">
      <dgm:prSet presAssocID="{B76FB6E0-FD6D-490D-8993-283BE97B0F41}" presName="text" presStyleLbl="fgAcc0" presStyleIdx="2" presStyleCnt="3">
        <dgm:presLayoutVars>
          <dgm:chPref val="3"/>
        </dgm:presLayoutVars>
      </dgm:prSet>
      <dgm:spPr/>
    </dgm:pt>
    <dgm:pt modelId="{8893CBAE-4746-40BF-AE91-4C70735564D4}" type="pres">
      <dgm:prSet presAssocID="{B76FB6E0-FD6D-490D-8993-283BE97B0F41}" presName="hierChild2" presStyleCnt="0"/>
      <dgm:spPr/>
    </dgm:pt>
  </dgm:ptLst>
  <dgm:cxnLst>
    <dgm:cxn modelId="{FB1FCA31-843E-4A2E-9806-CDFED57E2C36}" srcId="{3EBC3AD5-C8AF-466A-9BF9-46B3886FF74F}" destId="{77BC660A-9A9A-4016-BC81-F8B3133FF9EB}" srcOrd="1" destOrd="0" parTransId="{8A99ED8A-B841-42F3-BCFE-E87731A8BB7E}" sibTransId="{A884CED8-ED1C-424C-8B6A-942744B6DE84}"/>
    <dgm:cxn modelId="{302DE96B-4D4A-45C1-B1C8-5B681D3B4B0A}" type="presOf" srcId="{E3B5A9B2-B8AD-4B25-9A26-302EE45280B1}" destId="{417AB7C0-78AC-488F-AFA5-66945719402F}" srcOrd="0" destOrd="0" presId="urn:microsoft.com/office/officeart/2005/8/layout/hierarchy1"/>
    <dgm:cxn modelId="{E89F067B-F3AD-4C79-B9E3-0C831983F2A1}" srcId="{3EBC3AD5-C8AF-466A-9BF9-46B3886FF74F}" destId="{B76FB6E0-FD6D-490D-8993-283BE97B0F41}" srcOrd="2" destOrd="0" parTransId="{2E71B930-CA3B-495B-BDBC-DBB2DCB1EDB7}" sibTransId="{F237A52D-5511-4AAB-A675-B4DD44201F7F}"/>
    <dgm:cxn modelId="{696E7CBB-9B57-4C0C-8442-F159EA1364E0}" srcId="{3EBC3AD5-C8AF-466A-9BF9-46B3886FF74F}" destId="{E3B5A9B2-B8AD-4B25-9A26-302EE45280B1}" srcOrd="0" destOrd="0" parTransId="{294A4C04-4B0B-4788-87B3-A154B11908A4}" sibTransId="{7030299F-0CDE-464B-AB3D-DA10BB3788DC}"/>
    <dgm:cxn modelId="{06546CC1-A985-4895-9B48-40ABA97C4B8C}" type="presOf" srcId="{77BC660A-9A9A-4016-BC81-F8B3133FF9EB}" destId="{A0B54C44-4A88-469D-BF24-3075DD3E5DFD}" srcOrd="0" destOrd="0" presId="urn:microsoft.com/office/officeart/2005/8/layout/hierarchy1"/>
    <dgm:cxn modelId="{08A3E2D9-6D3D-488A-AC84-91360516682C}" type="presOf" srcId="{B76FB6E0-FD6D-490D-8993-283BE97B0F41}" destId="{3A4B1497-CC88-4F08-A5B1-DBA6B77F42BD}" srcOrd="0" destOrd="0" presId="urn:microsoft.com/office/officeart/2005/8/layout/hierarchy1"/>
    <dgm:cxn modelId="{B9851FE5-C94F-43E3-B651-B42131EF224A}" type="presOf" srcId="{3EBC3AD5-C8AF-466A-9BF9-46B3886FF74F}" destId="{0F9BCED7-3C6D-443E-8D00-0B5BF1CB1F2D}" srcOrd="0" destOrd="0" presId="urn:microsoft.com/office/officeart/2005/8/layout/hierarchy1"/>
    <dgm:cxn modelId="{391766E2-3ABD-4CBE-AD62-974ADA378D21}" type="presParOf" srcId="{0F9BCED7-3C6D-443E-8D00-0B5BF1CB1F2D}" destId="{EBA2B539-712C-4DB8-8E0A-B65D9D68C010}" srcOrd="0" destOrd="0" presId="urn:microsoft.com/office/officeart/2005/8/layout/hierarchy1"/>
    <dgm:cxn modelId="{50639B48-E6E4-4C5F-AE95-0328CF1A7FE0}" type="presParOf" srcId="{EBA2B539-712C-4DB8-8E0A-B65D9D68C010}" destId="{5FD54FB7-50FB-40ED-979D-79F54F960E45}" srcOrd="0" destOrd="0" presId="urn:microsoft.com/office/officeart/2005/8/layout/hierarchy1"/>
    <dgm:cxn modelId="{68CE264C-A241-4C9C-9C8E-1ACF1883FB04}" type="presParOf" srcId="{5FD54FB7-50FB-40ED-979D-79F54F960E45}" destId="{7C29926B-9D6D-4F61-B750-64BEC637EE7F}" srcOrd="0" destOrd="0" presId="urn:microsoft.com/office/officeart/2005/8/layout/hierarchy1"/>
    <dgm:cxn modelId="{DFD1B995-3746-4E4F-BFCC-9E3AAA4934E4}" type="presParOf" srcId="{5FD54FB7-50FB-40ED-979D-79F54F960E45}" destId="{417AB7C0-78AC-488F-AFA5-66945719402F}" srcOrd="1" destOrd="0" presId="urn:microsoft.com/office/officeart/2005/8/layout/hierarchy1"/>
    <dgm:cxn modelId="{054024D9-BF81-491F-A5E4-21D2B77F494C}" type="presParOf" srcId="{EBA2B539-712C-4DB8-8E0A-B65D9D68C010}" destId="{A5B50EF4-7968-4574-862E-23B0E2579B64}" srcOrd="1" destOrd="0" presId="urn:microsoft.com/office/officeart/2005/8/layout/hierarchy1"/>
    <dgm:cxn modelId="{C78097FB-2524-42D7-99D5-73FD7C48E940}" type="presParOf" srcId="{0F9BCED7-3C6D-443E-8D00-0B5BF1CB1F2D}" destId="{BBE7ED8E-D2E1-40D9-BEA0-233FABF564F4}" srcOrd="1" destOrd="0" presId="urn:microsoft.com/office/officeart/2005/8/layout/hierarchy1"/>
    <dgm:cxn modelId="{A5AFBB61-DBED-46F0-A698-01B28907EBCC}" type="presParOf" srcId="{BBE7ED8E-D2E1-40D9-BEA0-233FABF564F4}" destId="{38B97EFD-D219-417D-A66A-6870E2D84FAF}" srcOrd="0" destOrd="0" presId="urn:microsoft.com/office/officeart/2005/8/layout/hierarchy1"/>
    <dgm:cxn modelId="{B040ACB8-36A7-450A-BC07-92FCF273AC14}" type="presParOf" srcId="{38B97EFD-D219-417D-A66A-6870E2D84FAF}" destId="{03A9B130-63F8-4166-B31F-43F9B76536E1}" srcOrd="0" destOrd="0" presId="urn:microsoft.com/office/officeart/2005/8/layout/hierarchy1"/>
    <dgm:cxn modelId="{B1740433-82B3-4073-BB45-9120C4943BD2}" type="presParOf" srcId="{38B97EFD-D219-417D-A66A-6870E2D84FAF}" destId="{A0B54C44-4A88-469D-BF24-3075DD3E5DFD}" srcOrd="1" destOrd="0" presId="urn:microsoft.com/office/officeart/2005/8/layout/hierarchy1"/>
    <dgm:cxn modelId="{22C54EE3-B8C1-4ACA-9362-B1C8EC399741}" type="presParOf" srcId="{BBE7ED8E-D2E1-40D9-BEA0-233FABF564F4}" destId="{74A6297A-9362-46F8-B50C-B5D62CC4BC64}" srcOrd="1" destOrd="0" presId="urn:microsoft.com/office/officeart/2005/8/layout/hierarchy1"/>
    <dgm:cxn modelId="{B79789AA-6655-46A3-8F45-BA49929177D5}" type="presParOf" srcId="{0F9BCED7-3C6D-443E-8D00-0B5BF1CB1F2D}" destId="{0D454DCD-C052-4C0B-9928-31908D677C4F}" srcOrd="2" destOrd="0" presId="urn:microsoft.com/office/officeart/2005/8/layout/hierarchy1"/>
    <dgm:cxn modelId="{0069AC2A-84E3-4D87-B102-9F801C7057AB}" type="presParOf" srcId="{0D454DCD-C052-4C0B-9928-31908D677C4F}" destId="{0249046E-A069-4C04-B864-74EB7F8F88C6}" srcOrd="0" destOrd="0" presId="urn:microsoft.com/office/officeart/2005/8/layout/hierarchy1"/>
    <dgm:cxn modelId="{1ACDCD16-D7F3-446B-9C18-45D37B9806EA}" type="presParOf" srcId="{0249046E-A069-4C04-B864-74EB7F8F88C6}" destId="{61E1E41E-FCE0-45F7-B973-79977853CD29}" srcOrd="0" destOrd="0" presId="urn:microsoft.com/office/officeart/2005/8/layout/hierarchy1"/>
    <dgm:cxn modelId="{158C3561-3219-4603-A064-A2865600AD90}" type="presParOf" srcId="{0249046E-A069-4C04-B864-74EB7F8F88C6}" destId="{3A4B1497-CC88-4F08-A5B1-DBA6B77F42BD}" srcOrd="1" destOrd="0" presId="urn:microsoft.com/office/officeart/2005/8/layout/hierarchy1"/>
    <dgm:cxn modelId="{7A415CA9-41A2-4E38-A252-BB9B5B6287C7}" type="presParOf" srcId="{0D454DCD-C052-4C0B-9928-31908D677C4F}" destId="{8893CBAE-4746-40BF-AE91-4C70735564D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3DDA91A-A2DA-4AFC-A8B2-72527471EDA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5AFC9EDD-5595-4B65-ACC4-FAA41231EEB4}">
      <dgm:prSet/>
      <dgm:spPr/>
      <dgm:t>
        <a:bodyPr/>
        <a:lstStyle/>
        <a:p>
          <a:r>
            <a:rPr lang="en-US" dirty="0"/>
            <a:t>Understandable to the most of actors (common language)</a:t>
          </a:r>
        </a:p>
      </dgm:t>
    </dgm:pt>
    <dgm:pt modelId="{61E28556-06FC-41AF-9157-6A6519E3AD2B}" type="parTrans" cxnId="{BED3BF4F-0713-4AD9-868E-8A22758E182B}">
      <dgm:prSet/>
      <dgm:spPr/>
      <dgm:t>
        <a:bodyPr/>
        <a:lstStyle/>
        <a:p>
          <a:endParaRPr lang="en-US"/>
        </a:p>
      </dgm:t>
    </dgm:pt>
    <dgm:pt modelId="{6C52E95E-4C2B-475F-B82E-08497239CC16}" type="sibTrans" cxnId="{BED3BF4F-0713-4AD9-868E-8A22758E182B}">
      <dgm:prSet/>
      <dgm:spPr/>
      <dgm:t>
        <a:bodyPr/>
        <a:lstStyle/>
        <a:p>
          <a:endParaRPr lang="en-US"/>
        </a:p>
      </dgm:t>
    </dgm:pt>
    <dgm:pt modelId="{A6B92D85-239F-4467-84B8-EB93F502BBD7}">
      <dgm:prSet/>
      <dgm:spPr/>
      <dgm:t>
        <a:bodyPr/>
        <a:lstStyle/>
        <a:p>
          <a:r>
            <a:rPr lang="en-US" dirty="0"/>
            <a:t>Reflecting the structure and dependencies of the services</a:t>
          </a:r>
        </a:p>
      </dgm:t>
    </dgm:pt>
    <dgm:pt modelId="{C1699E0B-CEEE-4652-846B-2D6BAA12551B}" type="parTrans" cxnId="{C7F561DE-92FA-4D3D-B554-3EEA94F60D09}">
      <dgm:prSet/>
      <dgm:spPr/>
      <dgm:t>
        <a:bodyPr/>
        <a:lstStyle/>
        <a:p>
          <a:endParaRPr lang="en-US"/>
        </a:p>
      </dgm:t>
    </dgm:pt>
    <dgm:pt modelId="{014A5F2C-2770-4509-A9A1-C9B8962CC2EC}" type="sibTrans" cxnId="{C7F561DE-92FA-4D3D-B554-3EEA94F60D09}">
      <dgm:prSet/>
      <dgm:spPr/>
      <dgm:t>
        <a:bodyPr/>
        <a:lstStyle/>
        <a:p>
          <a:endParaRPr lang="en-US"/>
        </a:p>
      </dgm:t>
    </dgm:pt>
    <dgm:pt modelId="{4EFEDC0C-A931-4409-8088-79173A94CFBE}">
      <dgm:prSet/>
      <dgm:spPr/>
      <dgm:t>
        <a:bodyPr/>
        <a:lstStyle/>
        <a:p>
          <a:r>
            <a:rPr lang="en-US" dirty="0"/>
            <a:t>Enabling the value analysis</a:t>
          </a:r>
        </a:p>
      </dgm:t>
    </dgm:pt>
    <dgm:pt modelId="{340C2372-EDAA-40BB-9388-8536D6D4D259}" type="parTrans" cxnId="{87B8B754-FC49-458F-9240-BA0ED6AEF435}">
      <dgm:prSet/>
      <dgm:spPr/>
      <dgm:t>
        <a:bodyPr/>
        <a:lstStyle/>
        <a:p>
          <a:endParaRPr lang="en-US"/>
        </a:p>
      </dgm:t>
    </dgm:pt>
    <dgm:pt modelId="{1F17D5C7-9354-4531-B966-81DF0C6BE722}" type="sibTrans" cxnId="{87B8B754-FC49-458F-9240-BA0ED6AEF435}">
      <dgm:prSet/>
      <dgm:spPr/>
      <dgm:t>
        <a:bodyPr/>
        <a:lstStyle/>
        <a:p>
          <a:endParaRPr lang="en-US"/>
        </a:p>
      </dgm:t>
    </dgm:pt>
    <dgm:pt modelId="{6AC14AA8-8BE6-4A01-A8EB-C3D8260CB483}">
      <dgm:prSet/>
      <dgm:spPr/>
      <dgm:t>
        <a:bodyPr/>
        <a:lstStyle/>
        <a:p>
          <a:r>
            <a:rPr lang="en-US" dirty="0"/>
            <a:t>Multicontextual</a:t>
          </a:r>
        </a:p>
      </dgm:t>
    </dgm:pt>
    <dgm:pt modelId="{C11A7811-86C7-4D30-B224-514B94D19EC0}" type="parTrans" cxnId="{0C6EB0D8-27AB-4BA6-8AB8-8D64EA3E6698}">
      <dgm:prSet/>
      <dgm:spPr/>
      <dgm:t>
        <a:bodyPr/>
        <a:lstStyle/>
        <a:p>
          <a:endParaRPr lang="en-US"/>
        </a:p>
      </dgm:t>
    </dgm:pt>
    <dgm:pt modelId="{3E5E64C1-400A-4A2C-9AB7-DB03472EF278}" type="sibTrans" cxnId="{0C6EB0D8-27AB-4BA6-8AB8-8D64EA3E6698}">
      <dgm:prSet/>
      <dgm:spPr/>
      <dgm:t>
        <a:bodyPr/>
        <a:lstStyle/>
        <a:p>
          <a:endParaRPr lang="en-US"/>
        </a:p>
      </dgm:t>
    </dgm:pt>
    <dgm:pt modelId="{D3F42F8B-BF31-4378-BA9B-660F2D541E9D}" type="pres">
      <dgm:prSet presAssocID="{93DDA91A-A2DA-4AFC-A8B2-72527471EDA9}" presName="Name0" presStyleCnt="0">
        <dgm:presLayoutVars>
          <dgm:dir/>
          <dgm:animLvl val="lvl"/>
          <dgm:resizeHandles val="exact"/>
        </dgm:presLayoutVars>
      </dgm:prSet>
      <dgm:spPr/>
    </dgm:pt>
    <dgm:pt modelId="{2F251E91-F94A-41A8-B41D-951B2781D9CA}" type="pres">
      <dgm:prSet presAssocID="{5AFC9EDD-5595-4B65-ACC4-FAA41231EEB4}" presName="linNode" presStyleCnt="0"/>
      <dgm:spPr/>
    </dgm:pt>
    <dgm:pt modelId="{78531AA3-85BB-4C97-9A00-C2F6DE11E2E3}" type="pres">
      <dgm:prSet presAssocID="{5AFC9EDD-5595-4B65-ACC4-FAA41231EEB4}" presName="parentText" presStyleLbl="node1" presStyleIdx="0" presStyleCnt="4" custScaleX="218516">
        <dgm:presLayoutVars>
          <dgm:chMax val="1"/>
          <dgm:bulletEnabled val="1"/>
        </dgm:presLayoutVars>
      </dgm:prSet>
      <dgm:spPr/>
    </dgm:pt>
    <dgm:pt modelId="{2ADF6C64-6EAD-4980-BC42-62666DB8B4EC}" type="pres">
      <dgm:prSet presAssocID="{6C52E95E-4C2B-475F-B82E-08497239CC16}" presName="sp" presStyleCnt="0"/>
      <dgm:spPr/>
    </dgm:pt>
    <dgm:pt modelId="{F88FF1A9-190E-4765-8AEC-C40EBB083A15}" type="pres">
      <dgm:prSet presAssocID="{A6B92D85-239F-4467-84B8-EB93F502BBD7}" presName="linNode" presStyleCnt="0"/>
      <dgm:spPr/>
    </dgm:pt>
    <dgm:pt modelId="{56D67657-B0B4-4F09-8ECB-0DB3F70D5471}" type="pres">
      <dgm:prSet presAssocID="{A6B92D85-239F-4467-84B8-EB93F502BBD7}" presName="parentText" presStyleLbl="node1" presStyleIdx="1" presStyleCnt="4" custScaleX="218516">
        <dgm:presLayoutVars>
          <dgm:chMax val="1"/>
          <dgm:bulletEnabled val="1"/>
        </dgm:presLayoutVars>
      </dgm:prSet>
      <dgm:spPr/>
    </dgm:pt>
    <dgm:pt modelId="{82DF5C0F-C431-4229-A59A-6DB7652273F2}" type="pres">
      <dgm:prSet presAssocID="{014A5F2C-2770-4509-A9A1-C9B8962CC2EC}" presName="sp" presStyleCnt="0"/>
      <dgm:spPr/>
    </dgm:pt>
    <dgm:pt modelId="{E3AB0279-09F3-4692-8DE5-9C529609ECAF}" type="pres">
      <dgm:prSet presAssocID="{4EFEDC0C-A931-4409-8088-79173A94CFBE}" presName="linNode" presStyleCnt="0"/>
      <dgm:spPr/>
    </dgm:pt>
    <dgm:pt modelId="{C20F8883-BAD6-41CE-ADDA-A2BC9CBD5233}" type="pres">
      <dgm:prSet presAssocID="{4EFEDC0C-A931-4409-8088-79173A94CFBE}" presName="parentText" presStyleLbl="node1" presStyleIdx="2" presStyleCnt="4" custScaleX="218516" custLinFactNeighborX="1370" custLinFactNeighborY="-934">
        <dgm:presLayoutVars>
          <dgm:chMax val="1"/>
          <dgm:bulletEnabled val="1"/>
        </dgm:presLayoutVars>
      </dgm:prSet>
      <dgm:spPr/>
    </dgm:pt>
    <dgm:pt modelId="{470AE992-6849-4198-A904-FAC748A6ECA9}" type="pres">
      <dgm:prSet presAssocID="{1F17D5C7-9354-4531-B966-81DF0C6BE722}" presName="sp" presStyleCnt="0"/>
      <dgm:spPr/>
    </dgm:pt>
    <dgm:pt modelId="{DF1455ED-A3A3-4EB4-B92F-139E089FEA3A}" type="pres">
      <dgm:prSet presAssocID="{6AC14AA8-8BE6-4A01-A8EB-C3D8260CB483}" presName="linNode" presStyleCnt="0"/>
      <dgm:spPr/>
    </dgm:pt>
    <dgm:pt modelId="{2042D4E4-A265-4680-9162-F7912953532E}" type="pres">
      <dgm:prSet presAssocID="{6AC14AA8-8BE6-4A01-A8EB-C3D8260CB483}" presName="parentText" presStyleLbl="node1" presStyleIdx="3" presStyleCnt="4" custScaleX="218516">
        <dgm:presLayoutVars>
          <dgm:chMax val="1"/>
          <dgm:bulletEnabled val="1"/>
        </dgm:presLayoutVars>
      </dgm:prSet>
      <dgm:spPr/>
    </dgm:pt>
  </dgm:ptLst>
  <dgm:cxnLst>
    <dgm:cxn modelId="{C5C63420-3767-457C-BBF5-243B387683F4}" type="presOf" srcId="{5AFC9EDD-5595-4B65-ACC4-FAA41231EEB4}" destId="{78531AA3-85BB-4C97-9A00-C2F6DE11E2E3}" srcOrd="0" destOrd="0" presId="urn:microsoft.com/office/officeart/2005/8/layout/vList5"/>
    <dgm:cxn modelId="{7A23124E-4342-4100-88B3-96BB8DCEF3D0}" type="presOf" srcId="{93DDA91A-A2DA-4AFC-A8B2-72527471EDA9}" destId="{D3F42F8B-BF31-4378-BA9B-660F2D541E9D}" srcOrd="0" destOrd="0" presId="urn:microsoft.com/office/officeart/2005/8/layout/vList5"/>
    <dgm:cxn modelId="{4520BE4F-81FC-49F8-87A4-6B95A7115CEC}" type="presOf" srcId="{6AC14AA8-8BE6-4A01-A8EB-C3D8260CB483}" destId="{2042D4E4-A265-4680-9162-F7912953532E}" srcOrd="0" destOrd="0" presId="urn:microsoft.com/office/officeart/2005/8/layout/vList5"/>
    <dgm:cxn modelId="{BED3BF4F-0713-4AD9-868E-8A22758E182B}" srcId="{93DDA91A-A2DA-4AFC-A8B2-72527471EDA9}" destId="{5AFC9EDD-5595-4B65-ACC4-FAA41231EEB4}" srcOrd="0" destOrd="0" parTransId="{61E28556-06FC-41AF-9157-6A6519E3AD2B}" sibTransId="{6C52E95E-4C2B-475F-B82E-08497239CC16}"/>
    <dgm:cxn modelId="{9EEBC252-488E-434E-BC64-0BA8D4064416}" type="presOf" srcId="{4EFEDC0C-A931-4409-8088-79173A94CFBE}" destId="{C20F8883-BAD6-41CE-ADDA-A2BC9CBD5233}" srcOrd="0" destOrd="0" presId="urn:microsoft.com/office/officeart/2005/8/layout/vList5"/>
    <dgm:cxn modelId="{87B8B754-FC49-458F-9240-BA0ED6AEF435}" srcId="{93DDA91A-A2DA-4AFC-A8B2-72527471EDA9}" destId="{4EFEDC0C-A931-4409-8088-79173A94CFBE}" srcOrd="2" destOrd="0" parTransId="{340C2372-EDAA-40BB-9388-8536D6D4D259}" sibTransId="{1F17D5C7-9354-4531-B966-81DF0C6BE722}"/>
    <dgm:cxn modelId="{65E664C1-D66C-4365-8080-FE8F4521ACAD}" type="presOf" srcId="{A6B92D85-239F-4467-84B8-EB93F502BBD7}" destId="{56D67657-B0B4-4F09-8ECB-0DB3F70D5471}" srcOrd="0" destOrd="0" presId="urn:microsoft.com/office/officeart/2005/8/layout/vList5"/>
    <dgm:cxn modelId="{0C6EB0D8-27AB-4BA6-8AB8-8D64EA3E6698}" srcId="{93DDA91A-A2DA-4AFC-A8B2-72527471EDA9}" destId="{6AC14AA8-8BE6-4A01-A8EB-C3D8260CB483}" srcOrd="3" destOrd="0" parTransId="{C11A7811-86C7-4D30-B224-514B94D19EC0}" sibTransId="{3E5E64C1-400A-4A2C-9AB7-DB03472EF278}"/>
    <dgm:cxn modelId="{C7F561DE-92FA-4D3D-B554-3EEA94F60D09}" srcId="{93DDA91A-A2DA-4AFC-A8B2-72527471EDA9}" destId="{A6B92D85-239F-4467-84B8-EB93F502BBD7}" srcOrd="1" destOrd="0" parTransId="{C1699E0B-CEEE-4652-846B-2D6BAA12551B}" sibTransId="{014A5F2C-2770-4509-A9A1-C9B8962CC2EC}"/>
    <dgm:cxn modelId="{7779FFB5-4546-46B0-824D-8C82CF4C8184}" type="presParOf" srcId="{D3F42F8B-BF31-4378-BA9B-660F2D541E9D}" destId="{2F251E91-F94A-41A8-B41D-951B2781D9CA}" srcOrd="0" destOrd="0" presId="urn:microsoft.com/office/officeart/2005/8/layout/vList5"/>
    <dgm:cxn modelId="{CE01E563-1532-49D2-B32A-46D2E0BF6837}" type="presParOf" srcId="{2F251E91-F94A-41A8-B41D-951B2781D9CA}" destId="{78531AA3-85BB-4C97-9A00-C2F6DE11E2E3}" srcOrd="0" destOrd="0" presId="urn:microsoft.com/office/officeart/2005/8/layout/vList5"/>
    <dgm:cxn modelId="{82956182-537F-43AE-AE67-9915CA9F945B}" type="presParOf" srcId="{D3F42F8B-BF31-4378-BA9B-660F2D541E9D}" destId="{2ADF6C64-6EAD-4980-BC42-62666DB8B4EC}" srcOrd="1" destOrd="0" presId="urn:microsoft.com/office/officeart/2005/8/layout/vList5"/>
    <dgm:cxn modelId="{E6CB1AC3-6362-4441-BE59-C53706B4C212}" type="presParOf" srcId="{D3F42F8B-BF31-4378-BA9B-660F2D541E9D}" destId="{F88FF1A9-190E-4765-8AEC-C40EBB083A15}" srcOrd="2" destOrd="0" presId="urn:microsoft.com/office/officeart/2005/8/layout/vList5"/>
    <dgm:cxn modelId="{D0799986-E127-4A16-AF4D-234119268530}" type="presParOf" srcId="{F88FF1A9-190E-4765-8AEC-C40EBB083A15}" destId="{56D67657-B0B4-4F09-8ECB-0DB3F70D5471}" srcOrd="0" destOrd="0" presId="urn:microsoft.com/office/officeart/2005/8/layout/vList5"/>
    <dgm:cxn modelId="{007BA415-9D32-4772-B2A3-237A488FFD10}" type="presParOf" srcId="{D3F42F8B-BF31-4378-BA9B-660F2D541E9D}" destId="{82DF5C0F-C431-4229-A59A-6DB7652273F2}" srcOrd="3" destOrd="0" presId="urn:microsoft.com/office/officeart/2005/8/layout/vList5"/>
    <dgm:cxn modelId="{B2E77624-D5F7-45DD-8F10-140193221636}" type="presParOf" srcId="{D3F42F8B-BF31-4378-BA9B-660F2D541E9D}" destId="{E3AB0279-09F3-4692-8DE5-9C529609ECAF}" srcOrd="4" destOrd="0" presId="urn:microsoft.com/office/officeart/2005/8/layout/vList5"/>
    <dgm:cxn modelId="{D2214BB0-4B4C-4CD1-B1C7-FC3C52EFAF5B}" type="presParOf" srcId="{E3AB0279-09F3-4692-8DE5-9C529609ECAF}" destId="{C20F8883-BAD6-41CE-ADDA-A2BC9CBD5233}" srcOrd="0" destOrd="0" presId="urn:microsoft.com/office/officeart/2005/8/layout/vList5"/>
    <dgm:cxn modelId="{034E9F74-253D-4601-AF03-8A56CE4C6BFE}" type="presParOf" srcId="{D3F42F8B-BF31-4378-BA9B-660F2D541E9D}" destId="{470AE992-6849-4198-A904-FAC748A6ECA9}" srcOrd="5" destOrd="0" presId="urn:microsoft.com/office/officeart/2005/8/layout/vList5"/>
    <dgm:cxn modelId="{94F6D20E-1892-45DE-8FC7-1CC94AD22753}" type="presParOf" srcId="{D3F42F8B-BF31-4378-BA9B-660F2D541E9D}" destId="{DF1455ED-A3A3-4EB4-B92F-139E089FEA3A}" srcOrd="6" destOrd="0" presId="urn:microsoft.com/office/officeart/2005/8/layout/vList5"/>
    <dgm:cxn modelId="{364959E0-D619-4E08-BCAE-9EC19F73D6D9}" type="presParOf" srcId="{DF1455ED-A3A3-4EB4-B92F-139E089FEA3A}" destId="{2042D4E4-A265-4680-9162-F7912953532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EDAF579-0A16-4894-97E5-FEC5A4198A7C}" type="doc">
      <dgm:prSet loTypeId="urn:microsoft.com/office/officeart/2005/8/layout/pyramid1" loCatId="pyramid" qsTypeId="urn:microsoft.com/office/officeart/2005/8/quickstyle/3d3" qsCatId="3D" csTypeId="urn:microsoft.com/office/officeart/2005/8/colors/colorful4" csCatId="colorful" phldr="1"/>
      <dgm:spPr/>
    </dgm:pt>
    <dgm:pt modelId="{413D391D-79B6-425F-AF07-359AA5A6E3D3}">
      <dgm:prSet phldrT="[Text]"/>
      <dgm:spPr/>
      <dgm:t>
        <a:bodyPr/>
        <a:lstStyle/>
        <a:p>
          <a:r>
            <a:rPr lang="en-US" dirty="0"/>
            <a:t>Smart Features</a:t>
          </a:r>
        </a:p>
      </dgm:t>
    </dgm:pt>
    <dgm:pt modelId="{D6116AD6-4882-419F-850D-46156FC19541}" type="parTrans" cxnId="{3B55FEEE-E242-4F2F-8D54-823DFB97B418}">
      <dgm:prSet/>
      <dgm:spPr/>
      <dgm:t>
        <a:bodyPr/>
        <a:lstStyle/>
        <a:p>
          <a:endParaRPr lang="cs-CZ"/>
        </a:p>
      </dgm:t>
    </dgm:pt>
    <dgm:pt modelId="{C8862AF9-365C-4378-9354-15C5894F72A5}" type="sibTrans" cxnId="{3B55FEEE-E242-4F2F-8D54-823DFB97B418}">
      <dgm:prSet/>
      <dgm:spPr/>
      <dgm:t>
        <a:bodyPr/>
        <a:lstStyle/>
        <a:p>
          <a:endParaRPr lang="cs-CZ"/>
        </a:p>
      </dgm:t>
    </dgm:pt>
    <dgm:pt modelId="{1E418692-754E-4C40-B554-951DF15EAACA}">
      <dgm:prSet phldrT="[Text]"/>
      <dgm:spPr/>
      <dgm:t>
        <a:bodyPr/>
        <a:lstStyle/>
        <a:p>
          <a:r>
            <a:rPr lang="en-US" dirty="0"/>
            <a:t>Smart Services</a:t>
          </a:r>
        </a:p>
      </dgm:t>
    </dgm:pt>
    <dgm:pt modelId="{DBD1D647-F077-4BE3-B5DE-606B26FF70BC}" type="parTrans" cxnId="{880CC071-3DD5-4ABC-9B82-783725898506}">
      <dgm:prSet/>
      <dgm:spPr/>
      <dgm:t>
        <a:bodyPr/>
        <a:lstStyle/>
        <a:p>
          <a:endParaRPr lang="cs-CZ"/>
        </a:p>
      </dgm:t>
    </dgm:pt>
    <dgm:pt modelId="{CFD3E12E-B5F0-41B2-B6C4-70EA808FC2C1}" type="sibTrans" cxnId="{880CC071-3DD5-4ABC-9B82-783725898506}">
      <dgm:prSet/>
      <dgm:spPr/>
      <dgm:t>
        <a:bodyPr/>
        <a:lstStyle/>
        <a:p>
          <a:endParaRPr lang="cs-CZ"/>
        </a:p>
      </dgm:t>
    </dgm:pt>
    <dgm:pt modelId="{C6E327D5-2D4A-45DC-9044-FE04C58D4160}">
      <dgm:prSet phldrT="[Text]"/>
      <dgm:spPr/>
      <dgm:t>
        <a:bodyPr/>
        <a:lstStyle/>
        <a:p>
          <a:r>
            <a:rPr lang="en-US" dirty="0"/>
            <a:t>Supporting Services</a:t>
          </a:r>
        </a:p>
      </dgm:t>
    </dgm:pt>
    <dgm:pt modelId="{71B2D700-62F7-482E-952A-174D1F3457BE}" type="parTrans" cxnId="{51CF921C-1C28-48D0-BEF6-D9F49DB498F8}">
      <dgm:prSet/>
      <dgm:spPr/>
      <dgm:t>
        <a:bodyPr/>
        <a:lstStyle/>
        <a:p>
          <a:endParaRPr lang="cs-CZ"/>
        </a:p>
      </dgm:t>
    </dgm:pt>
    <dgm:pt modelId="{D22CCD6B-F677-4B22-BAB0-F6D7BD181F21}" type="sibTrans" cxnId="{51CF921C-1C28-48D0-BEF6-D9F49DB498F8}">
      <dgm:prSet/>
      <dgm:spPr/>
      <dgm:t>
        <a:bodyPr/>
        <a:lstStyle/>
        <a:p>
          <a:endParaRPr lang="cs-CZ"/>
        </a:p>
      </dgm:t>
    </dgm:pt>
    <dgm:pt modelId="{4E6E0CB8-67AC-461F-BB76-CC9E74BA0924}">
      <dgm:prSet phldrT="[Text]"/>
      <dgm:spPr/>
      <dgm:t>
        <a:bodyPr/>
        <a:lstStyle/>
        <a:p>
          <a:r>
            <a:rPr lang="en-US" dirty="0"/>
            <a:t>Infrastructure</a:t>
          </a:r>
        </a:p>
      </dgm:t>
    </dgm:pt>
    <dgm:pt modelId="{B6568A66-6C2A-42A7-8CA5-E34221DEC475}" type="parTrans" cxnId="{0850691D-DE13-4578-AE03-3E936A43D065}">
      <dgm:prSet/>
      <dgm:spPr/>
      <dgm:t>
        <a:bodyPr/>
        <a:lstStyle/>
        <a:p>
          <a:endParaRPr lang="cs-CZ"/>
        </a:p>
      </dgm:t>
    </dgm:pt>
    <dgm:pt modelId="{20133DB0-D37B-470A-954D-5F082D53EFD4}" type="sibTrans" cxnId="{0850691D-DE13-4578-AE03-3E936A43D065}">
      <dgm:prSet/>
      <dgm:spPr/>
      <dgm:t>
        <a:bodyPr/>
        <a:lstStyle/>
        <a:p>
          <a:endParaRPr lang="cs-CZ"/>
        </a:p>
      </dgm:t>
    </dgm:pt>
    <dgm:pt modelId="{AC7AD690-0B9A-48F9-9DC1-902D067F3095}" type="pres">
      <dgm:prSet presAssocID="{0EDAF579-0A16-4894-97E5-FEC5A4198A7C}" presName="Name0" presStyleCnt="0">
        <dgm:presLayoutVars>
          <dgm:dir/>
          <dgm:animLvl val="lvl"/>
          <dgm:resizeHandles val="exact"/>
        </dgm:presLayoutVars>
      </dgm:prSet>
      <dgm:spPr/>
    </dgm:pt>
    <dgm:pt modelId="{9ECA0349-06FE-4B0A-830D-511740321D4C}" type="pres">
      <dgm:prSet presAssocID="{413D391D-79B6-425F-AF07-359AA5A6E3D3}" presName="Name8" presStyleCnt="0"/>
      <dgm:spPr/>
    </dgm:pt>
    <dgm:pt modelId="{E31896EE-7ACC-487E-89CB-F9BDD71D8533}" type="pres">
      <dgm:prSet presAssocID="{413D391D-79B6-425F-AF07-359AA5A6E3D3}" presName="level" presStyleLbl="node1" presStyleIdx="0" presStyleCnt="4">
        <dgm:presLayoutVars>
          <dgm:chMax val="1"/>
          <dgm:bulletEnabled val="1"/>
        </dgm:presLayoutVars>
      </dgm:prSet>
      <dgm:spPr/>
    </dgm:pt>
    <dgm:pt modelId="{331B136F-DC13-4D8A-84F0-6AEF53357C2A}" type="pres">
      <dgm:prSet presAssocID="{413D391D-79B6-425F-AF07-359AA5A6E3D3}" presName="levelTx" presStyleLbl="revTx" presStyleIdx="0" presStyleCnt="0">
        <dgm:presLayoutVars>
          <dgm:chMax val="1"/>
          <dgm:bulletEnabled val="1"/>
        </dgm:presLayoutVars>
      </dgm:prSet>
      <dgm:spPr/>
    </dgm:pt>
    <dgm:pt modelId="{7DE4A746-A666-469B-A880-69ABE9254D8A}" type="pres">
      <dgm:prSet presAssocID="{1E418692-754E-4C40-B554-951DF15EAACA}" presName="Name8" presStyleCnt="0"/>
      <dgm:spPr/>
    </dgm:pt>
    <dgm:pt modelId="{3BA79080-66EC-488A-B490-478B4026FC2C}" type="pres">
      <dgm:prSet presAssocID="{1E418692-754E-4C40-B554-951DF15EAACA}" presName="level" presStyleLbl="node1" presStyleIdx="1" presStyleCnt="4">
        <dgm:presLayoutVars>
          <dgm:chMax val="1"/>
          <dgm:bulletEnabled val="1"/>
        </dgm:presLayoutVars>
      </dgm:prSet>
      <dgm:spPr/>
    </dgm:pt>
    <dgm:pt modelId="{9BFB7F47-CECC-4478-BA6C-452D278970BA}" type="pres">
      <dgm:prSet presAssocID="{1E418692-754E-4C40-B554-951DF15EAACA}" presName="levelTx" presStyleLbl="revTx" presStyleIdx="0" presStyleCnt="0">
        <dgm:presLayoutVars>
          <dgm:chMax val="1"/>
          <dgm:bulletEnabled val="1"/>
        </dgm:presLayoutVars>
      </dgm:prSet>
      <dgm:spPr/>
    </dgm:pt>
    <dgm:pt modelId="{4617212B-A1C0-4A84-B45C-7C3E8C0BB8A2}" type="pres">
      <dgm:prSet presAssocID="{C6E327D5-2D4A-45DC-9044-FE04C58D4160}" presName="Name8" presStyleCnt="0"/>
      <dgm:spPr/>
    </dgm:pt>
    <dgm:pt modelId="{FCCAF416-FCC4-4574-8C0D-3F64BEB2DF3B}" type="pres">
      <dgm:prSet presAssocID="{C6E327D5-2D4A-45DC-9044-FE04C58D4160}" presName="level" presStyleLbl="node1" presStyleIdx="2" presStyleCnt="4">
        <dgm:presLayoutVars>
          <dgm:chMax val="1"/>
          <dgm:bulletEnabled val="1"/>
        </dgm:presLayoutVars>
      </dgm:prSet>
      <dgm:spPr/>
    </dgm:pt>
    <dgm:pt modelId="{0D78C0AB-8ABE-48FD-B419-CA20A1E16602}" type="pres">
      <dgm:prSet presAssocID="{C6E327D5-2D4A-45DC-9044-FE04C58D4160}" presName="levelTx" presStyleLbl="revTx" presStyleIdx="0" presStyleCnt="0">
        <dgm:presLayoutVars>
          <dgm:chMax val="1"/>
          <dgm:bulletEnabled val="1"/>
        </dgm:presLayoutVars>
      </dgm:prSet>
      <dgm:spPr/>
    </dgm:pt>
    <dgm:pt modelId="{B30814E8-4B5B-4306-B742-762BD33F0551}" type="pres">
      <dgm:prSet presAssocID="{4E6E0CB8-67AC-461F-BB76-CC9E74BA0924}" presName="Name8" presStyleCnt="0"/>
      <dgm:spPr/>
    </dgm:pt>
    <dgm:pt modelId="{A71AE1A7-6146-4EBB-8FD2-CE772A4259BB}" type="pres">
      <dgm:prSet presAssocID="{4E6E0CB8-67AC-461F-BB76-CC9E74BA0924}" presName="level" presStyleLbl="node1" presStyleIdx="3" presStyleCnt="4">
        <dgm:presLayoutVars>
          <dgm:chMax val="1"/>
          <dgm:bulletEnabled val="1"/>
        </dgm:presLayoutVars>
      </dgm:prSet>
      <dgm:spPr/>
    </dgm:pt>
    <dgm:pt modelId="{41D6DFDE-EFAB-4767-8317-5FC2D411FDC9}" type="pres">
      <dgm:prSet presAssocID="{4E6E0CB8-67AC-461F-BB76-CC9E74BA0924}" presName="levelTx" presStyleLbl="revTx" presStyleIdx="0" presStyleCnt="0">
        <dgm:presLayoutVars>
          <dgm:chMax val="1"/>
          <dgm:bulletEnabled val="1"/>
        </dgm:presLayoutVars>
      </dgm:prSet>
      <dgm:spPr/>
    </dgm:pt>
  </dgm:ptLst>
  <dgm:cxnLst>
    <dgm:cxn modelId="{51CF921C-1C28-48D0-BEF6-D9F49DB498F8}" srcId="{0EDAF579-0A16-4894-97E5-FEC5A4198A7C}" destId="{C6E327D5-2D4A-45DC-9044-FE04C58D4160}" srcOrd="2" destOrd="0" parTransId="{71B2D700-62F7-482E-952A-174D1F3457BE}" sibTransId="{D22CCD6B-F677-4B22-BAB0-F6D7BD181F21}"/>
    <dgm:cxn modelId="{0850691D-DE13-4578-AE03-3E936A43D065}" srcId="{0EDAF579-0A16-4894-97E5-FEC5A4198A7C}" destId="{4E6E0CB8-67AC-461F-BB76-CC9E74BA0924}" srcOrd="3" destOrd="0" parTransId="{B6568A66-6C2A-42A7-8CA5-E34221DEC475}" sibTransId="{20133DB0-D37B-470A-954D-5F082D53EFD4}"/>
    <dgm:cxn modelId="{EA091943-8E88-486B-8D4D-C007EB572FB5}" type="presOf" srcId="{0EDAF579-0A16-4894-97E5-FEC5A4198A7C}" destId="{AC7AD690-0B9A-48F9-9DC1-902D067F3095}" srcOrd="0" destOrd="0" presId="urn:microsoft.com/office/officeart/2005/8/layout/pyramid1"/>
    <dgm:cxn modelId="{1F5ED963-1485-4FFF-A4FF-B5EC3050E60D}" type="presOf" srcId="{413D391D-79B6-425F-AF07-359AA5A6E3D3}" destId="{E31896EE-7ACC-487E-89CB-F9BDD71D8533}" srcOrd="0" destOrd="0" presId="urn:microsoft.com/office/officeart/2005/8/layout/pyramid1"/>
    <dgm:cxn modelId="{880CC071-3DD5-4ABC-9B82-783725898506}" srcId="{0EDAF579-0A16-4894-97E5-FEC5A4198A7C}" destId="{1E418692-754E-4C40-B554-951DF15EAACA}" srcOrd="1" destOrd="0" parTransId="{DBD1D647-F077-4BE3-B5DE-606B26FF70BC}" sibTransId="{CFD3E12E-B5F0-41B2-B6C4-70EA808FC2C1}"/>
    <dgm:cxn modelId="{4C441E85-AF2E-49B7-8ED8-395CF8C42D27}" type="presOf" srcId="{4E6E0CB8-67AC-461F-BB76-CC9E74BA0924}" destId="{41D6DFDE-EFAB-4767-8317-5FC2D411FDC9}" srcOrd="1" destOrd="0" presId="urn:microsoft.com/office/officeart/2005/8/layout/pyramid1"/>
    <dgm:cxn modelId="{44D146B2-E156-4C71-B891-203C859E1880}" type="presOf" srcId="{C6E327D5-2D4A-45DC-9044-FE04C58D4160}" destId="{0D78C0AB-8ABE-48FD-B419-CA20A1E16602}" srcOrd="1" destOrd="0" presId="urn:microsoft.com/office/officeart/2005/8/layout/pyramid1"/>
    <dgm:cxn modelId="{2AE6BBB2-51A6-462E-AA80-E84D52DE4B1F}" type="presOf" srcId="{413D391D-79B6-425F-AF07-359AA5A6E3D3}" destId="{331B136F-DC13-4D8A-84F0-6AEF53357C2A}" srcOrd="1" destOrd="0" presId="urn:microsoft.com/office/officeart/2005/8/layout/pyramid1"/>
    <dgm:cxn modelId="{1D036FD8-A1FF-4E98-B3D0-7B62F135B896}" type="presOf" srcId="{C6E327D5-2D4A-45DC-9044-FE04C58D4160}" destId="{FCCAF416-FCC4-4574-8C0D-3F64BEB2DF3B}" srcOrd="0" destOrd="0" presId="urn:microsoft.com/office/officeart/2005/8/layout/pyramid1"/>
    <dgm:cxn modelId="{4C31E2E2-6886-4251-AA1F-1FBDDC516669}" type="presOf" srcId="{1E418692-754E-4C40-B554-951DF15EAACA}" destId="{9BFB7F47-CECC-4478-BA6C-452D278970BA}" srcOrd="1" destOrd="0" presId="urn:microsoft.com/office/officeart/2005/8/layout/pyramid1"/>
    <dgm:cxn modelId="{25D81AE6-584D-4EB0-8E2F-1E02C8475288}" type="presOf" srcId="{4E6E0CB8-67AC-461F-BB76-CC9E74BA0924}" destId="{A71AE1A7-6146-4EBB-8FD2-CE772A4259BB}" srcOrd="0" destOrd="0" presId="urn:microsoft.com/office/officeart/2005/8/layout/pyramid1"/>
    <dgm:cxn modelId="{2E34F5E9-37C3-4C80-82EF-02E1341114BB}" type="presOf" srcId="{1E418692-754E-4C40-B554-951DF15EAACA}" destId="{3BA79080-66EC-488A-B490-478B4026FC2C}" srcOrd="0" destOrd="0" presId="urn:microsoft.com/office/officeart/2005/8/layout/pyramid1"/>
    <dgm:cxn modelId="{3B55FEEE-E242-4F2F-8D54-823DFB97B418}" srcId="{0EDAF579-0A16-4894-97E5-FEC5A4198A7C}" destId="{413D391D-79B6-425F-AF07-359AA5A6E3D3}" srcOrd="0" destOrd="0" parTransId="{D6116AD6-4882-419F-850D-46156FC19541}" sibTransId="{C8862AF9-365C-4378-9354-15C5894F72A5}"/>
    <dgm:cxn modelId="{9D6275F3-6FB7-43D3-9F0E-F662E8FF2AEA}" type="presParOf" srcId="{AC7AD690-0B9A-48F9-9DC1-902D067F3095}" destId="{9ECA0349-06FE-4B0A-830D-511740321D4C}" srcOrd="0" destOrd="0" presId="urn:microsoft.com/office/officeart/2005/8/layout/pyramid1"/>
    <dgm:cxn modelId="{99464B5B-8B6D-4836-9BB7-19D347F8A5E5}" type="presParOf" srcId="{9ECA0349-06FE-4B0A-830D-511740321D4C}" destId="{E31896EE-7ACC-487E-89CB-F9BDD71D8533}" srcOrd="0" destOrd="0" presId="urn:microsoft.com/office/officeart/2005/8/layout/pyramid1"/>
    <dgm:cxn modelId="{5849385A-4164-484D-BCA0-01FE4228E88E}" type="presParOf" srcId="{9ECA0349-06FE-4B0A-830D-511740321D4C}" destId="{331B136F-DC13-4D8A-84F0-6AEF53357C2A}" srcOrd="1" destOrd="0" presId="urn:microsoft.com/office/officeart/2005/8/layout/pyramid1"/>
    <dgm:cxn modelId="{4E748A49-B628-4CE8-89FC-B41337AC6C40}" type="presParOf" srcId="{AC7AD690-0B9A-48F9-9DC1-902D067F3095}" destId="{7DE4A746-A666-469B-A880-69ABE9254D8A}" srcOrd="1" destOrd="0" presId="urn:microsoft.com/office/officeart/2005/8/layout/pyramid1"/>
    <dgm:cxn modelId="{18AD7325-6D34-49E7-B2ED-6CA8BE62283D}" type="presParOf" srcId="{7DE4A746-A666-469B-A880-69ABE9254D8A}" destId="{3BA79080-66EC-488A-B490-478B4026FC2C}" srcOrd="0" destOrd="0" presId="urn:microsoft.com/office/officeart/2005/8/layout/pyramid1"/>
    <dgm:cxn modelId="{2169A68B-1A2D-4734-870F-7E14AFAD5EAA}" type="presParOf" srcId="{7DE4A746-A666-469B-A880-69ABE9254D8A}" destId="{9BFB7F47-CECC-4478-BA6C-452D278970BA}" srcOrd="1" destOrd="0" presId="urn:microsoft.com/office/officeart/2005/8/layout/pyramid1"/>
    <dgm:cxn modelId="{3A7A60B5-1CC3-471A-A381-EB0105B22824}" type="presParOf" srcId="{AC7AD690-0B9A-48F9-9DC1-902D067F3095}" destId="{4617212B-A1C0-4A84-B45C-7C3E8C0BB8A2}" srcOrd="2" destOrd="0" presId="urn:microsoft.com/office/officeart/2005/8/layout/pyramid1"/>
    <dgm:cxn modelId="{B7371735-D731-4664-AFED-53BCD00815A9}" type="presParOf" srcId="{4617212B-A1C0-4A84-B45C-7C3E8C0BB8A2}" destId="{FCCAF416-FCC4-4574-8C0D-3F64BEB2DF3B}" srcOrd="0" destOrd="0" presId="urn:microsoft.com/office/officeart/2005/8/layout/pyramid1"/>
    <dgm:cxn modelId="{4D5FFFF9-22B8-4465-A18B-98C8D66F9194}" type="presParOf" srcId="{4617212B-A1C0-4A84-B45C-7C3E8C0BB8A2}" destId="{0D78C0AB-8ABE-48FD-B419-CA20A1E16602}" srcOrd="1" destOrd="0" presId="urn:microsoft.com/office/officeart/2005/8/layout/pyramid1"/>
    <dgm:cxn modelId="{C4C1E88C-BD5E-4E2E-8575-E12C3016E2EE}" type="presParOf" srcId="{AC7AD690-0B9A-48F9-9DC1-902D067F3095}" destId="{B30814E8-4B5B-4306-B742-762BD33F0551}" srcOrd="3" destOrd="0" presId="urn:microsoft.com/office/officeart/2005/8/layout/pyramid1"/>
    <dgm:cxn modelId="{D58C866F-AC9A-4BB6-94F2-66423D2482AF}" type="presParOf" srcId="{B30814E8-4B5B-4306-B742-762BD33F0551}" destId="{A71AE1A7-6146-4EBB-8FD2-CE772A4259BB}" srcOrd="0" destOrd="0" presId="urn:microsoft.com/office/officeart/2005/8/layout/pyramid1"/>
    <dgm:cxn modelId="{91CF91F5-90D7-4FF0-932F-C806CFBCF1D2}" type="presParOf" srcId="{B30814E8-4B5B-4306-B742-762BD33F0551}" destId="{41D6DFDE-EFAB-4767-8317-5FC2D411FDC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123E5-30FB-4513-ACF2-41424C5B02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EAECEBB6-6C5D-49E8-ABD6-D0C9C42969E4}">
      <dgm:prSet/>
      <dgm:spPr/>
      <dgm:t>
        <a:bodyPr/>
        <a:lstStyle/>
        <a:p>
          <a:r>
            <a:rPr lang="en-US" dirty="0"/>
            <a:t>Why do we need „correct“ definition of Smart City?</a:t>
          </a:r>
        </a:p>
      </dgm:t>
    </dgm:pt>
    <dgm:pt modelId="{EED32BB3-8F9E-4D6B-9728-1AF56FE93169}" type="parTrans" cxnId="{92017567-318F-49D9-A83E-ACFACAEADBB3}">
      <dgm:prSet/>
      <dgm:spPr/>
      <dgm:t>
        <a:bodyPr/>
        <a:lstStyle/>
        <a:p>
          <a:endParaRPr lang="cs-CZ"/>
        </a:p>
      </dgm:t>
    </dgm:pt>
    <dgm:pt modelId="{5AF47074-DE53-4CC4-926D-54C3B8C0724F}" type="sibTrans" cxnId="{92017567-318F-49D9-A83E-ACFACAEADBB3}">
      <dgm:prSet/>
      <dgm:spPr/>
      <dgm:t>
        <a:bodyPr/>
        <a:lstStyle/>
        <a:p>
          <a:endParaRPr lang="cs-CZ"/>
        </a:p>
      </dgm:t>
    </dgm:pt>
    <dgm:pt modelId="{D5A4D28D-69FB-415E-8993-B692A6E494A8}">
      <dgm:prSet/>
      <dgm:spPr/>
      <dgm:t>
        <a:bodyPr/>
        <a:lstStyle/>
        <a:p>
          <a:r>
            <a:rPr lang="en-US" dirty="0"/>
            <a:t>Many cities claim to be smart</a:t>
          </a:r>
        </a:p>
      </dgm:t>
    </dgm:pt>
    <dgm:pt modelId="{47572CEF-6C51-46B2-8941-E53B02DF2943}" type="parTrans" cxnId="{9FD2D383-7B3B-4EDB-9DE0-9A2AF0CAAFFB}">
      <dgm:prSet/>
      <dgm:spPr/>
      <dgm:t>
        <a:bodyPr/>
        <a:lstStyle/>
        <a:p>
          <a:endParaRPr lang="cs-CZ"/>
        </a:p>
      </dgm:t>
    </dgm:pt>
    <dgm:pt modelId="{C7318447-9D1D-4DF0-B978-DA5980811CB9}" type="sibTrans" cxnId="{9FD2D383-7B3B-4EDB-9DE0-9A2AF0CAAFFB}">
      <dgm:prSet/>
      <dgm:spPr/>
      <dgm:t>
        <a:bodyPr/>
        <a:lstStyle/>
        <a:p>
          <a:endParaRPr lang="cs-CZ"/>
        </a:p>
      </dgm:t>
    </dgm:pt>
    <dgm:pt modelId="{E412E50C-0C28-4165-BEC4-5E177BD6B916}">
      <dgm:prSet/>
      <dgm:spPr/>
      <dgm:t>
        <a:bodyPr/>
        <a:lstStyle/>
        <a:p>
          <a:r>
            <a:rPr lang="en-US" dirty="0"/>
            <a:t>Obviously, the implementation of ICT plays key role in city „smartness“</a:t>
          </a:r>
        </a:p>
      </dgm:t>
    </dgm:pt>
    <dgm:pt modelId="{B67FDA06-F180-4F43-B7F6-8FA06AB47528}" type="parTrans" cxnId="{4EE39B9D-9804-4E5E-91AC-BFDF0CCEABB4}">
      <dgm:prSet/>
      <dgm:spPr/>
      <dgm:t>
        <a:bodyPr/>
        <a:lstStyle/>
        <a:p>
          <a:endParaRPr lang="cs-CZ"/>
        </a:p>
      </dgm:t>
    </dgm:pt>
    <dgm:pt modelId="{61BC1E09-03B8-4B62-AACD-B05E6468ACC2}" type="sibTrans" cxnId="{4EE39B9D-9804-4E5E-91AC-BFDF0CCEABB4}">
      <dgm:prSet/>
      <dgm:spPr/>
      <dgm:t>
        <a:bodyPr/>
        <a:lstStyle/>
        <a:p>
          <a:endParaRPr lang="cs-CZ"/>
        </a:p>
      </dgm:t>
    </dgm:pt>
    <dgm:pt modelId="{57DB7EB0-283B-4D34-AAAB-9D8711EF77AF}">
      <dgm:prSet/>
      <dgm:spPr/>
      <dgm:t>
        <a:bodyPr/>
        <a:lstStyle/>
        <a:p>
          <a:r>
            <a:rPr lang="en-US" dirty="0"/>
            <a:t>Smart City Council definition:</a:t>
          </a:r>
        </a:p>
      </dgm:t>
    </dgm:pt>
    <dgm:pt modelId="{B80B9456-B0D8-421C-B6A2-AC41EF5A53E7}" type="parTrans" cxnId="{0A500CC8-84E6-4694-AE19-70D5D72727E5}">
      <dgm:prSet/>
      <dgm:spPr/>
      <dgm:t>
        <a:bodyPr/>
        <a:lstStyle/>
        <a:p>
          <a:endParaRPr lang="cs-CZ"/>
        </a:p>
      </dgm:t>
    </dgm:pt>
    <dgm:pt modelId="{45B495C3-CFBE-4447-9114-7656E9D0C430}" type="sibTrans" cxnId="{0A500CC8-84E6-4694-AE19-70D5D72727E5}">
      <dgm:prSet/>
      <dgm:spPr/>
      <dgm:t>
        <a:bodyPr/>
        <a:lstStyle/>
        <a:p>
          <a:endParaRPr lang="cs-CZ"/>
        </a:p>
      </dgm:t>
    </dgm:pt>
    <dgm:pt modelId="{E79C2C62-CD94-431D-847E-B27D75D609C5}">
      <dgm:prSet/>
      <dgm:spPr/>
      <dgm:t>
        <a:bodyPr/>
        <a:lstStyle/>
        <a:p>
          <a:r>
            <a:rPr lang="en-US" dirty="0"/>
            <a:t>A smart city is one that has digital technology embedded across all city functions</a:t>
          </a:r>
        </a:p>
      </dgm:t>
    </dgm:pt>
    <dgm:pt modelId="{F3B90492-70C4-4899-AAC7-AF37327AE665}" type="parTrans" cxnId="{078B0A61-8535-4EA1-B3B3-90ADBFE8C417}">
      <dgm:prSet/>
      <dgm:spPr/>
      <dgm:t>
        <a:bodyPr/>
        <a:lstStyle/>
        <a:p>
          <a:endParaRPr lang="cs-CZ"/>
        </a:p>
      </dgm:t>
    </dgm:pt>
    <dgm:pt modelId="{87D1A1AE-F102-4CDA-A7AF-19BE4E8936EE}" type="sibTrans" cxnId="{078B0A61-8535-4EA1-B3B3-90ADBFE8C417}">
      <dgm:prSet/>
      <dgm:spPr/>
      <dgm:t>
        <a:bodyPr/>
        <a:lstStyle/>
        <a:p>
          <a:endParaRPr lang="cs-CZ"/>
        </a:p>
      </dgm:t>
    </dgm:pt>
    <dgm:pt modelId="{4578B875-27EB-4884-8F63-9F52FD283A29}">
      <dgm:prSet/>
      <dgm:spPr/>
      <dgm:t>
        <a:bodyPr/>
        <a:lstStyle/>
        <a:p>
          <a:r>
            <a:rPr lang="en-US" dirty="0"/>
            <a:t>But is it just usage of ICT that does the city smart?</a:t>
          </a:r>
        </a:p>
      </dgm:t>
    </dgm:pt>
    <dgm:pt modelId="{8D517A04-7099-4355-A2E6-2DB2E112A2A0}" type="parTrans" cxnId="{A3154C3D-66A2-4338-8775-902611DE4D7A}">
      <dgm:prSet/>
      <dgm:spPr/>
      <dgm:t>
        <a:bodyPr/>
        <a:lstStyle/>
        <a:p>
          <a:endParaRPr lang="cs-CZ"/>
        </a:p>
      </dgm:t>
    </dgm:pt>
    <dgm:pt modelId="{291187EB-6912-4717-A02A-6E773D63090C}" type="sibTrans" cxnId="{A3154C3D-66A2-4338-8775-902611DE4D7A}">
      <dgm:prSet/>
      <dgm:spPr/>
      <dgm:t>
        <a:bodyPr/>
        <a:lstStyle/>
        <a:p>
          <a:endParaRPr lang="cs-CZ"/>
        </a:p>
      </dgm:t>
    </dgm:pt>
    <dgm:pt modelId="{DCA7C0F0-DBC6-4504-B37C-364F156DEDEF}" type="pres">
      <dgm:prSet presAssocID="{67E123E5-30FB-4513-ACF2-41424C5B020D}" presName="linear" presStyleCnt="0">
        <dgm:presLayoutVars>
          <dgm:animLvl val="lvl"/>
          <dgm:resizeHandles val="exact"/>
        </dgm:presLayoutVars>
      </dgm:prSet>
      <dgm:spPr/>
    </dgm:pt>
    <dgm:pt modelId="{C1863F12-967A-42E0-BA5E-38FF0D27975E}" type="pres">
      <dgm:prSet presAssocID="{EAECEBB6-6C5D-49E8-ABD6-D0C9C42969E4}" presName="parentText" presStyleLbl="node1" presStyleIdx="0" presStyleCnt="5">
        <dgm:presLayoutVars>
          <dgm:chMax val="0"/>
          <dgm:bulletEnabled val="1"/>
        </dgm:presLayoutVars>
      </dgm:prSet>
      <dgm:spPr/>
    </dgm:pt>
    <dgm:pt modelId="{7C3E0AD2-9CF9-468E-B3B3-F2A12118D5E6}" type="pres">
      <dgm:prSet presAssocID="{5AF47074-DE53-4CC4-926D-54C3B8C0724F}" presName="spacer" presStyleCnt="0"/>
      <dgm:spPr/>
    </dgm:pt>
    <dgm:pt modelId="{C169671D-9ADD-4A74-B470-E0306780591A}" type="pres">
      <dgm:prSet presAssocID="{D5A4D28D-69FB-415E-8993-B692A6E494A8}" presName="parentText" presStyleLbl="node1" presStyleIdx="1" presStyleCnt="5">
        <dgm:presLayoutVars>
          <dgm:chMax val="0"/>
          <dgm:bulletEnabled val="1"/>
        </dgm:presLayoutVars>
      </dgm:prSet>
      <dgm:spPr/>
    </dgm:pt>
    <dgm:pt modelId="{7870A4C8-C799-4DCC-A6F2-34BBDB912671}" type="pres">
      <dgm:prSet presAssocID="{C7318447-9D1D-4DF0-B978-DA5980811CB9}" presName="spacer" presStyleCnt="0"/>
      <dgm:spPr/>
    </dgm:pt>
    <dgm:pt modelId="{88FD4F6E-28A0-4D27-BB3E-6099E4B5BE55}" type="pres">
      <dgm:prSet presAssocID="{E412E50C-0C28-4165-BEC4-5E177BD6B916}" presName="parentText" presStyleLbl="node1" presStyleIdx="2" presStyleCnt="5">
        <dgm:presLayoutVars>
          <dgm:chMax val="0"/>
          <dgm:bulletEnabled val="1"/>
        </dgm:presLayoutVars>
      </dgm:prSet>
      <dgm:spPr/>
    </dgm:pt>
    <dgm:pt modelId="{11956033-94F5-41C6-975E-82524AA81EDF}" type="pres">
      <dgm:prSet presAssocID="{61BC1E09-03B8-4B62-AACD-B05E6468ACC2}" presName="spacer" presStyleCnt="0"/>
      <dgm:spPr/>
    </dgm:pt>
    <dgm:pt modelId="{C1C54673-27E0-49BB-821B-7D5B15ACF3C1}" type="pres">
      <dgm:prSet presAssocID="{57DB7EB0-283B-4D34-AAAB-9D8711EF77AF}" presName="parentText" presStyleLbl="node1" presStyleIdx="3" presStyleCnt="5" custLinFactNeighborX="248">
        <dgm:presLayoutVars>
          <dgm:chMax val="0"/>
          <dgm:bulletEnabled val="1"/>
        </dgm:presLayoutVars>
      </dgm:prSet>
      <dgm:spPr/>
    </dgm:pt>
    <dgm:pt modelId="{46DE2DF0-126F-4BB1-8BA4-E9FBB53D38BA}" type="pres">
      <dgm:prSet presAssocID="{57DB7EB0-283B-4D34-AAAB-9D8711EF77AF}" presName="childText" presStyleLbl="revTx" presStyleIdx="0" presStyleCnt="1">
        <dgm:presLayoutVars>
          <dgm:bulletEnabled val="1"/>
        </dgm:presLayoutVars>
      </dgm:prSet>
      <dgm:spPr/>
    </dgm:pt>
    <dgm:pt modelId="{91142BD0-C999-477C-B41C-EC317C9C7A03}" type="pres">
      <dgm:prSet presAssocID="{4578B875-27EB-4884-8F63-9F52FD283A29}" presName="parentText" presStyleLbl="node1" presStyleIdx="4" presStyleCnt="5">
        <dgm:presLayoutVars>
          <dgm:chMax val="0"/>
          <dgm:bulletEnabled val="1"/>
        </dgm:presLayoutVars>
      </dgm:prSet>
      <dgm:spPr/>
    </dgm:pt>
  </dgm:ptLst>
  <dgm:cxnLst>
    <dgm:cxn modelId="{9AB02D06-016F-4FFC-9813-8F05AD2BD4FC}" type="presOf" srcId="{4578B875-27EB-4884-8F63-9F52FD283A29}" destId="{91142BD0-C999-477C-B41C-EC317C9C7A03}" srcOrd="0" destOrd="0" presId="urn:microsoft.com/office/officeart/2005/8/layout/vList2"/>
    <dgm:cxn modelId="{FB4AD817-F70C-46B0-A5E8-F0A2F34088D8}" type="presOf" srcId="{57DB7EB0-283B-4D34-AAAB-9D8711EF77AF}" destId="{C1C54673-27E0-49BB-821B-7D5B15ACF3C1}" srcOrd="0" destOrd="0" presId="urn:microsoft.com/office/officeart/2005/8/layout/vList2"/>
    <dgm:cxn modelId="{A3154C3D-66A2-4338-8775-902611DE4D7A}" srcId="{67E123E5-30FB-4513-ACF2-41424C5B020D}" destId="{4578B875-27EB-4884-8F63-9F52FD283A29}" srcOrd="4" destOrd="0" parTransId="{8D517A04-7099-4355-A2E6-2DB2E112A2A0}" sibTransId="{291187EB-6912-4717-A02A-6E773D63090C}"/>
    <dgm:cxn modelId="{078B0A61-8535-4EA1-B3B3-90ADBFE8C417}" srcId="{57DB7EB0-283B-4D34-AAAB-9D8711EF77AF}" destId="{E79C2C62-CD94-431D-847E-B27D75D609C5}" srcOrd="0" destOrd="0" parTransId="{F3B90492-70C4-4899-AAC7-AF37327AE665}" sibTransId="{87D1A1AE-F102-4CDA-A7AF-19BE4E8936EE}"/>
    <dgm:cxn modelId="{92017567-318F-49D9-A83E-ACFACAEADBB3}" srcId="{67E123E5-30FB-4513-ACF2-41424C5B020D}" destId="{EAECEBB6-6C5D-49E8-ABD6-D0C9C42969E4}" srcOrd="0" destOrd="0" parTransId="{EED32BB3-8F9E-4D6B-9728-1AF56FE93169}" sibTransId="{5AF47074-DE53-4CC4-926D-54C3B8C0724F}"/>
    <dgm:cxn modelId="{B331AD6E-3024-4FC4-80B7-5051149D53A3}" type="presOf" srcId="{D5A4D28D-69FB-415E-8993-B692A6E494A8}" destId="{C169671D-9ADD-4A74-B470-E0306780591A}" srcOrd="0" destOrd="0" presId="urn:microsoft.com/office/officeart/2005/8/layout/vList2"/>
    <dgm:cxn modelId="{C5358B7B-F44A-4C64-B26B-B42DBF09216A}" type="presOf" srcId="{E79C2C62-CD94-431D-847E-B27D75D609C5}" destId="{46DE2DF0-126F-4BB1-8BA4-E9FBB53D38BA}" srcOrd="0" destOrd="0" presId="urn:microsoft.com/office/officeart/2005/8/layout/vList2"/>
    <dgm:cxn modelId="{9FD2D383-7B3B-4EDB-9DE0-9A2AF0CAAFFB}" srcId="{67E123E5-30FB-4513-ACF2-41424C5B020D}" destId="{D5A4D28D-69FB-415E-8993-B692A6E494A8}" srcOrd="1" destOrd="0" parTransId="{47572CEF-6C51-46B2-8941-E53B02DF2943}" sibTransId="{C7318447-9D1D-4DF0-B978-DA5980811CB9}"/>
    <dgm:cxn modelId="{08279F91-95C8-4C32-9241-76AE89ADC799}" type="presOf" srcId="{67E123E5-30FB-4513-ACF2-41424C5B020D}" destId="{DCA7C0F0-DBC6-4504-B37C-364F156DEDEF}" srcOrd="0" destOrd="0" presId="urn:microsoft.com/office/officeart/2005/8/layout/vList2"/>
    <dgm:cxn modelId="{4EE39B9D-9804-4E5E-91AC-BFDF0CCEABB4}" srcId="{67E123E5-30FB-4513-ACF2-41424C5B020D}" destId="{E412E50C-0C28-4165-BEC4-5E177BD6B916}" srcOrd="2" destOrd="0" parTransId="{B67FDA06-F180-4F43-B7F6-8FA06AB47528}" sibTransId="{61BC1E09-03B8-4B62-AACD-B05E6468ACC2}"/>
    <dgm:cxn modelId="{4A7425AE-5812-45F2-B6EE-0E870AA716D5}" type="presOf" srcId="{E412E50C-0C28-4165-BEC4-5E177BD6B916}" destId="{88FD4F6E-28A0-4D27-BB3E-6099E4B5BE55}" srcOrd="0" destOrd="0" presId="urn:microsoft.com/office/officeart/2005/8/layout/vList2"/>
    <dgm:cxn modelId="{0A500CC8-84E6-4694-AE19-70D5D72727E5}" srcId="{67E123E5-30FB-4513-ACF2-41424C5B020D}" destId="{57DB7EB0-283B-4D34-AAAB-9D8711EF77AF}" srcOrd="3" destOrd="0" parTransId="{B80B9456-B0D8-421C-B6A2-AC41EF5A53E7}" sibTransId="{45B495C3-CFBE-4447-9114-7656E9D0C430}"/>
    <dgm:cxn modelId="{A36E01D7-06AC-4117-901C-143C71C69856}" type="presOf" srcId="{EAECEBB6-6C5D-49E8-ABD6-D0C9C42969E4}" destId="{C1863F12-967A-42E0-BA5E-38FF0D27975E}" srcOrd="0" destOrd="0" presId="urn:microsoft.com/office/officeart/2005/8/layout/vList2"/>
    <dgm:cxn modelId="{24A3B094-C6CE-4338-9FD4-86F984F7A22C}" type="presParOf" srcId="{DCA7C0F0-DBC6-4504-B37C-364F156DEDEF}" destId="{C1863F12-967A-42E0-BA5E-38FF0D27975E}" srcOrd="0" destOrd="0" presId="urn:microsoft.com/office/officeart/2005/8/layout/vList2"/>
    <dgm:cxn modelId="{AB17EA8B-52ED-419C-9669-688F0FD6A9B3}" type="presParOf" srcId="{DCA7C0F0-DBC6-4504-B37C-364F156DEDEF}" destId="{7C3E0AD2-9CF9-468E-B3B3-F2A12118D5E6}" srcOrd="1" destOrd="0" presId="urn:microsoft.com/office/officeart/2005/8/layout/vList2"/>
    <dgm:cxn modelId="{C37DF548-52E6-4D1B-B430-34FDDA2C12A4}" type="presParOf" srcId="{DCA7C0F0-DBC6-4504-B37C-364F156DEDEF}" destId="{C169671D-9ADD-4A74-B470-E0306780591A}" srcOrd="2" destOrd="0" presId="urn:microsoft.com/office/officeart/2005/8/layout/vList2"/>
    <dgm:cxn modelId="{9815D1D5-5C21-489D-9A36-7DC2EEE9807D}" type="presParOf" srcId="{DCA7C0F0-DBC6-4504-B37C-364F156DEDEF}" destId="{7870A4C8-C799-4DCC-A6F2-34BBDB912671}" srcOrd="3" destOrd="0" presId="urn:microsoft.com/office/officeart/2005/8/layout/vList2"/>
    <dgm:cxn modelId="{87A9496A-5319-47EB-9919-B884049D1030}" type="presParOf" srcId="{DCA7C0F0-DBC6-4504-B37C-364F156DEDEF}" destId="{88FD4F6E-28A0-4D27-BB3E-6099E4B5BE55}" srcOrd="4" destOrd="0" presId="urn:microsoft.com/office/officeart/2005/8/layout/vList2"/>
    <dgm:cxn modelId="{DF411C2E-C7A8-43EB-AF42-891A32DEB8DD}" type="presParOf" srcId="{DCA7C0F0-DBC6-4504-B37C-364F156DEDEF}" destId="{11956033-94F5-41C6-975E-82524AA81EDF}" srcOrd="5" destOrd="0" presId="urn:microsoft.com/office/officeart/2005/8/layout/vList2"/>
    <dgm:cxn modelId="{544542E4-2D51-4B15-8A03-856EB1FDF680}" type="presParOf" srcId="{DCA7C0F0-DBC6-4504-B37C-364F156DEDEF}" destId="{C1C54673-27E0-49BB-821B-7D5B15ACF3C1}" srcOrd="6" destOrd="0" presId="urn:microsoft.com/office/officeart/2005/8/layout/vList2"/>
    <dgm:cxn modelId="{D31FA3F2-E405-4792-A1D8-D24B32C7BE27}" type="presParOf" srcId="{DCA7C0F0-DBC6-4504-B37C-364F156DEDEF}" destId="{46DE2DF0-126F-4BB1-8BA4-E9FBB53D38BA}" srcOrd="7" destOrd="0" presId="urn:microsoft.com/office/officeart/2005/8/layout/vList2"/>
    <dgm:cxn modelId="{C4EB9EE8-2BD6-4CC9-8F3F-DC457BE4E561}" type="presParOf" srcId="{DCA7C0F0-DBC6-4504-B37C-364F156DEDEF}" destId="{91142BD0-C999-477C-B41C-EC317C9C7A0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580986B-AF63-4266-A5DF-5BBB3CB77DF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C97FD6BB-8213-4961-9C79-C2754E251F49}">
      <dgm:prSet/>
      <dgm:spPr/>
      <dgm:t>
        <a:bodyPr/>
        <a:lstStyle/>
        <a:p>
          <a:r>
            <a:rPr lang="cs-CZ" b="0"/>
            <a:t>To understand the relations, consequences and links is the key to avoid the risks</a:t>
          </a:r>
          <a:endParaRPr lang="cs-CZ"/>
        </a:p>
      </dgm:t>
    </dgm:pt>
    <dgm:pt modelId="{0D3CF5A3-5CA6-43D6-B229-AE76335FE34C}" type="parTrans" cxnId="{795E9076-B2CF-4D6C-A2D3-81428C1978C3}">
      <dgm:prSet/>
      <dgm:spPr/>
      <dgm:t>
        <a:bodyPr/>
        <a:lstStyle/>
        <a:p>
          <a:endParaRPr lang="cs-CZ"/>
        </a:p>
      </dgm:t>
    </dgm:pt>
    <dgm:pt modelId="{06BEA7E6-500A-4EF7-BAFA-816F91D8367F}" type="sibTrans" cxnId="{795E9076-B2CF-4D6C-A2D3-81428C1978C3}">
      <dgm:prSet/>
      <dgm:spPr/>
      <dgm:t>
        <a:bodyPr/>
        <a:lstStyle/>
        <a:p>
          <a:endParaRPr lang="cs-CZ"/>
        </a:p>
      </dgm:t>
    </dgm:pt>
    <dgm:pt modelId="{D055E2FE-992C-46F2-9BDB-995966AB1578}">
      <dgm:prSet/>
      <dgm:spPr/>
      <dgm:t>
        <a:bodyPr/>
        <a:lstStyle/>
        <a:p>
          <a:r>
            <a:rPr lang="cs-CZ" b="0"/>
            <a:t>The source of the risk can be hidden „somewhere“ in the structure of services</a:t>
          </a:r>
          <a:endParaRPr lang="cs-CZ"/>
        </a:p>
      </dgm:t>
    </dgm:pt>
    <dgm:pt modelId="{82949EB0-B956-417F-AC97-1E9F04DE2C8A}" type="parTrans" cxnId="{8C3BB894-277D-45CA-9BCD-CD26E6C0938B}">
      <dgm:prSet/>
      <dgm:spPr/>
      <dgm:t>
        <a:bodyPr/>
        <a:lstStyle/>
        <a:p>
          <a:endParaRPr lang="cs-CZ"/>
        </a:p>
      </dgm:t>
    </dgm:pt>
    <dgm:pt modelId="{EFEC2653-A6CE-4853-A3F3-2C3F76677AD7}" type="sibTrans" cxnId="{8C3BB894-277D-45CA-9BCD-CD26E6C0938B}">
      <dgm:prSet/>
      <dgm:spPr/>
      <dgm:t>
        <a:bodyPr/>
        <a:lstStyle/>
        <a:p>
          <a:endParaRPr lang="cs-CZ"/>
        </a:p>
      </dgm:t>
    </dgm:pt>
    <dgm:pt modelId="{CBF48545-B2EA-42B7-BCCA-BDCA3DC886D0}">
      <dgm:prSet/>
      <dgm:spPr/>
      <dgm:t>
        <a:bodyPr/>
        <a:lstStyle/>
        <a:p>
          <a:r>
            <a:rPr lang="cs-CZ" b="0"/>
            <a:t>The correction can have unexpected consequences</a:t>
          </a:r>
          <a:endParaRPr lang="cs-CZ"/>
        </a:p>
      </dgm:t>
    </dgm:pt>
    <dgm:pt modelId="{97379715-9D54-4711-B512-F97B66C3E921}" type="parTrans" cxnId="{EF35C52A-5160-4594-944F-A3FF629750E6}">
      <dgm:prSet/>
      <dgm:spPr/>
      <dgm:t>
        <a:bodyPr/>
        <a:lstStyle/>
        <a:p>
          <a:endParaRPr lang="cs-CZ"/>
        </a:p>
      </dgm:t>
    </dgm:pt>
    <dgm:pt modelId="{789591B2-1285-40DA-893A-F264D90D6151}" type="sibTrans" cxnId="{EF35C52A-5160-4594-944F-A3FF629750E6}">
      <dgm:prSet/>
      <dgm:spPr/>
      <dgm:t>
        <a:bodyPr/>
        <a:lstStyle/>
        <a:p>
          <a:endParaRPr lang="cs-CZ"/>
        </a:p>
      </dgm:t>
    </dgm:pt>
    <dgm:pt modelId="{98955786-832D-44E0-961A-2E9CB8D7A7F6}" type="pres">
      <dgm:prSet presAssocID="{0580986B-AF63-4266-A5DF-5BBB3CB77DFA}" presName="linear" presStyleCnt="0">
        <dgm:presLayoutVars>
          <dgm:animLvl val="lvl"/>
          <dgm:resizeHandles val="exact"/>
        </dgm:presLayoutVars>
      </dgm:prSet>
      <dgm:spPr/>
    </dgm:pt>
    <dgm:pt modelId="{286C15DA-AE23-4E43-BBA2-D4E77DDE5D68}" type="pres">
      <dgm:prSet presAssocID="{C97FD6BB-8213-4961-9C79-C2754E251F49}" presName="parentText" presStyleLbl="node1" presStyleIdx="0" presStyleCnt="3">
        <dgm:presLayoutVars>
          <dgm:chMax val="0"/>
          <dgm:bulletEnabled val="1"/>
        </dgm:presLayoutVars>
      </dgm:prSet>
      <dgm:spPr/>
    </dgm:pt>
    <dgm:pt modelId="{3F70201B-10AE-48D3-9517-DE3F064D463E}" type="pres">
      <dgm:prSet presAssocID="{06BEA7E6-500A-4EF7-BAFA-816F91D8367F}" presName="spacer" presStyleCnt="0"/>
      <dgm:spPr/>
    </dgm:pt>
    <dgm:pt modelId="{CF6D15D1-AAD5-4BED-A922-B47B57841CBD}" type="pres">
      <dgm:prSet presAssocID="{D055E2FE-992C-46F2-9BDB-995966AB1578}" presName="parentText" presStyleLbl="node1" presStyleIdx="1" presStyleCnt="3">
        <dgm:presLayoutVars>
          <dgm:chMax val="0"/>
          <dgm:bulletEnabled val="1"/>
        </dgm:presLayoutVars>
      </dgm:prSet>
      <dgm:spPr/>
    </dgm:pt>
    <dgm:pt modelId="{97664E24-C195-4786-A838-49EDEDB88442}" type="pres">
      <dgm:prSet presAssocID="{EFEC2653-A6CE-4853-A3F3-2C3F76677AD7}" presName="spacer" presStyleCnt="0"/>
      <dgm:spPr/>
    </dgm:pt>
    <dgm:pt modelId="{745DF127-3114-4A9C-A6E0-61A3B4D72A28}" type="pres">
      <dgm:prSet presAssocID="{CBF48545-B2EA-42B7-BCCA-BDCA3DC886D0}" presName="parentText" presStyleLbl="node1" presStyleIdx="2" presStyleCnt="3">
        <dgm:presLayoutVars>
          <dgm:chMax val="0"/>
          <dgm:bulletEnabled val="1"/>
        </dgm:presLayoutVars>
      </dgm:prSet>
      <dgm:spPr/>
    </dgm:pt>
  </dgm:ptLst>
  <dgm:cxnLst>
    <dgm:cxn modelId="{40434505-B5B8-441D-B525-4123A90BEE76}" type="presOf" srcId="{D055E2FE-992C-46F2-9BDB-995966AB1578}" destId="{CF6D15D1-AAD5-4BED-A922-B47B57841CBD}" srcOrd="0" destOrd="0" presId="urn:microsoft.com/office/officeart/2005/8/layout/vList2"/>
    <dgm:cxn modelId="{EF35C52A-5160-4594-944F-A3FF629750E6}" srcId="{0580986B-AF63-4266-A5DF-5BBB3CB77DFA}" destId="{CBF48545-B2EA-42B7-BCCA-BDCA3DC886D0}" srcOrd="2" destOrd="0" parTransId="{97379715-9D54-4711-B512-F97B66C3E921}" sibTransId="{789591B2-1285-40DA-893A-F264D90D6151}"/>
    <dgm:cxn modelId="{683B0E64-7ACD-4CEA-ABD1-33FD2A3E1CF3}" type="presOf" srcId="{C97FD6BB-8213-4961-9C79-C2754E251F49}" destId="{286C15DA-AE23-4E43-BBA2-D4E77DDE5D68}" srcOrd="0" destOrd="0" presId="urn:microsoft.com/office/officeart/2005/8/layout/vList2"/>
    <dgm:cxn modelId="{795E9076-B2CF-4D6C-A2D3-81428C1978C3}" srcId="{0580986B-AF63-4266-A5DF-5BBB3CB77DFA}" destId="{C97FD6BB-8213-4961-9C79-C2754E251F49}" srcOrd="0" destOrd="0" parTransId="{0D3CF5A3-5CA6-43D6-B229-AE76335FE34C}" sibTransId="{06BEA7E6-500A-4EF7-BAFA-816F91D8367F}"/>
    <dgm:cxn modelId="{8C3BB894-277D-45CA-9BCD-CD26E6C0938B}" srcId="{0580986B-AF63-4266-A5DF-5BBB3CB77DFA}" destId="{D055E2FE-992C-46F2-9BDB-995966AB1578}" srcOrd="1" destOrd="0" parTransId="{82949EB0-B956-417F-AC97-1E9F04DE2C8A}" sibTransId="{EFEC2653-A6CE-4853-A3F3-2C3F76677AD7}"/>
    <dgm:cxn modelId="{971523B6-33B4-4D27-A004-81D285956214}" type="presOf" srcId="{CBF48545-B2EA-42B7-BCCA-BDCA3DC886D0}" destId="{745DF127-3114-4A9C-A6E0-61A3B4D72A28}" srcOrd="0" destOrd="0" presId="urn:microsoft.com/office/officeart/2005/8/layout/vList2"/>
    <dgm:cxn modelId="{4A5D65E9-394B-430F-93DE-43E4F833834F}" type="presOf" srcId="{0580986B-AF63-4266-A5DF-5BBB3CB77DFA}" destId="{98955786-832D-44E0-961A-2E9CB8D7A7F6}" srcOrd="0" destOrd="0" presId="urn:microsoft.com/office/officeart/2005/8/layout/vList2"/>
    <dgm:cxn modelId="{3B28250B-4CE4-42EF-9A7F-AC41312201E9}" type="presParOf" srcId="{98955786-832D-44E0-961A-2E9CB8D7A7F6}" destId="{286C15DA-AE23-4E43-BBA2-D4E77DDE5D68}" srcOrd="0" destOrd="0" presId="urn:microsoft.com/office/officeart/2005/8/layout/vList2"/>
    <dgm:cxn modelId="{2A686396-CC99-4593-97DA-4BB460B57675}" type="presParOf" srcId="{98955786-832D-44E0-961A-2E9CB8D7A7F6}" destId="{3F70201B-10AE-48D3-9517-DE3F064D463E}" srcOrd="1" destOrd="0" presId="urn:microsoft.com/office/officeart/2005/8/layout/vList2"/>
    <dgm:cxn modelId="{6A931732-679F-49E8-BDE9-467A530E632F}" type="presParOf" srcId="{98955786-832D-44E0-961A-2E9CB8D7A7F6}" destId="{CF6D15D1-AAD5-4BED-A922-B47B57841CBD}" srcOrd="2" destOrd="0" presId="urn:microsoft.com/office/officeart/2005/8/layout/vList2"/>
    <dgm:cxn modelId="{E3E49345-D59C-4D0D-BABA-7D367654EFA4}" type="presParOf" srcId="{98955786-832D-44E0-961A-2E9CB8D7A7F6}" destId="{97664E24-C195-4786-A838-49EDEDB88442}" srcOrd="3" destOrd="0" presId="urn:microsoft.com/office/officeart/2005/8/layout/vList2"/>
    <dgm:cxn modelId="{64666CB5-58CE-4D3A-853C-CB24107A7B67}" type="presParOf" srcId="{98955786-832D-44E0-961A-2E9CB8D7A7F6}" destId="{745DF127-3114-4A9C-A6E0-61A3B4D72A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B732788-00D7-47C2-BC9E-80F1056C4E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D08A0F39-3D89-4710-A26D-45BEC4109641}">
      <dgm:prSet/>
      <dgm:spPr/>
      <dgm:t>
        <a:bodyPr/>
        <a:lstStyle/>
        <a:p>
          <a:r>
            <a:rPr lang="cs-CZ" b="0"/>
            <a:t>Every city want to prevent accidets, criminality and other negative events</a:t>
          </a:r>
          <a:endParaRPr lang="cs-CZ"/>
        </a:p>
      </dgm:t>
    </dgm:pt>
    <dgm:pt modelId="{95BA70E7-9890-4D0A-B5C3-7F372A9136DF}" type="parTrans" cxnId="{390E3A8D-0CCD-4DAE-B945-BD099E0885B0}">
      <dgm:prSet/>
      <dgm:spPr/>
      <dgm:t>
        <a:bodyPr/>
        <a:lstStyle/>
        <a:p>
          <a:endParaRPr lang="cs-CZ"/>
        </a:p>
      </dgm:t>
    </dgm:pt>
    <dgm:pt modelId="{203FA4DA-F039-49BE-AAE1-3B5365EDB8E2}" type="sibTrans" cxnId="{390E3A8D-0CCD-4DAE-B945-BD099E0885B0}">
      <dgm:prSet/>
      <dgm:spPr/>
      <dgm:t>
        <a:bodyPr/>
        <a:lstStyle/>
        <a:p>
          <a:endParaRPr lang="cs-CZ"/>
        </a:p>
      </dgm:t>
    </dgm:pt>
    <dgm:pt modelId="{00A5BF59-E585-4F31-881D-9CE504D0FCE7}">
      <dgm:prSet/>
      <dgm:spPr/>
      <dgm:t>
        <a:bodyPr/>
        <a:lstStyle/>
        <a:p>
          <a:r>
            <a:rPr lang="cs-CZ" b="0"/>
            <a:t>A lot of the cities are equipeed with the cameras (simple or with AI)</a:t>
          </a:r>
          <a:endParaRPr lang="cs-CZ"/>
        </a:p>
      </dgm:t>
    </dgm:pt>
    <dgm:pt modelId="{3A587621-99D8-46D5-BC58-E7584AA0EA5D}" type="parTrans" cxnId="{EA2E8CBE-18C2-4EA2-8E5B-8427B82DE28F}">
      <dgm:prSet/>
      <dgm:spPr/>
      <dgm:t>
        <a:bodyPr/>
        <a:lstStyle/>
        <a:p>
          <a:endParaRPr lang="cs-CZ"/>
        </a:p>
      </dgm:t>
    </dgm:pt>
    <dgm:pt modelId="{D084D03C-6204-4E7C-9CE6-3AD2B54CA40A}" type="sibTrans" cxnId="{EA2E8CBE-18C2-4EA2-8E5B-8427B82DE28F}">
      <dgm:prSet/>
      <dgm:spPr/>
      <dgm:t>
        <a:bodyPr/>
        <a:lstStyle/>
        <a:p>
          <a:endParaRPr lang="cs-CZ"/>
        </a:p>
      </dgm:t>
    </dgm:pt>
    <dgm:pt modelId="{386F5C40-D9A4-49DF-8283-C1CAFDBBEF9B}">
      <dgm:prSet/>
      <dgm:spPr/>
      <dgm:t>
        <a:bodyPr/>
        <a:lstStyle/>
        <a:p>
          <a:r>
            <a:rPr lang="cs-CZ" b="0"/>
            <a:t>BUT</a:t>
          </a:r>
          <a:endParaRPr lang="cs-CZ"/>
        </a:p>
      </dgm:t>
    </dgm:pt>
    <dgm:pt modelId="{CE9817D0-BBD4-4514-AFC7-6B24574A51D6}" type="parTrans" cxnId="{EFD29B86-9208-4E28-9DBE-ABC40D4AE28E}">
      <dgm:prSet/>
      <dgm:spPr/>
      <dgm:t>
        <a:bodyPr/>
        <a:lstStyle/>
        <a:p>
          <a:endParaRPr lang="cs-CZ"/>
        </a:p>
      </dgm:t>
    </dgm:pt>
    <dgm:pt modelId="{E7AB12E3-129D-4683-9A43-BE2ED791A7E8}" type="sibTrans" cxnId="{EFD29B86-9208-4E28-9DBE-ABC40D4AE28E}">
      <dgm:prSet/>
      <dgm:spPr/>
      <dgm:t>
        <a:bodyPr/>
        <a:lstStyle/>
        <a:p>
          <a:endParaRPr lang="cs-CZ"/>
        </a:p>
      </dgm:t>
    </dgm:pt>
    <dgm:pt modelId="{89D369E8-364C-40CE-905A-4857DCD163FF}">
      <dgm:prSet/>
      <dgm:spPr/>
      <dgm:t>
        <a:bodyPr/>
        <a:lstStyle/>
        <a:p>
          <a:r>
            <a:rPr lang="cs-CZ" b="0"/>
            <a:t>Are the cities also familiar with the risks?</a:t>
          </a:r>
          <a:endParaRPr lang="cs-CZ"/>
        </a:p>
      </dgm:t>
    </dgm:pt>
    <dgm:pt modelId="{64EBFD94-73F6-4486-BA70-88A01BE92738}" type="parTrans" cxnId="{11BB1630-6D81-48B1-87EA-1BB6757DC1A7}">
      <dgm:prSet/>
      <dgm:spPr/>
      <dgm:t>
        <a:bodyPr/>
        <a:lstStyle/>
        <a:p>
          <a:endParaRPr lang="cs-CZ"/>
        </a:p>
      </dgm:t>
    </dgm:pt>
    <dgm:pt modelId="{AC29001B-F06A-40DE-AC75-0597AC493C8C}" type="sibTrans" cxnId="{11BB1630-6D81-48B1-87EA-1BB6757DC1A7}">
      <dgm:prSet/>
      <dgm:spPr/>
      <dgm:t>
        <a:bodyPr/>
        <a:lstStyle/>
        <a:p>
          <a:endParaRPr lang="cs-CZ"/>
        </a:p>
      </dgm:t>
    </dgm:pt>
    <dgm:pt modelId="{FE6FD8A3-F235-4CD0-A374-AD165ED5A5F9}">
      <dgm:prSet/>
      <dgm:spPr/>
      <dgm:t>
        <a:bodyPr/>
        <a:lstStyle/>
        <a:p>
          <a:r>
            <a:rPr lang="cs-CZ" b="0"/>
            <a:t>Cybersecurity risks – admin password: </a:t>
          </a:r>
          <a:r>
            <a:rPr lang="cs-CZ" b="0">
              <a:hlinkClick xmlns:r="http://schemas.openxmlformats.org/officeDocument/2006/relationships" r:id="rId1"/>
            </a:rPr>
            <a:t>http://www.insecam.org/en/bytype/Foscam/</a:t>
          </a:r>
          <a:endParaRPr lang="cs-CZ"/>
        </a:p>
      </dgm:t>
    </dgm:pt>
    <dgm:pt modelId="{8CDD3FB7-EB52-4BD4-B8BA-742424CC5CF1}" type="parTrans" cxnId="{01F6926E-234B-401B-A027-DAED9CC1242E}">
      <dgm:prSet/>
      <dgm:spPr/>
      <dgm:t>
        <a:bodyPr/>
        <a:lstStyle/>
        <a:p>
          <a:endParaRPr lang="cs-CZ"/>
        </a:p>
      </dgm:t>
    </dgm:pt>
    <dgm:pt modelId="{0FB4062F-066B-4BF6-9D81-53DC71612584}" type="sibTrans" cxnId="{01F6926E-234B-401B-A027-DAED9CC1242E}">
      <dgm:prSet/>
      <dgm:spPr/>
      <dgm:t>
        <a:bodyPr/>
        <a:lstStyle/>
        <a:p>
          <a:endParaRPr lang="cs-CZ"/>
        </a:p>
      </dgm:t>
    </dgm:pt>
    <dgm:pt modelId="{5EBAE65A-53E5-485A-A464-723FE4781764}">
      <dgm:prSet/>
      <dgm:spPr/>
      <dgm:t>
        <a:bodyPr/>
        <a:lstStyle/>
        <a:p>
          <a:r>
            <a:rPr lang="cs-CZ" b="0"/>
            <a:t>The cameras can be hacked and used for penetration of the system</a:t>
          </a:r>
          <a:endParaRPr lang="cs-CZ"/>
        </a:p>
      </dgm:t>
    </dgm:pt>
    <dgm:pt modelId="{D31F5AE5-56EF-4EED-AF55-EB5350922EA2}" type="parTrans" cxnId="{C5EA0A83-E293-4251-851A-D32F35A200E6}">
      <dgm:prSet/>
      <dgm:spPr/>
      <dgm:t>
        <a:bodyPr/>
        <a:lstStyle/>
        <a:p>
          <a:endParaRPr lang="cs-CZ"/>
        </a:p>
      </dgm:t>
    </dgm:pt>
    <dgm:pt modelId="{1C903939-C36B-421D-AB8E-1A5CF07546ED}" type="sibTrans" cxnId="{C5EA0A83-E293-4251-851A-D32F35A200E6}">
      <dgm:prSet/>
      <dgm:spPr/>
      <dgm:t>
        <a:bodyPr/>
        <a:lstStyle/>
        <a:p>
          <a:endParaRPr lang="cs-CZ"/>
        </a:p>
      </dgm:t>
    </dgm:pt>
    <dgm:pt modelId="{71BF1A67-41FD-453D-8CB3-215299233E2D}" type="pres">
      <dgm:prSet presAssocID="{9B732788-00D7-47C2-BC9E-80F1056C4EDE}" presName="linear" presStyleCnt="0">
        <dgm:presLayoutVars>
          <dgm:animLvl val="lvl"/>
          <dgm:resizeHandles val="exact"/>
        </dgm:presLayoutVars>
      </dgm:prSet>
      <dgm:spPr/>
    </dgm:pt>
    <dgm:pt modelId="{4716DACB-FA3C-4C10-881E-129D8FF4AE77}" type="pres">
      <dgm:prSet presAssocID="{D08A0F39-3D89-4710-A26D-45BEC4109641}" presName="parentText" presStyleLbl="node1" presStyleIdx="0" presStyleCnt="3" custLinFactNeighborY="-25657">
        <dgm:presLayoutVars>
          <dgm:chMax val="0"/>
          <dgm:bulletEnabled val="1"/>
        </dgm:presLayoutVars>
      </dgm:prSet>
      <dgm:spPr/>
    </dgm:pt>
    <dgm:pt modelId="{F389FFF7-962B-4DE9-B0F5-7AFFAD64D157}" type="pres">
      <dgm:prSet presAssocID="{203FA4DA-F039-49BE-AAE1-3B5365EDB8E2}" presName="spacer" presStyleCnt="0"/>
      <dgm:spPr/>
    </dgm:pt>
    <dgm:pt modelId="{ADC7E0D8-9C8D-4992-9B81-61A7A94378D1}" type="pres">
      <dgm:prSet presAssocID="{00A5BF59-E585-4F31-881D-9CE504D0FCE7}" presName="parentText" presStyleLbl="node1" presStyleIdx="1" presStyleCnt="3">
        <dgm:presLayoutVars>
          <dgm:chMax val="0"/>
          <dgm:bulletEnabled val="1"/>
        </dgm:presLayoutVars>
      </dgm:prSet>
      <dgm:spPr/>
    </dgm:pt>
    <dgm:pt modelId="{A595963A-D909-495B-AB55-9B8621D87FD6}" type="pres">
      <dgm:prSet presAssocID="{D084D03C-6204-4E7C-9CE6-3AD2B54CA40A}" presName="spacer" presStyleCnt="0"/>
      <dgm:spPr/>
    </dgm:pt>
    <dgm:pt modelId="{2FE6F655-EEE1-4DAD-97D5-170CE839AE67}" type="pres">
      <dgm:prSet presAssocID="{386F5C40-D9A4-49DF-8283-C1CAFDBBEF9B}" presName="parentText" presStyleLbl="node1" presStyleIdx="2" presStyleCnt="3">
        <dgm:presLayoutVars>
          <dgm:chMax val="0"/>
          <dgm:bulletEnabled val="1"/>
        </dgm:presLayoutVars>
      </dgm:prSet>
      <dgm:spPr/>
    </dgm:pt>
    <dgm:pt modelId="{E3786539-26D8-4B6C-B13E-D70C369706CE}" type="pres">
      <dgm:prSet presAssocID="{386F5C40-D9A4-49DF-8283-C1CAFDBBEF9B}" presName="childText" presStyleLbl="revTx" presStyleIdx="0" presStyleCnt="1">
        <dgm:presLayoutVars>
          <dgm:bulletEnabled val="1"/>
        </dgm:presLayoutVars>
      </dgm:prSet>
      <dgm:spPr/>
    </dgm:pt>
  </dgm:ptLst>
  <dgm:cxnLst>
    <dgm:cxn modelId="{76836503-1CBD-4DEF-83CD-0DEE90F99337}" type="presOf" srcId="{D08A0F39-3D89-4710-A26D-45BEC4109641}" destId="{4716DACB-FA3C-4C10-881E-129D8FF4AE77}" srcOrd="0" destOrd="0" presId="urn:microsoft.com/office/officeart/2005/8/layout/vList2"/>
    <dgm:cxn modelId="{970BD51C-9208-4AF9-8519-8E4C232F6527}" type="presOf" srcId="{386F5C40-D9A4-49DF-8283-C1CAFDBBEF9B}" destId="{2FE6F655-EEE1-4DAD-97D5-170CE839AE67}" srcOrd="0" destOrd="0" presId="urn:microsoft.com/office/officeart/2005/8/layout/vList2"/>
    <dgm:cxn modelId="{773F4825-4289-43CE-A3A6-95F7136DB51D}" type="presOf" srcId="{9B732788-00D7-47C2-BC9E-80F1056C4EDE}" destId="{71BF1A67-41FD-453D-8CB3-215299233E2D}" srcOrd="0" destOrd="0" presId="urn:microsoft.com/office/officeart/2005/8/layout/vList2"/>
    <dgm:cxn modelId="{11BB1630-6D81-48B1-87EA-1BB6757DC1A7}" srcId="{386F5C40-D9A4-49DF-8283-C1CAFDBBEF9B}" destId="{89D369E8-364C-40CE-905A-4857DCD163FF}" srcOrd="0" destOrd="0" parTransId="{64EBFD94-73F6-4486-BA70-88A01BE92738}" sibTransId="{AC29001B-F06A-40DE-AC75-0597AC493C8C}"/>
    <dgm:cxn modelId="{01F6926E-234B-401B-A027-DAED9CC1242E}" srcId="{386F5C40-D9A4-49DF-8283-C1CAFDBBEF9B}" destId="{FE6FD8A3-F235-4CD0-A374-AD165ED5A5F9}" srcOrd="1" destOrd="0" parTransId="{8CDD3FB7-EB52-4BD4-B8BA-742424CC5CF1}" sibTransId="{0FB4062F-066B-4BF6-9D81-53DC71612584}"/>
    <dgm:cxn modelId="{C5EA0A83-E293-4251-851A-D32F35A200E6}" srcId="{386F5C40-D9A4-49DF-8283-C1CAFDBBEF9B}" destId="{5EBAE65A-53E5-485A-A464-723FE4781764}" srcOrd="2" destOrd="0" parTransId="{D31F5AE5-56EF-4EED-AF55-EB5350922EA2}" sibTransId="{1C903939-C36B-421D-AB8E-1A5CF07546ED}"/>
    <dgm:cxn modelId="{EFD29B86-9208-4E28-9DBE-ABC40D4AE28E}" srcId="{9B732788-00D7-47C2-BC9E-80F1056C4EDE}" destId="{386F5C40-D9A4-49DF-8283-C1CAFDBBEF9B}" srcOrd="2" destOrd="0" parTransId="{CE9817D0-BBD4-4514-AFC7-6B24574A51D6}" sibTransId="{E7AB12E3-129D-4683-9A43-BE2ED791A7E8}"/>
    <dgm:cxn modelId="{390E3A8D-0CCD-4DAE-B945-BD099E0885B0}" srcId="{9B732788-00D7-47C2-BC9E-80F1056C4EDE}" destId="{D08A0F39-3D89-4710-A26D-45BEC4109641}" srcOrd="0" destOrd="0" parTransId="{95BA70E7-9890-4D0A-B5C3-7F372A9136DF}" sibTransId="{203FA4DA-F039-49BE-AAE1-3B5365EDB8E2}"/>
    <dgm:cxn modelId="{FE50DD99-AAFE-4E04-8762-A91EABB0FFC6}" type="presOf" srcId="{89D369E8-364C-40CE-905A-4857DCD163FF}" destId="{E3786539-26D8-4B6C-B13E-D70C369706CE}" srcOrd="0" destOrd="0" presId="urn:microsoft.com/office/officeart/2005/8/layout/vList2"/>
    <dgm:cxn modelId="{EA2E8CBE-18C2-4EA2-8E5B-8427B82DE28F}" srcId="{9B732788-00D7-47C2-BC9E-80F1056C4EDE}" destId="{00A5BF59-E585-4F31-881D-9CE504D0FCE7}" srcOrd="1" destOrd="0" parTransId="{3A587621-99D8-46D5-BC58-E7584AA0EA5D}" sibTransId="{D084D03C-6204-4E7C-9CE6-3AD2B54CA40A}"/>
    <dgm:cxn modelId="{1AF4B3D3-1091-41A7-B5B4-C0327CF761CF}" type="presOf" srcId="{FE6FD8A3-F235-4CD0-A374-AD165ED5A5F9}" destId="{E3786539-26D8-4B6C-B13E-D70C369706CE}" srcOrd="0" destOrd="1" presId="urn:microsoft.com/office/officeart/2005/8/layout/vList2"/>
    <dgm:cxn modelId="{F39F3FE6-7306-49CE-BE95-1D51F5F1E960}" type="presOf" srcId="{5EBAE65A-53E5-485A-A464-723FE4781764}" destId="{E3786539-26D8-4B6C-B13E-D70C369706CE}" srcOrd="0" destOrd="2" presId="urn:microsoft.com/office/officeart/2005/8/layout/vList2"/>
    <dgm:cxn modelId="{1B8E84F4-1945-4A52-931F-2257F3B4228A}" type="presOf" srcId="{00A5BF59-E585-4F31-881D-9CE504D0FCE7}" destId="{ADC7E0D8-9C8D-4992-9B81-61A7A94378D1}" srcOrd="0" destOrd="0" presId="urn:microsoft.com/office/officeart/2005/8/layout/vList2"/>
    <dgm:cxn modelId="{8BCA02AC-5CF7-4DF8-9DA1-08CB2ACB04A2}" type="presParOf" srcId="{71BF1A67-41FD-453D-8CB3-215299233E2D}" destId="{4716DACB-FA3C-4C10-881E-129D8FF4AE77}" srcOrd="0" destOrd="0" presId="urn:microsoft.com/office/officeart/2005/8/layout/vList2"/>
    <dgm:cxn modelId="{A81656C2-FC08-48B1-BA43-382E41EF6970}" type="presParOf" srcId="{71BF1A67-41FD-453D-8CB3-215299233E2D}" destId="{F389FFF7-962B-4DE9-B0F5-7AFFAD64D157}" srcOrd="1" destOrd="0" presId="urn:microsoft.com/office/officeart/2005/8/layout/vList2"/>
    <dgm:cxn modelId="{9531032D-9F72-4EC2-ACD9-6799A5307145}" type="presParOf" srcId="{71BF1A67-41FD-453D-8CB3-215299233E2D}" destId="{ADC7E0D8-9C8D-4992-9B81-61A7A94378D1}" srcOrd="2" destOrd="0" presId="urn:microsoft.com/office/officeart/2005/8/layout/vList2"/>
    <dgm:cxn modelId="{67831184-BE72-4160-B2D0-DE40DF20E3BC}" type="presParOf" srcId="{71BF1A67-41FD-453D-8CB3-215299233E2D}" destId="{A595963A-D909-495B-AB55-9B8621D87FD6}" srcOrd="3" destOrd="0" presId="urn:microsoft.com/office/officeart/2005/8/layout/vList2"/>
    <dgm:cxn modelId="{D0F80786-3262-49F7-965A-BDB8AE086CAB}" type="presParOf" srcId="{71BF1A67-41FD-453D-8CB3-215299233E2D}" destId="{2FE6F655-EEE1-4DAD-97D5-170CE839AE67}" srcOrd="4" destOrd="0" presId="urn:microsoft.com/office/officeart/2005/8/layout/vList2"/>
    <dgm:cxn modelId="{03451B4A-40E8-4199-868F-0994846B2677}" type="presParOf" srcId="{71BF1A67-41FD-453D-8CB3-215299233E2D}" destId="{E3786539-26D8-4B6C-B13E-D70C369706C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C96EA71-2E38-4291-9DB3-8E622E4F93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98C70FF5-A41D-415B-A53C-508821E6364B}">
      <dgm:prSet/>
      <dgm:spPr/>
      <dgm:t>
        <a:bodyPr/>
        <a:lstStyle/>
        <a:p>
          <a:r>
            <a:rPr lang="en-US" dirty="0"/>
            <a:t>Energy saving</a:t>
          </a:r>
        </a:p>
      </dgm:t>
    </dgm:pt>
    <dgm:pt modelId="{B69F9596-F1CD-4D6C-8AC0-9804E3EEE008}" type="parTrans" cxnId="{A8F8E080-0A27-4A25-B62D-F6C492CDFC0A}">
      <dgm:prSet/>
      <dgm:spPr/>
      <dgm:t>
        <a:bodyPr/>
        <a:lstStyle/>
        <a:p>
          <a:endParaRPr lang="cs-CZ"/>
        </a:p>
      </dgm:t>
    </dgm:pt>
    <dgm:pt modelId="{2D089F70-7195-4DFD-B2E2-CAD4F563A0DB}" type="sibTrans" cxnId="{A8F8E080-0A27-4A25-B62D-F6C492CDFC0A}">
      <dgm:prSet/>
      <dgm:spPr/>
      <dgm:t>
        <a:bodyPr/>
        <a:lstStyle/>
        <a:p>
          <a:endParaRPr lang="cs-CZ"/>
        </a:p>
      </dgm:t>
    </dgm:pt>
    <dgm:pt modelId="{4C0B48F2-DADB-428A-BA89-6EA77223EB3D}">
      <dgm:prSet/>
      <dgm:spPr/>
      <dgm:t>
        <a:bodyPr/>
        <a:lstStyle/>
        <a:p>
          <a:r>
            <a:rPr lang="en-US" dirty="0"/>
            <a:t>More installed features</a:t>
          </a:r>
        </a:p>
      </dgm:t>
    </dgm:pt>
    <dgm:pt modelId="{E051DCD4-FE76-4EAD-87F2-D76CF8EA5BC8}" type="parTrans" cxnId="{1E5A12DB-B44A-4A06-8B43-B5E2FDC8C160}">
      <dgm:prSet/>
      <dgm:spPr/>
      <dgm:t>
        <a:bodyPr/>
        <a:lstStyle/>
        <a:p>
          <a:endParaRPr lang="cs-CZ"/>
        </a:p>
      </dgm:t>
    </dgm:pt>
    <dgm:pt modelId="{69A4A56A-B8DC-47CF-BA13-CE1FBC83A276}" type="sibTrans" cxnId="{1E5A12DB-B44A-4A06-8B43-B5E2FDC8C160}">
      <dgm:prSet/>
      <dgm:spPr/>
      <dgm:t>
        <a:bodyPr/>
        <a:lstStyle/>
        <a:p>
          <a:endParaRPr lang="cs-CZ"/>
        </a:p>
      </dgm:t>
    </dgm:pt>
    <dgm:pt modelId="{17460EF0-2D32-4BE1-A76B-B4FA92F8B25D}">
      <dgm:prSet/>
      <dgm:spPr/>
      <dgm:t>
        <a:bodyPr/>
        <a:lstStyle/>
        <a:p>
          <a:r>
            <a:rPr lang="en-US" dirty="0"/>
            <a:t>Wi-Fi connection</a:t>
          </a:r>
        </a:p>
      </dgm:t>
    </dgm:pt>
    <dgm:pt modelId="{C801927A-2635-4D97-A32B-AFBB6269F1DC}" type="parTrans" cxnId="{51A738D2-07D5-4422-A21D-17396A22D740}">
      <dgm:prSet/>
      <dgm:spPr/>
      <dgm:t>
        <a:bodyPr/>
        <a:lstStyle/>
        <a:p>
          <a:endParaRPr lang="cs-CZ"/>
        </a:p>
      </dgm:t>
    </dgm:pt>
    <dgm:pt modelId="{E17E1816-26A4-41D4-9E27-28D4305BE0F6}" type="sibTrans" cxnId="{51A738D2-07D5-4422-A21D-17396A22D740}">
      <dgm:prSet/>
      <dgm:spPr/>
      <dgm:t>
        <a:bodyPr/>
        <a:lstStyle/>
        <a:p>
          <a:endParaRPr lang="cs-CZ"/>
        </a:p>
      </dgm:t>
    </dgm:pt>
    <dgm:pt modelId="{B2087232-2B91-417A-A93E-61E4FB3B7F3A}">
      <dgm:prSet/>
      <dgm:spPr/>
      <dgm:t>
        <a:bodyPr/>
        <a:lstStyle/>
        <a:p>
          <a:r>
            <a:rPr lang="en-US" dirty="0"/>
            <a:t>Mobile charging</a:t>
          </a:r>
        </a:p>
      </dgm:t>
    </dgm:pt>
    <dgm:pt modelId="{446D83C3-71B0-4CEC-ADF5-470B1AE126E9}" type="parTrans" cxnId="{4B452B31-8779-4DB8-BB4E-F4C5B2AAFD0F}">
      <dgm:prSet/>
      <dgm:spPr/>
      <dgm:t>
        <a:bodyPr/>
        <a:lstStyle/>
        <a:p>
          <a:endParaRPr lang="cs-CZ"/>
        </a:p>
      </dgm:t>
    </dgm:pt>
    <dgm:pt modelId="{13E57A00-283A-42B4-BF1E-25757A698C9D}" type="sibTrans" cxnId="{4B452B31-8779-4DB8-BB4E-F4C5B2AAFD0F}">
      <dgm:prSet/>
      <dgm:spPr/>
      <dgm:t>
        <a:bodyPr/>
        <a:lstStyle/>
        <a:p>
          <a:endParaRPr lang="cs-CZ"/>
        </a:p>
      </dgm:t>
    </dgm:pt>
    <dgm:pt modelId="{C30D2F30-DC72-4F88-B2EB-C6DFEAF34D40}">
      <dgm:prSet/>
      <dgm:spPr/>
      <dgm:t>
        <a:bodyPr/>
        <a:lstStyle/>
        <a:p>
          <a:r>
            <a:rPr lang="en-US" dirty="0"/>
            <a:t>Many additional sensors for monitoring</a:t>
          </a:r>
        </a:p>
      </dgm:t>
    </dgm:pt>
    <dgm:pt modelId="{36CDC296-5360-487D-87F6-D496B3F4E0FA}" type="parTrans" cxnId="{474D0FAB-B65D-4CBA-BCE0-7096A66410E9}">
      <dgm:prSet/>
      <dgm:spPr/>
      <dgm:t>
        <a:bodyPr/>
        <a:lstStyle/>
        <a:p>
          <a:endParaRPr lang="cs-CZ"/>
        </a:p>
      </dgm:t>
    </dgm:pt>
    <dgm:pt modelId="{2B74AA89-4702-48B5-8F63-E8755CFDAE73}" type="sibTrans" cxnId="{474D0FAB-B65D-4CBA-BCE0-7096A66410E9}">
      <dgm:prSet/>
      <dgm:spPr/>
      <dgm:t>
        <a:bodyPr/>
        <a:lstStyle/>
        <a:p>
          <a:endParaRPr lang="cs-CZ"/>
        </a:p>
      </dgm:t>
    </dgm:pt>
    <dgm:pt modelId="{49142775-1EC5-4406-9420-7943F6661274}">
      <dgm:prSet/>
      <dgm:spPr/>
      <dgm:t>
        <a:bodyPr/>
        <a:lstStyle/>
        <a:p>
          <a:r>
            <a:rPr lang="en-US" dirty="0"/>
            <a:t>Light is adapted to current situation</a:t>
          </a:r>
        </a:p>
      </dgm:t>
    </dgm:pt>
    <dgm:pt modelId="{25A6B63A-FC34-49F7-BC29-D923EA1A22C4}" type="parTrans" cxnId="{CD4A8387-B238-45CB-8760-DD59A0BABE69}">
      <dgm:prSet/>
      <dgm:spPr/>
      <dgm:t>
        <a:bodyPr/>
        <a:lstStyle/>
        <a:p>
          <a:endParaRPr lang="cs-CZ"/>
        </a:p>
      </dgm:t>
    </dgm:pt>
    <dgm:pt modelId="{E68782D1-34A6-4485-AC03-FEE5DA252F35}" type="sibTrans" cxnId="{CD4A8387-B238-45CB-8760-DD59A0BABE69}">
      <dgm:prSet/>
      <dgm:spPr/>
      <dgm:t>
        <a:bodyPr/>
        <a:lstStyle/>
        <a:p>
          <a:endParaRPr lang="cs-CZ"/>
        </a:p>
      </dgm:t>
    </dgm:pt>
    <dgm:pt modelId="{72F5A565-124B-4DC0-BCCD-80FF2C190FFD}">
      <dgm:prSet/>
      <dgm:spPr/>
      <dgm:t>
        <a:bodyPr/>
        <a:lstStyle/>
        <a:p>
          <a:r>
            <a:rPr lang="en-US" dirty="0"/>
            <a:t>Sunrise and sunset</a:t>
          </a:r>
        </a:p>
      </dgm:t>
    </dgm:pt>
    <dgm:pt modelId="{41FBFEBD-5F7E-483F-A05C-58C83722C3BB}" type="parTrans" cxnId="{81E8774A-2F81-4601-85A4-8D3CE3C2FDA7}">
      <dgm:prSet/>
      <dgm:spPr/>
      <dgm:t>
        <a:bodyPr/>
        <a:lstStyle/>
        <a:p>
          <a:endParaRPr lang="cs-CZ"/>
        </a:p>
      </dgm:t>
    </dgm:pt>
    <dgm:pt modelId="{379F0356-4425-4A92-A9B7-99B2FD5C810F}" type="sibTrans" cxnId="{81E8774A-2F81-4601-85A4-8D3CE3C2FDA7}">
      <dgm:prSet/>
      <dgm:spPr/>
      <dgm:t>
        <a:bodyPr/>
        <a:lstStyle/>
        <a:p>
          <a:endParaRPr lang="cs-CZ"/>
        </a:p>
      </dgm:t>
    </dgm:pt>
    <dgm:pt modelId="{0FB9B3C0-4F06-4B26-AD77-B8FE729EEBAA}">
      <dgm:prSet/>
      <dgm:spPr/>
      <dgm:t>
        <a:bodyPr/>
        <a:lstStyle/>
        <a:p>
          <a:r>
            <a:rPr lang="en-US" dirty="0"/>
            <a:t>Nobody and nothing on the street</a:t>
          </a:r>
        </a:p>
      </dgm:t>
    </dgm:pt>
    <dgm:pt modelId="{879BF2C7-0890-4A2E-A19A-7F1A65AC0813}" type="parTrans" cxnId="{7087C496-3208-4A6C-8CF9-9815AA7959B6}">
      <dgm:prSet/>
      <dgm:spPr/>
      <dgm:t>
        <a:bodyPr/>
        <a:lstStyle/>
        <a:p>
          <a:endParaRPr lang="cs-CZ"/>
        </a:p>
      </dgm:t>
    </dgm:pt>
    <dgm:pt modelId="{FD2C501B-DD6D-4667-A00D-8FA4DAD8F3C9}" type="sibTrans" cxnId="{7087C496-3208-4A6C-8CF9-9815AA7959B6}">
      <dgm:prSet/>
      <dgm:spPr/>
      <dgm:t>
        <a:bodyPr/>
        <a:lstStyle/>
        <a:p>
          <a:endParaRPr lang="cs-CZ"/>
        </a:p>
      </dgm:t>
    </dgm:pt>
    <dgm:pt modelId="{278ADCE9-E965-4B72-BEAC-272E8B685650}">
      <dgm:prSet/>
      <dgm:spPr/>
      <dgm:t>
        <a:bodyPr/>
        <a:lstStyle/>
        <a:p>
          <a:r>
            <a:rPr lang="en-US" dirty="0"/>
            <a:t>Self check to prevent mis functionality</a:t>
          </a:r>
        </a:p>
      </dgm:t>
    </dgm:pt>
    <dgm:pt modelId="{DE779D44-BD67-4310-B7D6-76FF1261DCE9}" type="parTrans" cxnId="{0182B55F-889A-4C46-AF07-15580616A6F7}">
      <dgm:prSet/>
      <dgm:spPr/>
      <dgm:t>
        <a:bodyPr/>
        <a:lstStyle/>
        <a:p>
          <a:endParaRPr lang="cs-CZ"/>
        </a:p>
      </dgm:t>
    </dgm:pt>
    <dgm:pt modelId="{A7806019-E22F-4359-BC4F-097CA2C96F09}" type="sibTrans" cxnId="{0182B55F-889A-4C46-AF07-15580616A6F7}">
      <dgm:prSet/>
      <dgm:spPr/>
      <dgm:t>
        <a:bodyPr/>
        <a:lstStyle/>
        <a:p>
          <a:endParaRPr lang="cs-CZ"/>
        </a:p>
      </dgm:t>
    </dgm:pt>
    <dgm:pt modelId="{99D5BC4C-480B-4592-B117-598EBB6539F7}" type="pres">
      <dgm:prSet presAssocID="{1C96EA71-2E38-4291-9DB3-8E622E4F937D}" presName="linear" presStyleCnt="0">
        <dgm:presLayoutVars>
          <dgm:animLvl val="lvl"/>
          <dgm:resizeHandles val="exact"/>
        </dgm:presLayoutVars>
      </dgm:prSet>
      <dgm:spPr/>
    </dgm:pt>
    <dgm:pt modelId="{E3ED7AC8-DF22-4735-A801-331E4629E535}" type="pres">
      <dgm:prSet presAssocID="{98C70FF5-A41D-415B-A53C-508821E6364B}" presName="parentText" presStyleLbl="node1" presStyleIdx="0" presStyleCnt="4">
        <dgm:presLayoutVars>
          <dgm:chMax val="0"/>
          <dgm:bulletEnabled val="1"/>
        </dgm:presLayoutVars>
      </dgm:prSet>
      <dgm:spPr/>
    </dgm:pt>
    <dgm:pt modelId="{DC681AC2-005C-4D0E-9E81-05A724B7BDA9}" type="pres">
      <dgm:prSet presAssocID="{2D089F70-7195-4DFD-B2E2-CAD4F563A0DB}" presName="spacer" presStyleCnt="0"/>
      <dgm:spPr/>
    </dgm:pt>
    <dgm:pt modelId="{445459FE-F3D7-4914-B9FC-C9C982D4642A}" type="pres">
      <dgm:prSet presAssocID="{4C0B48F2-DADB-428A-BA89-6EA77223EB3D}" presName="parentText" presStyleLbl="node1" presStyleIdx="1" presStyleCnt="4">
        <dgm:presLayoutVars>
          <dgm:chMax val="0"/>
          <dgm:bulletEnabled val="1"/>
        </dgm:presLayoutVars>
      </dgm:prSet>
      <dgm:spPr/>
    </dgm:pt>
    <dgm:pt modelId="{569E763C-4A5C-4F45-85B9-E1F37B536466}" type="pres">
      <dgm:prSet presAssocID="{4C0B48F2-DADB-428A-BA89-6EA77223EB3D}" presName="childText" presStyleLbl="revTx" presStyleIdx="0" presStyleCnt="2">
        <dgm:presLayoutVars>
          <dgm:bulletEnabled val="1"/>
        </dgm:presLayoutVars>
      </dgm:prSet>
      <dgm:spPr/>
    </dgm:pt>
    <dgm:pt modelId="{18E5DAB8-20FF-4DFB-B5E7-D7DF5AA42BE7}" type="pres">
      <dgm:prSet presAssocID="{49142775-1EC5-4406-9420-7943F6661274}" presName="parentText" presStyleLbl="node1" presStyleIdx="2" presStyleCnt="4">
        <dgm:presLayoutVars>
          <dgm:chMax val="0"/>
          <dgm:bulletEnabled val="1"/>
        </dgm:presLayoutVars>
      </dgm:prSet>
      <dgm:spPr/>
    </dgm:pt>
    <dgm:pt modelId="{4F17A7C7-2802-4341-B1A0-C6CF540B3F7A}" type="pres">
      <dgm:prSet presAssocID="{49142775-1EC5-4406-9420-7943F6661274}" presName="childText" presStyleLbl="revTx" presStyleIdx="1" presStyleCnt="2">
        <dgm:presLayoutVars>
          <dgm:bulletEnabled val="1"/>
        </dgm:presLayoutVars>
      </dgm:prSet>
      <dgm:spPr/>
    </dgm:pt>
    <dgm:pt modelId="{6ACA2195-0D75-4DDB-8B1B-F6761B419A1F}" type="pres">
      <dgm:prSet presAssocID="{278ADCE9-E965-4B72-BEAC-272E8B685650}" presName="parentText" presStyleLbl="node1" presStyleIdx="3" presStyleCnt="4">
        <dgm:presLayoutVars>
          <dgm:chMax val="0"/>
          <dgm:bulletEnabled val="1"/>
        </dgm:presLayoutVars>
      </dgm:prSet>
      <dgm:spPr/>
    </dgm:pt>
  </dgm:ptLst>
  <dgm:cxnLst>
    <dgm:cxn modelId="{FEF8680F-57CB-4A78-A86D-D72CC7C9C087}" type="presOf" srcId="{278ADCE9-E965-4B72-BEAC-272E8B685650}" destId="{6ACA2195-0D75-4DDB-8B1B-F6761B419A1F}" srcOrd="0" destOrd="0" presId="urn:microsoft.com/office/officeart/2005/8/layout/vList2"/>
    <dgm:cxn modelId="{1288E02D-AD98-4FE4-B66D-E738CE0C2001}" type="presOf" srcId="{17460EF0-2D32-4BE1-A76B-B4FA92F8B25D}" destId="{569E763C-4A5C-4F45-85B9-E1F37B536466}" srcOrd="0" destOrd="0" presId="urn:microsoft.com/office/officeart/2005/8/layout/vList2"/>
    <dgm:cxn modelId="{4B452B31-8779-4DB8-BB4E-F4C5B2AAFD0F}" srcId="{4C0B48F2-DADB-428A-BA89-6EA77223EB3D}" destId="{B2087232-2B91-417A-A93E-61E4FB3B7F3A}" srcOrd="1" destOrd="0" parTransId="{446D83C3-71B0-4CEC-ADF5-470B1AE126E9}" sibTransId="{13E57A00-283A-42B4-BF1E-25757A698C9D}"/>
    <dgm:cxn modelId="{2340473A-B14A-4B2D-B6E9-0760DEAF2741}" type="presOf" srcId="{0FB9B3C0-4F06-4B26-AD77-B8FE729EEBAA}" destId="{4F17A7C7-2802-4341-B1A0-C6CF540B3F7A}" srcOrd="0" destOrd="1" presId="urn:microsoft.com/office/officeart/2005/8/layout/vList2"/>
    <dgm:cxn modelId="{0182B55F-889A-4C46-AF07-15580616A6F7}" srcId="{1C96EA71-2E38-4291-9DB3-8E622E4F937D}" destId="{278ADCE9-E965-4B72-BEAC-272E8B685650}" srcOrd="3" destOrd="0" parTransId="{DE779D44-BD67-4310-B7D6-76FF1261DCE9}" sibTransId="{A7806019-E22F-4359-BC4F-097CA2C96F09}"/>
    <dgm:cxn modelId="{81E8774A-2F81-4601-85A4-8D3CE3C2FDA7}" srcId="{49142775-1EC5-4406-9420-7943F6661274}" destId="{72F5A565-124B-4DC0-BCCD-80FF2C190FFD}" srcOrd="0" destOrd="0" parTransId="{41FBFEBD-5F7E-483F-A05C-58C83722C3BB}" sibTransId="{379F0356-4425-4A92-A9B7-99B2FD5C810F}"/>
    <dgm:cxn modelId="{B5133275-EF83-42AA-9915-B787E1EA3854}" type="presOf" srcId="{49142775-1EC5-4406-9420-7943F6661274}" destId="{18E5DAB8-20FF-4DFB-B5E7-D7DF5AA42BE7}" srcOrd="0" destOrd="0" presId="urn:microsoft.com/office/officeart/2005/8/layout/vList2"/>
    <dgm:cxn modelId="{A8F8E080-0A27-4A25-B62D-F6C492CDFC0A}" srcId="{1C96EA71-2E38-4291-9DB3-8E622E4F937D}" destId="{98C70FF5-A41D-415B-A53C-508821E6364B}" srcOrd="0" destOrd="0" parTransId="{B69F9596-F1CD-4D6C-8AC0-9804E3EEE008}" sibTransId="{2D089F70-7195-4DFD-B2E2-CAD4F563A0DB}"/>
    <dgm:cxn modelId="{CD4A8387-B238-45CB-8760-DD59A0BABE69}" srcId="{1C96EA71-2E38-4291-9DB3-8E622E4F937D}" destId="{49142775-1EC5-4406-9420-7943F6661274}" srcOrd="2" destOrd="0" parTransId="{25A6B63A-FC34-49F7-BC29-D923EA1A22C4}" sibTransId="{E68782D1-34A6-4485-AC03-FEE5DA252F35}"/>
    <dgm:cxn modelId="{7087C496-3208-4A6C-8CF9-9815AA7959B6}" srcId="{49142775-1EC5-4406-9420-7943F6661274}" destId="{0FB9B3C0-4F06-4B26-AD77-B8FE729EEBAA}" srcOrd="1" destOrd="0" parTransId="{879BF2C7-0890-4A2E-A19A-7F1A65AC0813}" sibTransId="{FD2C501B-DD6D-4667-A00D-8FA4DAD8F3C9}"/>
    <dgm:cxn modelId="{A635A19E-1680-433B-9281-9FD2C4FD5822}" type="presOf" srcId="{C30D2F30-DC72-4F88-B2EB-C6DFEAF34D40}" destId="{569E763C-4A5C-4F45-85B9-E1F37B536466}" srcOrd="0" destOrd="2" presId="urn:microsoft.com/office/officeart/2005/8/layout/vList2"/>
    <dgm:cxn modelId="{2A406BA6-E75C-4952-9702-E3C0F6A2AF7B}" type="presOf" srcId="{B2087232-2B91-417A-A93E-61E4FB3B7F3A}" destId="{569E763C-4A5C-4F45-85B9-E1F37B536466}" srcOrd="0" destOrd="1" presId="urn:microsoft.com/office/officeart/2005/8/layout/vList2"/>
    <dgm:cxn modelId="{474D0FAB-B65D-4CBA-BCE0-7096A66410E9}" srcId="{4C0B48F2-DADB-428A-BA89-6EA77223EB3D}" destId="{C30D2F30-DC72-4F88-B2EB-C6DFEAF34D40}" srcOrd="2" destOrd="0" parTransId="{36CDC296-5360-487D-87F6-D496B3F4E0FA}" sibTransId="{2B74AA89-4702-48B5-8F63-E8755CFDAE73}"/>
    <dgm:cxn modelId="{51A738D2-07D5-4422-A21D-17396A22D740}" srcId="{4C0B48F2-DADB-428A-BA89-6EA77223EB3D}" destId="{17460EF0-2D32-4BE1-A76B-B4FA92F8B25D}" srcOrd="0" destOrd="0" parTransId="{C801927A-2635-4D97-A32B-AFBB6269F1DC}" sibTransId="{E17E1816-26A4-41D4-9E27-28D4305BE0F6}"/>
    <dgm:cxn modelId="{3CCB4CD4-A009-41E5-8E00-EC51887EF58E}" type="presOf" srcId="{72F5A565-124B-4DC0-BCCD-80FF2C190FFD}" destId="{4F17A7C7-2802-4341-B1A0-C6CF540B3F7A}" srcOrd="0" destOrd="0" presId="urn:microsoft.com/office/officeart/2005/8/layout/vList2"/>
    <dgm:cxn modelId="{1E5A12DB-B44A-4A06-8B43-B5E2FDC8C160}" srcId="{1C96EA71-2E38-4291-9DB3-8E622E4F937D}" destId="{4C0B48F2-DADB-428A-BA89-6EA77223EB3D}" srcOrd="1" destOrd="0" parTransId="{E051DCD4-FE76-4EAD-87F2-D76CF8EA5BC8}" sibTransId="{69A4A56A-B8DC-47CF-BA13-CE1FBC83A276}"/>
    <dgm:cxn modelId="{55F039ED-F50F-46F1-B762-C0F79E3EDD0D}" type="presOf" srcId="{1C96EA71-2E38-4291-9DB3-8E622E4F937D}" destId="{99D5BC4C-480B-4592-B117-598EBB6539F7}" srcOrd="0" destOrd="0" presId="urn:microsoft.com/office/officeart/2005/8/layout/vList2"/>
    <dgm:cxn modelId="{E7ADC3EE-B8AD-4E3A-9B25-55FD1A05F026}" type="presOf" srcId="{98C70FF5-A41D-415B-A53C-508821E6364B}" destId="{E3ED7AC8-DF22-4735-A801-331E4629E535}" srcOrd="0" destOrd="0" presId="urn:microsoft.com/office/officeart/2005/8/layout/vList2"/>
    <dgm:cxn modelId="{929F84FF-7CE6-4529-9D11-6FD387829DFF}" type="presOf" srcId="{4C0B48F2-DADB-428A-BA89-6EA77223EB3D}" destId="{445459FE-F3D7-4914-B9FC-C9C982D4642A}" srcOrd="0" destOrd="0" presId="urn:microsoft.com/office/officeart/2005/8/layout/vList2"/>
    <dgm:cxn modelId="{79398416-D698-4F7B-B35D-AD133C554AEB}" type="presParOf" srcId="{99D5BC4C-480B-4592-B117-598EBB6539F7}" destId="{E3ED7AC8-DF22-4735-A801-331E4629E535}" srcOrd="0" destOrd="0" presId="urn:microsoft.com/office/officeart/2005/8/layout/vList2"/>
    <dgm:cxn modelId="{631F0B4C-478E-4B03-B245-772F097F9E60}" type="presParOf" srcId="{99D5BC4C-480B-4592-B117-598EBB6539F7}" destId="{DC681AC2-005C-4D0E-9E81-05A724B7BDA9}" srcOrd="1" destOrd="0" presId="urn:microsoft.com/office/officeart/2005/8/layout/vList2"/>
    <dgm:cxn modelId="{31F78B93-E9FE-4ED3-8DF7-7DC6A53A04B7}" type="presParOf" srcId="{99D5BC4C-480B-4592-B117-598EBB6539F7}" destId="{445459FE-F3D7-4914-B9FC-C9C982D4642A}" srcOrd="2" destOrd="0" presId="urn:microsoft.com/office/officeart/2005/8/layout/vList2"/>
    <dgm:cxn modelId="{648601D9-EC77-4D39-8CF2-7FAAC883CBE4}" type="presParOf" srcId="{99D5BC4C-480B-4592-B117-598EBB6539F7}" destId="{569E763C-4A5C-4F45-85B9-E1F37B536466}" srcOrd="3" destOrd="0" presId="urn:microsoft.com/office/officeart/2005/8/layout/vList2"/>
    <dgm:cxn modelId="{34E68279-6A85-4263-995C-667226EAA420}" type="presParOf" srcId="{99D5BC4C-480B-4592-B117-598EBB6539F7}" destId="{18E5DAB8-20FF-4DFB-B5E7-D7DF5AA42BE7}" srcOrd="4" destOrd="0" presId="urn:microsoft.com/office/officeart/2005/8/layout/vList2"/>
    <dgm:cxn modelId="{F32C2504-0683-40F1-B32D-3D928C90F71A}" type="presParOf" srcId="{99D5BC4C-480B-4592-B117-598EBB6539F7}" destId="{4F17A7C7-2802-4341-B1A0-C6CF540B3F7A}" srcOrd="5" destOrd="0" presId="urn:microsoft.com/office/officeart/2005/8/layout/vList2"/>
    <dgm:cxn modelId="{FBA69699-2F47-405F-8D1E-B4B28F349CAA}" type="presParOf" srcId="{99D5BC4C-480B-4592-B117-598EBB6539F7}" destId="{6ACA2195-0D75-4DDB-8B1B-F6761B419A1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C9922A5-2B1D-46BB-BC9E-CEB998F986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B7DA3312-4FE2-4F18-9606-C950917F5227}">
      <dgm:prSet/>
      <dgm:spPr/>
      <dgm:t>
        <a:bodyPr/>
        <a:lstStyle/>
        <a:p>
          <a:r>
            <a:rPr lang="en-US" dirty="0"/>
            <a:t>Example I – Install when you are ready</a:t>
          </a:r>
        </a:p>
      </dgm:t>
    </dgm:pt>
    <dgm:pt modelId="{AFF3D4CF-273F-40EC-8816-2481A48093E2}" type="parTrans" cxnId="{A2627C5C-7B0D-41B3-BF8B-38ACBDB42387}">
      <dgm:prSet/>
      <dgm:spPr/>
      <dgm:t>
        <a:bodyPr/>
        <a:lstStyle/>
        <a:p>
          <a:endParaRPr lang="cs-CZ"/>
        </a:p>
      </dgm:t>
    </dgm:pt>
    <dgm:pt modelId="{35512D1F-A52F-46BC-9471-74045A44CE79}" type="sibTrans" cxnId="{A2627C5C-7B0D-41B3-BF8B-38ACBDB42387}">
      <dgm:prSet/>
      <dgm:spPr/>
      <dgm:t>
        <a:bodyPr/>
        <a:lstStyle/>
        <a:p>
          <a:endParaRPr lang="cs-CZ"/>
        </a:p>
      </dgm:t>
    </dgm:pt>
    <dgm:pt modelId="{752D9845-AB13-4E8A-910A-56FBC9E3EC60}">
      <dgm:prSet/>
      <dgm:spPr/>
      <dgm:t>
        <a:bodyPr/>
        <a:lstStyle/>
        <a:p>
          <a:r>
            <a:rPr lang="en-US" dirty="0"/>
            <a:t>One Czech city decided to use the government support to change really old equipment of public lightning to the completely new devices. They select the company and ordered smart lightning, equipped also with sensors, monitoring the air pollution, noise, and other aspects of city life.  All devices were already support for Wi-Fi and there were no needs for additional investment to the infrastructure. </a:t>
          </a:r>
        </a:p>
      </dgm:t>
    </dgm:pt>
    <dgm:pt modelId="{BF4B79A1-AE1F-4761-9898-C3516C1E1601}" type="parTrans" cxnId="{881C6FCE-D36A-4BA5-96E8-47A5DAD7BFEC}">
      <dgm:prSet/>
      <dgm:spPr/>
      <dgm:t>
        <a:bodyPr/>
        <a:lstStyle/>
        <a:p>
          <a:endParaRPr lang="cs-CZ"/>
        </a:p>
      </dgm:t>
    </dgm:pt>
    <dgm:pt modelId="{6416D539-8C67-4C44-B70B-75B5274EA4F1}" type="sibTrans" cxnId="{881C6FCE-D36A-4BA5-96E8-47A5DAD7BFEC}">
      <dgm:prSet/>
      <dgm:spPr/>
      <dgm:t>
        <a:bodyPr/>
        <a:lstStyle/>
        <a:p>
          <a:endParaRPr lang="cs-CZ"/>
        </a:p>
      </dgm:t>
    </dgm:pt>
    <dgm:pt modelId="{3FA4222B-25B0-4678-910C-D0ACECE03216}">
      <dgm:prSet/>
      <dgm:spPr/>
      <dgm:t>
        <a:bodyPr/>
        <a:lstStyle/>
        <a:p>
          <a:r>
            <a:rPr lang="en-US" dirty="0"/>
            <a:t>After installation they found they are not getting any data during a day. Why it was possible?</a:t>
          </a:r>
        </a:p>
      </dgm:t>
    </dgm:pt>
    <dgm:pt modelId="{7375C830-71A6-4E37-8335-FC9D41949FF4}" type="parTrans" cxnId="{B022AD2B-CDBA-4A8A-9119-11F64646421F}">
      <dgm:prSet/>
      <dgm:spPr/>
      <dgm:t>
        <a:bodyPr/>
        <a:lstStyle/>
        <a:p>
          <a:endParaRPr lang="cs-CZ"/>
        </a:p>
      </dgm:t>
    </dgm:pt>
    <dgm:pt modelId="{CFDC8353-5C46-49FC-89AA-3BC86E7A5962}" type="sibTrans" cxnId="{B022AD2B-CDBA-4A8A-9119-11F64646421F}">
      <dgm:prSet/>
      <dgm:spPr/>
      <dgm:t>
        <a:bodyPr/>
        <a:lstStyle/>
        <a:p>
          <a:endParaRPr lang="cs-CZ"/>
        </a:p>
      </dgm:t>
    </dgm:pt>
    <dgm:pt modelId="{5C0A4938-AA44-4E48-B67E-CE11FA2881AA}" type="pres">
      <dgm:prSet presAssocID="{CC9922A5-2B1D-46BB-BC9E-CEB998F98648}" presName="linear" presStyleCnt="0">
        <dgm:presLayoutVars>
          <dgm:animLvl val="lvl"/>
          <dgm:resizeHandles val="exact"/>
        </dgm:presLayoutVars>
      </dgm:prSet>
      <dgm:spPr/>
    </dgm:pt>
    <dgm:pt modelId="{A1DB641A-DD3A-4FDF-BBF3-0E28EB95F421}" type="pres">
      <dgm:prSet presAssocID="{B7DA3312-4FE2-4F18-9606-C950917F5227}" presName="parentText" presStyleLbl="node1" presStyleIdx="0" presStyleCnt="3">
        <dgm:presLayoutVars>
          <dgm:chMax val="0"/>
          <dgm:bulletEnabled val="1"/>
        </dgm:presLayoutVars>
      </dgm:prSet>
      <dgm:spPr/>
    </dgm:pt>
    <dgm:pt modelId="{909D064E-02EE-4225-A544-507D87B55010}" type="pres">
      <dgm:prSet presAssocID="{35512D1F-A52F-46BC-9471-74045A44CE79}" presName="spacer" presStyleCnt="0"/>
      <dgm:spPr/>
    </dgm:pt>
    <dgm:pt modelId="{B037B8D5-EB81-42C2-B719-EF4007385F30}" type="pres">
      <dgm:prSet presAssocID="{752D9845-AB13-4E8A-910A-56FBC9E3EC60}" presName="parentText" presStyleLbl="node1" presStyleIdx="1" presStyleCnt="3">
        <dgm:presLayoutVars>
          <dgm:chMax val="0"/>
          <dgm:bulletEnabled val="1"/>
        </dgm:presLayoutVars>
      </dgm:prSet>
      <dgm:spPr/>
    </dgm:pt>
    <dgm:pt modelId="{6D747BFB-D30B-45B5-BA19-0072F7DD93F1}" type="pres">
      <dgm:prSet presAssocID="{6416D539-8C67-4C44-B70B-75B5274EA4F1}" presName="spacer" presStyleCnt="0"/>
      <dgm:spPr/>
    </dgm:pt>
    <dgm:pt modelId="{AA039051-2B18-4AF2-AF6B-8155A71E5ED7}" type="pres">
      <dgm:prSet presAssocID="{3FA4222B-25B0-4678-910C-D0ACECE03216}" presName="parentText" presStyleLbl="node1" presStyleIdx="2" presStyleCnt="3">
        <dgm:presLayoutVars>
          <dgm:chMax val="0"/>
          <dgm:bulletEnabled val="1"/>
        </dgm:presLayoutVars>
      </dgm:prSet>
      <dgm:spPr/>
    </dgm:pt>
  </dgm:ptLst>
  <dgm:cxnLst>
    <dgm:cxn modelId="{B022AD2B-CDBA-4A8A-9119-11F64646421F}" srcId="{CC9922A5-2B1D-46BB-BC9E-CEB998F98648}" destId="{3FA4222B-25B0-4678-910C-D0ACECE03216}" srcOrd="2" destOrd="0" parTransId="{7375C830-71A6-4E37-8335-FC9D41949FF4}" sibTransId="{CFDC8353-5C46-49FC-89AA-3BC86E7A5962}"/>
    <dgm:cxn modelId="{6E5EF432-3724-4EF3-B044-F1A4D753A127}" type="presOf" srcId="{3FA4222B-25B0-4678-910C-D0ACECE03216}" destId="{AA039051-2B18-4AF2-AF6B-8155A71E5ED7}" srcOrd="0" destOrd="0" presId="urn:microsoft.com/office/officeart/2005/8/layout/vList2"/>
    <dgm:cxn modelId="{A2627C5C-7B0D-41B3-BF8B-38ACBDB42387}" srcId="{CC9922A5-2B1D-46BB-BC9E-CEB998F98648}" destId="{B7DA3312-4FE2-4F18-9606-C950917F5227}" srcOrd="0" destOrd="0" parTransId="{AFF3D4CF-273F-40EC-8816-2481A48093E2}" sibTransId="{35512D1F-A52F-46BC-9471-74045A44CE79}"/>
    <dgm:cxn modelId="{0E4B6FB9-B220-4FA3-BDC3-760797F7E01A}" type="presOf" srcId="{752D9845-AB13-4E8A-910A-56FBC9E3EC60}" destId="{B037B8D5-EB81-42C2-B719-EF4007385F30}" srcOrd="0" destOrd="0" presId="urn:microsoft.com/office/officeart/2005/8/layout/vList2"/>
    <dgm:cxn modelId="{881C6FCE-D36A-4BA5-96E8-47A5DAD7BFEC}" srcId="{CC9922A5-2B1D-46BB-BC9E-CEB998F98648}" destId="{752D9845-AB13-4E8A-910A-56FBC9E3EC60}" srcOrd="1" destOrd="0" parTransId="{BF4B79A1-AE1F-4761-9898-C3516C1E1601}" sibTransId="{6416D539-8C67-4C44-B70B-75B5274EA4F1}"/>
    <dgm:cxn modelId="{D29E20EA-E9ED-4CE4-A731-72DF32FD1E69}" type="presOf" srcId="{B7DA3312-4FE2-4F18-9606-C950917F5227}" destId="{A1DB641A-DD3A-4FDF-BBF3-0E28EB95F421}" srcOrd="0" destOrd="0" presId="urn:microsoft.com/office/officeart/2005/8/layout/vList2"/>
    <dgm:cxn modelId="{1154AEF4-1974-4D25-87D1-2710BB0A3B40}" type="presOf" srcId="{CC9922A5-2B1D-46BB-BC9E-CEB998F98648}" destId="{5C0A4938-AA44-4E48-B67E-CE11FA2881AA}" srcOrd="0" destOrd="0" presId="urn:microsoft.com/office/officeart/2005/8/layout/vList2"/>
    <dgm:cxn modelId="{2ECB790F-F048-49B5-AEF7-E85CD433B36A}" type="presParOf" srcId="{5C0A4938-AA44-4E48-B67E-CE11FA2881AA}" destId="{A1DB641A-DD3A-4FDF-BBF3-0E28EB95F421}" srcOrd="0" destOrd="0" presId="urn:microsoft.com/office/officeart/2005/8/layout/vList2"/>
    <dgm:cxn modelId="{70577CAE-EB80-4D20-918E-BBC16EDDB4A6}" type="presParOf" srcId="{5C0A4938-AA44-4E48-B67E-CE11FA2881AA}" destId="{909D064E-02EE-4225-A544-507D87B55010}" srcOrd="1" destOrd="0" presId="urn:microsoft.com/office/officeart/2005/8/layout/vList2"/>
    <dgm:cxn modelId="{EBA5EDB1-2431-4709-91F2-FCC36310E004}" type="presParOf" srcId="{5C0A4938-AA44-4E48-B67E-CE11FA2881AA}" destId="{B037B8D5-EB81-42C2-B719-EF4007385F30}" srcOrd="2" destOrd="0" presId="urn:microsoft.com/office/officeart/2005/8/layout/vList2"/>
    <dgm:cxn modelId="{999EA9D6-60B4-4FB5-A6E7-E90F1C9AE74D}" type="presParOf" srcId="{5C0A4938-AA44-4E48-B67E-CE11FA2881AA}" destId="{6D747BFB-D30B-45B5-BA19-0072F7DD93F1}" srcOrd="3" destOrd="0" presId="urn:microsoft.com/office/officeart/2005/8/layout/vList2"/>
    <dgm:cxn modelId="{2EDC5326-2D84-4D1D-B742-2EB564B3795A}" type="presParOf" srcId="{5C0A4938-AA44-4E48-B67E-CE11FA2881AA}" destId="{AA039051-2B18-4AF2-AF6B-8155A71E5ED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C8DD88E-5EF4-43D9-871B-8B740BFF54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B8C082DF-7D2E-46E6-822D-70775727D639}">
      <dgm:prSet/>
      <dgm:spPr/>
      <dgm:t>
        <a:bodyPr/>
        <a:lstStyle/>
        <a:p>
          <a:r>
            <a:rPr lang="en-US" dirty="0"/>
            <a:t>The new public lightning was connected to the old infrastructure and it was automatically turned on only during a night. During a day it was automatically turned off</a:t>
          </a:r>
          <a:r>
            <a:rPr lang="cs-CZ" dirty="0"/>
            <a:t> </a:t>
          </a:r>
          <a:r>
            <a:rPr lang="cs-CZ" dirty="0" err="1"/>
            <a:t>with</a:t>
          </a:r>
          <a:r>
            <a:rPr lang="cs-CZ" dirty="0"/>
            <a:t> no </a:t>
          </a:r>
          <a:r>
            <a:rPr lang="cs-CZ" dirty="0" err="1"/>
            <a:t>power</a:t>
          </a:r>
          <a:r>
            <a:rPr lang="cs-CZ" dirty="0"/>
            <a:t>.</a:t>
          </a:r>
          <a:endParaRPr lang="en-US" dirty="0"/>
        </a:p>
      </dgm:t>
    </dgm:pt>
    <dgm:pt modelId="{F7730902-50E8-4738-9085-801745BFD266}" type="parTrans" cxnId="{6F0D8758-DA43-48CF-8EDD-65049CA2E8C4}">
      <dgm:prSet/>
      <dgm:spPr/>
      <dgm:t>
        <a:bodyPr/>
        <a:lstStyle/>
        <a:p>
          <a:endParaRPr lang="cs-CZ"/>
        </a:p>
      </dgm:t>
    </dgm:pt>
    <dgm:pt modelId="{6B19B7E7-FE9B-4FAF-AB05-4025E34F8C91}" type="sibTrans" cxnId="{6F0D8758-DA43-48CF-8EDD-65049CA2E8C4}">
      <dgm:prSet/>
      <dgm:spPr/>
      <dgm:t>
        <a:bodyPr/>
        <a:lstStyle/>
        <a:p>
          <a:endParaRPr lang="cs-CZ"/>
        </a:p>
      </dgm:t>
    </dgm:pt>
    <dgm:pt modelId="{1F934819-C436-4E42-8AEA-2FA54CFBC958}">
      <dgm:prSet/>
      <dgm:spPr/>
      <dgm:t>
        <a:bodyPr/>
        <a:lstStyle/>
        <a:p>
          <a:r>
            <a:rPr lang="en-US" dirty="0"/>
            <a:t>The city had to invest more money into new infrastructure – it was necessary to change everything including wires. </a:t>
          </a:r>
        </a:p>
      </dgm:t>
    </dgm:pt>
    <dgm:pt modelId="{23FE1242-35D1-4FAC-A0BF-43409D80F077}" type="parTrans" cxnId="{84F52E3F-3AE5-4866-9D89-56D27D19B80B}">
      <dgm:prSet/>
      <dgm:spPr/>
      <dgm:t>
        <a:bodyPr/>
        <a:lstStyle/>
        <a:p>
          <a:endParaRPr lang="cs-CZ"/>
        </a:p>
      </dgm:t>
    </dgm:pt>
    <dgm:pt modelId="{64D02EDD-9186-4467-8CDD-ABAEFDDCDC9B}" type="sibTrans" cxnId="{84F52E3F-3AE5-4866-9D89-56D27D19B80B}">
      <dgm:prSet/>
      <dgm:spPr/>
      <dgm:t>
        <a:bodyPr/>
        <a:lstStyle/>
        <a:p>
          <a:endParaRPr lang="cs-CZ"/>
        </a:p>
      </dgm:t>
    </dgm:pt>
    <dgm:pt modelId="{8F06F4AC-83F8-4ABE-BB53-82E6591C3471}">
      <dgm:prSet/>
      <dgm:spPr/>
      <dgm:t>
        <a:bodyPr/>
        <a:lstStyle/>
        <a:p>
          <a:r>
            <a:rPr lang="en-US" dirty="0"/>
            <a:t>The official start of a new technology was postponed for 2 years. </a:t>
          </a:r>
        </a:p>
      </dgm:t>
    </dgm:pt>
    <dgm:pt modelId="{05B5DA0B-52A0-4C47-AD27-61842E79F6F0}" type="parTrans" cxnId="{8B80FDA1-1400-4891-84E2-3800D4AA4A27}">
      <dgm:prSet/>
      <dgm:spPr/>
      <dgm:t>
        <a:bodyPr/>
        <a:lstStyle/>
        <a:p>
          <a:endParaRPr lang="cs-CZ"/>
        </a:p>
      </dgm:t>
    </dgm:pt>
    <dgm:pt modelId="{5665ECAE-5678-4508-B418-31D40F35204A}" type="sibTrans" cxnId="{8B80FDA1-1400-4891-84E2-3800D4AA4A27}">
      <dgm:prSet/>
      <dgm:spPr/>
      <dgm:t>
        <a:bodyPr/>
        <a:lstStyle/>
        <a:p>
          <a:endParaRPr lang="cs-CZ"/>
        </a:p>
      </dgm:t>
    </dgm:pt>
    <dgm:pt modelId="{C70F557E-9C38-4AA2-AEB2-46FABE94B676}" type="pres">
      <dgm:prSet presAssocID="{3C8DD88E-5EF4-43D9-871B-8B740BFF54CE}" presName="linear" presStyleCnt="0">
        <dgm:presLayoutVars>
          <dgm:animLvl val="lvl"/>
          <dgm:resizeHandles val="exact"/>
        </dgm:presLayoutVars>
      </dgm:prSet>
      <dgm:spPr/>
    </dgm:pt>
    <dgm:pt modelId="{6553DC31-F1CA-4DE3-85F3-6EAE552A6524}" type="pres">
      <dgm:prSet presAssocID="{B8C082DF-7D2E-46E6-822D-70775727D639}" presName="parentText" presStyleLbl="node1" presStyleIdx="0" presStyleCnt="3">
        <dgm:presLayoutVars>
          <dgm:chMax val="0"/>
          <dgm:bulletEnabled val="1"/>
        </dgm:presLayoutVars>
      </dgm:prSet>
      <dgm:spPr/>
    </dgm:pt>
    <dgm:pt modelId="{8D1613AD-E555-4330-B85E-6834CA0F975D}" type="pres">
      <dgm:prSet presAssocID="{6B19B7E7-FE9B-4FAF-AB05-4025E34F8C91}" presName="spacer" presStyleCnt="0"/>
      <dgm:spPr/>
    </dgm:pt>
    <dgm:pt modelId="{C2C60AD4-2512-4A77-9005-37DCCF2B7EE1}" type="pres">
      <dgm:prSet presAssocID="{1F934819-C436-4E42-8AEA-2FA54CFBC958}" presName="parentText" presStyleLbl="node1" presStyleIdx="1" presStyleCnt="3">
        <dgm:presLayoutVars>
          <dgm:chMax val="0"/>
          <dgm:bulletEnabled val="1"/>
        </dgm:presLayoutVars>
      </dgm:prSet>
      <dgm:spPr/>
    </dgm:pt>
    <dgm:pt modelId="{5806AD45-608E-4248-8C62-EA3DEC6EAA16}" type="pres">
      <dgm:prSet presAssocID="{64D02EDD-9186-4467-8CDD-ABAEFDDCDC9B}" presName="spacer" presStyleCnt="0"/>
      <dgm:spPr/>
    </dgm:pt>
    <dgm:pt modelId="{ABADB24D-F912-47EC-A5B7-855C264469AB}" type="pres">
      <dgm:prSet presAssocID="{8F06F4AC-83F8-4ABE-BB53-82E6591C3471}" presName="parentText" presStyleLbl="node1" presStyleIdx="2" presStyleCnt="3">
        <dgm:presLayoutVars>
          <dgm:chMax val="0"/>
          <dgm:bulletEnabled val="1"/>
        </dgm:presLayoutVars>
      </dgm:prSet>
      <dgm:spPr/>
    </dgm:pt>
  </dgm:ptLst>
  <dgm:cxnLst>
    <dgm:cxn modelId="{84F52E3F-3AE5-4866-9D89-56D27D19B80B}" srcId="{3C8DD88E-5EF4-43D9-871B-8B740BFF54CE}" destId="{1F934819-C436-4E42-8AEA-2FA54CFBC958}" srcOrd="1" destOrd="0" parTransId="{23FE1242-35D1-4FAC-A0BF-43409D80F077}" sibTransId="{64D02EDD-9186-4467-8CDD-ABAEFDDCDC9B}"/>
    <dgm:cxn modelId="{6F0D8758-DA43-48CF-8EDD-65049CA2E8C4}" srcId="{3C8DD88E-5EF4-43D9-871B-8B740BFF54CE}" destId="{B8C082DF-7D2E-46E6-822D-70775727D639}" srcOrd="0" destOrd="0" parTransId="{F7730902-50E8-4738-9085-801745BFD266}" sibTransId="{6B19B7E7-FE9B-4FAF-AB05-4025E34F8C91}"/>
    <dgm:cxn modelId="{8B80FDA1-1400-4891-84E2-3800D4AA4A27}" srcId="{3C8DD88E-5EF4-43D9-871B-8B740BFF54CE}" destId="{8F06F4AC-83F8-4ABE-BB53-82E6591C3471}" srcOrd="2" destOrd="0" parTransId="{05B5DA0B-52A0-4C47-AD27-61842E79F6F0}" sibTransId="{5665ECAE-5678-4508-B418-31D40F35204A}"/>
    <dgm:cxn modelId="{C2EA5EC5-4606-44A7-8E5A-EED31EF6F693}" type="presOf" srcId="{8F06F4AC-83F8-4ABE-BB53-82E6591C3471}" destId="{ABADB24D-F912-47EC-A5B7-855C264469AB}" srcOrd="0" destOrd="0" presId="urn:microsoft.com/office/officeart/2005/8/layout/vList2"/>
    <dgm:cxn modelId="{86C135DF-7315-49BB-88A5-CAFBC37F2ADC}" type="presOf" srcId="{1F934819-C436-4E42-8AEA-2FA54CFBC958}" destId="{C2C60AD4-2512-4A77-9005-37DCCF2B7EE1}" srcOrd="0" destOrd="0" presId="urn:microsoft.com/office/officeart/2005/8/layout/vList2"/>
    <dgm:cxn modelId="{304827E9-FF61-4C2F-89ED-D8A0F69D529D}" type="presOf" srcId="{3C8DD88E-5EF4-43D9-871B-8B740BFF54CE}" destId="{C70F557E-9C38-4AA2-AEB2-46FABE94B676}" srcOrd="0" destOrd="0" presId="urn:microsoft.com/office/officeart/2005/8/layout/vList2"/>
    <dgm:cxn modelId="{412076FA-D728-474E-B6D6-1FC438D83914}" type="presOf" srcId="{B8C082DF-7D2E-46E6-822D-70775727D639}" destId="{6553DC31-F1CA-4DE3-85F3-6EAE552A6524}" srcOrd="0" destOrd="0" presId="urn:microsoft.com/office/officeart/2005/8/layout/vList2"/>
    <dgm:cxn modelId="{0666EE0E-8D26-4DF2-B356-23CAEF25DA0A}" type="presParOf" srcId="{C70F557E-9C38-4AA2-AEB2-46FABE94B676}" destId="{6553DC31-F1CA-4DE3-85F3-6EAE552A6524}" srcOrd="0" destOrd="0" presId="urn:microsoft.com/office/officeart/2005/8/layout/vList2"/>
    <dgm:cxn modelId="{54705018-5D03-44A7-977F-7ACEF826DB1C}" type="presParOf" srcId="{C70F557E-9C38-4AA2-AEB2-46FABE94B676}" destId="{8D1613AD-E555-4330-B85E-6834CA0F975D}" srcOrd="1" destOrd="0" presId="urn:microsoft.com/office/officeart/2005/8/layout/vList2"/>
    <dgm:cxn modelId="{43E7AEC7-B152-498D-889F-FAA2B5E2362E}" type="presParOf" srcId="{C70F557E-9C38-4AA2-AEB2-46FABE94B676}" destId="{C2C60AD4-2512-4A77-9005-37DCCF2B7EE1}" srcOrd="2" destOrd="0" presId="urn:microsoft.com/office/officeart/2005/8/layout/vList2"/>
    <dgm:cxn modelId="{6251021C-7DE7-4708-8073-C7E4077D8760}" type="presParOf" srcId="{C70F557E-9C38-4AA2-AEB2-46FABE94B676}" destId="{5806AD45-608E-4248-8C62-EA3DEC6EAA16}" srcOrd="3" destOrd="0" presId="urn:microsoft.com/office/officeart/2005/8/layout/vList2"/>
    <dgm:cxn modelId="{EAEAFC1E-3902-4C8F-95C7-B306EF224EC3}" type="presParOf" srcId="{C70F557E-9C38-4AA2-AEB2-46FABE94B676}" destId="{ABADB24D-F912-47EC-A5B7-855C264469A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B41030D-0E3E-4CBB-89E8-96AD56E5DE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6B4E015F-36C2-4920-A23E-555220A9663A}">
      <dgm:prSet/>
      <dgm:spPr/>
      <dgm:t>
        <a:bodyPr/>
        <a:lstStyle/>
        <a:p>
          <a:r>
            <a:rPr lang="en-US" dirty="0"/>
            <a:t>Example 2 – Sometimes Smart is not enough….</a:t>
          </a:r>
        </a:p>
      </dgm:t>
    </dgm:pt>
    <dgm:pt modelId="{08A9EAD8-35EC-44B7-9EDE-56EB712B6FDF}" type="parTrans" cxnId="{41E36FC6-8017-4481-9D8E-6AD472396B0B}">
      <dgm:prSet/>
      <dgm:spPr/>
      <dgm:t>
        <a:bodyPr/>
        <a:lstStyle/>
        <a:p>
          <a:endParaRPr lang="cs-CZ"/>
        </a:p>
      </dgm:t>
    </dgm:pt>
    <dgm:pt modelId="{5B19022A-4DE0-4293-A3E9-3871CE4353BC}" type="sibTrans" cxnId="{41E36FC6-8017-4481-9D8E-6AD472396B0B}">
      <dgm:prSet/>
      <dgm:spPr/>
      <dgm:t>
        <a:bodyPr/>
        <a:lstStyle/>
        <a:p>
          <a:endParaRPr lang="cs-CZ"/>
        </a:p>
      </dgm:t>
    </dgm:pt>
    <dgm:pt modelId="{1A4C43D2-644D-4ECF-96F8-0163D5D61827}">
      <dgm:prSet/>
      <dgm:spPr/>
      <dgm:t>
        <a:bodyPr/>
        <a:lstStyle/>
        <a:p>
          <a:r>
            <a:rPr lang="en-US" dirty="0"/>
            <a:t>In another Czech city the smart lightning was installed, including completely new infrastructure. Everybody was exited. The lights were lowering and increasing the intensity of light according of pedestrian or car presence on the street. </a:t>
          </a:r>
        </a:p>
      </dgm:t>
    </dgm:pt>
    <dgm:pt modelId="{E3A2286B-413B-40D0-A7A9-E02D9FD9AC32}" type="parTrans" cxnId="{9644D546-4CBB-47D1-9923-001F5FDFB4C3}">
      <dgm:prSet/>
      <dgm:spPr/>
      <dgm:t>
        <a:bodyPr/>
        <a:lstStyle/>
        <a:p>
          <a:endParaRPr lang="cs-CZ"/>
        </a:p>
      </dgm:t>
    </dgm:pt>
    <dgm:pt modelId="{DD462ADE-737E-413B-ADA0-A05018AC9574}" type="sibTrans" cxnId="{9644D546-4CBB-47D1-9923-001F5FDFB4C3}">
      <dgm:prSet/>
      <dgm:spPr/>
      <dgm:t>
        <a:bodyPr/>
        <a:lstStyle/>
        <a:p>
          <a:endParaRPr lang="cs-CZ"/>
        </a:p>
      </dgm:t>
    </dgm:pt>
    <dgm:pt modelId="{10B925D0-2E19-4C3F-B4C0-9B82DCADD9E0}">
      <dgm:prSet/>
      <dgm:spPr/>
      <dgm:t>
        <a:bodyPr/>
        <a:lstStyle/>
        <a:p>
          <a:r>
            <a:rPr lang="en-US" dirty="0"/>
            <a:t>After some time a several accidents happened on the streets</a:t>
          </a:r>
          <a:r>
            <a:rPr lang="cs-CZ" dirty="0"/>
            <a:t>. </a:t>
          </a:r>
          <a:r>
            <a:rPr lang="cs-CZ" dirty="0" err="1"/>
            <a:t>The</a:t>
          </a:r>
          <a:r>
            <a:rPr lang="cs-CZ" dirty="0"/>
            <a:t> car </a:t>
          </a:r>
          <a:r>
            <a:rPr lang="cs-CZ" dirty="0" err="1"/>
            <a:t>drivers</a:t>
          </a:r>
          <a:r>
            <a:rPr lang="cs-CZ" dirty="0"/>
            <a:t> </a:t>
          </a:r>
          <a:r>
            <a:rPr lang="cs-CZ" dirty="0" err="1"/>
            <a:t>could</a:t>
          </a:r>
          <a:r>
            <a:rPr lang="cs-CZ" dirty="0"/>
            <a:t> not </a:t>
          </a:r>
          <a:r>
            <a:rPr lang="cs-CZ" dirty="0" err="1"/>
            <a:t>see</a:t>
          </a:r>
          <a:r>
            <a:rPr lang="cs-CZ" dirty="0"/>
            <a:t> </a:t>
          </a:r>
          <a:r>
            <a:rPr lang="cs-CZ" dirty="0" err="1"/>
            <a:t>the</a:t>
          </a:r>
          <a:r>
            <a:rPr lang="cs-CZ" dirty="0"/>
            <a:t> </a:t>
          </a:r>
          <a:r>
            <a:rPr lang="cs-CZ" dirty="0" err="1"/>
            <a:t>pedestrians</a:t>
          </a:r>
          <a:r>
            <a:rPr lang="cs-CZ" dirty="0"/>
            <a:t> and </a:t>
          </a:r>
          <a:r>
            <a:rPr lang="cs-CZ" dirty="0" err="1"/>
            <a:t>bikers</a:t>
          </a:r>
          <a:r>
            <a:rPr lang="cs-CZ" dirty="0"/>
            <a:t> on </a:t>
          </a:r>
          <a:r>
            <a:rPr lang="cs-CZ" dirty="0" err="1"/>
            <a:t>time</a:t>
          </a:r>
          <a:r>
            <a:rPr lang="cs-CZ" dirty="0"/>
            <a:t>.</a:t>
          </a:r>
          <a:endParaRPr lang="en-US" dirty="0"/>
        </a:p>
      </dgm:t>
    </dgm:pt>
    <dgm:pt modelId="{42101174-B6F7-42AB-8DE9-20CE5D65E806}" type="parTrans" cxnId="{343D8311-3D0C-4961-B680-69D6AF00441D}">
      <dgm:prSet/>
      <dgm:spPr/>
      <dgm:t>
        <a:bodyPr/>
        <a:lstStyle/>
        <a:p>
          <a:endParaRPr lang="cs-CZ"/>
        </a:p>
      </dgm:t>
    </dgm:pt>
    <dgm:pt modelId="{A39F69D0-414B-4B69-8B0D-42EEB391ED1F}" type="sibTrans" cxnId="{343D8311-3D0C-4961-B680-69D6AF00441D}">
      <dgm:prSet/>
      <dgm:spPr/>
      <dgm:t>
        <a:bodyPr/>
        <a:lstStyle/>
        <a:p>
          <a:endParaRPr lang="cs-CZ"/>
        </a:p>
      </dgm:t>
    </dgm:pt>
    <dgm:pt modelId="{67C4ACA1-502C-44BB-AE89-7329151EF219}">
      <dgm:prSet/>
      <dgm:spPr/>
      <dgm:t>
        <a:bodyPr/>
        <a:lstStyle/>
        <a:p>
          <a:r>
            <a:rPr lang="en-US" dirty="0"/>
            <a:t>All participants and witnesses reported a very slow or delayed response of lamps</a:t>
          </a:r>
        </a:p>
      </dgm:t>
    </dgm:pt>
    <dgm:pt modelId="{FCA817CD-6679-4CFD-9DD2-C0829A927074}" type="parTrans" cxnId="{16259C6D-E30A-4DF5-A8FC-CA11AC05275C}">
      <dgm:prSet/>
      <dgm:spPr/>
      <dgm:t>
        <a:bodyPr/>
        <a:lstStyle/>
        <a:p>
          <a:endParaRPr lang="cs-CZ"/>
        </a:p>
      </dgm:t>
    </dgm:pt>
    <dgm:pt modelId="{E27EC09F-E88C-42A7-A94C-247316B15275}" type="sibTrans" cxnId="{16259C6D-E30A-4DF5-A8FC-CA11AC05275C}">
      <dgm:prSet/>
      <dgm:spPr/>
      <dgm:t>
        <a:bodyPr/>
        <a:lstStyle/>
        <a:p>
          <a:endParaRPr lang="cs-CZ"/>
        </a:p>
      </dgm:t>
    </dgm:pt>
    <dgm:pt modelId="{E75F8DAA-5072-4ED4-B320-CEDAE052C530}">
      <dgm:prSet/>
      <dgm:spPr/>
      <dgm:t>
        <a:bodyPr/>
        <a:lstStyle/>
        <a:p>
          <a:r>
            <a:rPr lang="en-US" dirty="0"/>
            <a:t>After a year the city changed smart laps </a:t>
          </a:r>
          <a:r>
            <a:rPr lang="cs-CZ" dirty="0" err="1"/>
            <a:t>back</a:t>
          </a:r>
          <a:r>
            <a:rPr lang="cs-CZ" dirty="0"/>
            <a:t> </a:t>
          </a:r>
          <a:r>
            <a:rPr lang="en-US" dirty="0"/>
            <a:t>to „</a:t>
          </a:r>
          <a:r>
            <a:rPr lang="cs-CZ" dirty="0" err="1"/>
            <a:t>silly</a:t>
          </a:r>
          <a:r>
            <a:rPr lang="en-US" dirty="0"/>
            <a:t>“ lamps</a:t>
          </a:r>
        </a:p>
      </dgm:t>
    </dgm:pt>
    <dgm:pt modelId="{28D6AA63-5637-4761-B75F-2E8DD231E0C2}" type="parTrans" cxnId="{B62C71A4-38A4-4E10-BDBF-A8A6D3B6D695}">
      <dgm:prSet/>
      <dgm:spPr/>
      <dgm:t>
        <a:bodyPr/>
        <a:lstStyle/>
        <a:p>
          <a:endParaRPr lang="cs-CZ"/>
        </a:p>
      </dgm:t>
    </dgm:pt>
    <dgm:pt modelId="{A21C3A76-F211-4894-AE15-AF5EC1DABA24}" type="sibTrans" cxnId="{B62C71A4-38A4-4E10-BDBF-A8A6D3B6D695}">
      <dgm:prSet/>
      <dgm:spPr/>
      <dgm:t>
        <a:bodyPr/>
        <a:lstStyle/>
        <a:p>
          <a:endParaRPr lang="cs-CZ"/>
        </a:p>
      </dgm:t>
    </dgm:pt>
    <dgm:pt modelId="{A6FE1DE9-5936-4772-85E3-7409F515E7EC}" type="pres">
      <dgm:prSet presAssocID="{EB41030D-0E3E-4CBB-89E8-96AD56E5DE7C}" presName="linear" presStyleCnt="0">
        <dgm:presLayoutVars>
          <dgm:animLvl val="lvl"/>
          <dgm:resizeHandles val="exact"/>
        </dgm:presLayoutVars>
      </dgm:prSet>
      <dgm:spPr/>
    </dgm:pt>
    <dgm:pt modelId="{15DA63BF-012A-446A-A34D-3F18596BC8A5}" type="pres">
      <dgm:prSet presAssocID="{6B4E015F-36C2-4920-A23E-555220A9663A}" presName="parentText" presStyleLbl="node1" presStyleIdx="0" presStyleCnt="5">
        <dgm:presLayoutVars>
          <dgm:chMax val="0"/>
          <dgm:bulletEnabled val="1"/>
        </dgm:presLayoutVars>
      </dgm:prSet>
      <dgm:spPr/>
    </dgm:pt>
    <dgm:pt modelId="{7EC1FDBC-4F62-4634-BA73-A135E199BB6B}" type="pres">
      <dgm:prSet presAssocID="{5B19022A-4DE0-4293-A3E9-3871CE4353BC}" presName="spacer" presStyleCnt="0"/>
      <dgm:spPr/>
    </dgm:pt>
    <dgm:pt modelId="{2193426F-A7EC-45EB-9F05-44CFF39BFC7F}" type="pres">
      <dgm:prSet presAssocID="{1A4C43D2-644D-4ECF-96F8-0163D5D61827}" presName="parentText" presStyleLbl="node1" presStyleIdx="1" presStyleCnt="5">
        <dgm:presLayoutVars>
          <dgm:chMax val="0"/>
          <dgm:bulletEnabled val="1"/>
        </dgm:presLayoutVars>
      </dgm:prSet>
      <dgm:spPr/>
    </dgm:pt>
    <dgm:pt modelId="{6F967AA3-8B54-4AE5-AF8D-4D6A36BE3641}" type="pres">
      <dgm:prSet presAssocID="{DD462ADE-737E-413B-ADA0-A05018AC9574}" presName="spacer" presStyleCnt="0"/>
      <dgm:spPr/>
    </dgm:pt>
    <dgm:pt modelId="{BA07666F-B8F8-490C-BE09-9162E4D753CB}" type="pres">
      <dgm:prSet presAssocID="{10B925D0-2E19-4C3F-B4C0-9B82DCADD9E0}" presName="parentText" presStyleLbl="node1" presStyleIdx="2" presStyleCnt="5">
        <dgm:presLayoutVars>
          <dgm:chMax val="0"/>
          <dgm:bulletEnabled val="1"/>
        </dgm:presLayoutVars>
      </dgm:prSet>
      <dgm:spPr/>
    </dgm:pt>
    <dgm:pt modelId="{CDEDCA9A-970A-4BBB-9FBB-C66B0CA1292D}" type="pres">
      <dgm:prSet presAssocID="{A39F69D0-414B-4B69-8B0D-42EEB391ED1F}" presName="spacer" presStyleCnt="0"/>
      <dgm:spPr/>
    </dgm:pt>
    <dgm:pt modelId="{589BA420-D6ED-42E3-9033-94E3915FCD82}" type="pres">
      <dgm:prSet presAssocID="{67C4ACA1-502C-44BB-AE89-7329151EF219}" presName="parentText" presStyleLbl="node1" presStyleIdx="3" presStyleCnt="5">
        <dgm:presLayoutVars>
          <dgm:chMax val="0"/>
          <dgm:bulletEnabled val="1"/>
        </dgm:presLayoutVars>
      </dgm:prSet>
      <dgm:spPr/>
    </dgm:pt>
    <dgm:pt modelId="{2D970B15-F08F-4826-AD2C-9AC04898705C}" type="pres">
      <dgm:prSet presAssocID="{E27EC09F-E88C-42A7-A94C-247316B15275}" presName="spacer" presStyleCnt="0"/>
      <dgm:spPr/>
    </dgm:pt>
    <dgm:pt modelId="{81D255C7-3665-40AA-8BAD-CAA84CA25DFC}" type="pres">
      <dgm:prSet presAssocID="{E75F8DAA-5072-4ED4-B320-CEDAE052C530}" presName="parentText" presStyleLbl="node1" presStyleIdx="4" presStyleCnt="5">
        <dgm:presLayoutVars>
          <dgm:chMax val="0"/>
          <dgm:bulletEnabled val="1"/>
        </dgm:presLayoutVars>
      </dgm:prSet>
      <dgm:spPr/>
    </dgm:pt>
  </dgm:ptLst>
  <dgm:cxnLst>
    <dgm:cxn modelId="{343D8311-3D0C-4961-B680-69D6AF00441D}" srcId="{EB41030D-0E3E-4CBB-89E8-96AD56E5DE7C}" destId="{10B925D0-2E19-4C3F-B4C0-9B82DCADD9E0}" srcOrd="2" destOrd="0" parTransId="{42101174-B6F7-42AB-8DE9-20CE5D65E806}" sibTransId="{A39F69D0-414B-4B69-8B0D-42EEB391ED1F}"/>
    <dgm:cxn modelId="{3C4D8C34-D0E6-4E85-A0F8-580E36F9C8E0}" type="presOf" srcId="{1A4C43D2-644D-4ECF-96F8-0163D5D61827}" destId="{2193426F-A7EC-45EB-9F05-44CFF39BFC7F}" srcOrd="0" destOrd="0" presId="urn:microsoft.com/office/officeart/2005/8/layout/vList2"/>
    <dgm:cxn modelId="{7B9BD33C-3E49-43B4-9601-1DEBCC7F01FE}" type="presOf" srcId="{EB41030D-0E3E-4CBB-89E8-96AD56E5DE7C}" destId="{A6FE1DE9-5936-4772-85E3-7409F515E7EC}" srcOrd="0" destOrd="0" presId="urn:microsoft.com/office/officeart/2005/8/layout/vList2"/>
    <dgm:cxn modelId="{527C3842-62F5-4383-81B4-F21EA497E8D0}" type="presOf" srcId="{E75F8DAA-5072-4ED4-B320-CEDAE052C530}" destId="{81D255C7-3665-40AA-8BAD-CAA84CA25DFC}" srcOrd="0" destOrd="0" presId="urn:microsoft.com/office/officeart/2005/8/layout/vList2"/>
    <dgm:cxn modelId="{9644D546-4CBB-47D1-9923-001F5FDFB4C3}" srcId="{EB41030D-0E3E-4CBB-89E8-96AD56E5DE7C}" destId="{1A4C43D2-644D-4ECF-96F8-0163D5D61827}" srcOrd="1" destOrd="0" parTransId="{E3A2286B-413B-40D0-A7A9-E02D9FD9AC32}" sibTransId="{DD462ADE-737E-413B-ADA0-A05018AC9574}"/>
    <dgm:cxn modelId="{16259C6D-E30A-4DF5-A8FC-CA11AC05275C}" srcId="{EB41030D-0E3E-4CBB-89E8-96AD56E5DE7C}" destId="{67C4ACA1-502C-44BB-AE89-7329151EF219}" srcOrd="3" destOrd="0" parTransId="{FCA817CD-6679-4CFD-9DD2-C0829A927074}" sibTransId="{E27EC09F-E88C-42A7-A94C-247316B15275}"/>
    <dgm:cxn modelId="{B62C71A4-38A4-4E10-BDBF-A8A6D3B6D695}" srcId="{EB41030D-0E3E-4CBB-89E8-96AD56E5DE7C}" destId="{E75F8DAA-5072-4ED4-B320-CEDAE052C530}" srcOrd="4" destOrd="0" parTransId="{28D6AA63-5637-4761-B75F-2E8DD231E0C2}" sibTransId="{A21C3A76-F211-4894-AE15-AF5EC1DABA24}"/>
    <dgm:cxn modelId="{EC28C0BA-D1A7-4D75-88DE-199C37EDF46E}" type="presOf" srcId="{6B4E015F-36C2-4920-A23E-555220A9663A}" destId="{15DA63BF-012A-446A-A34D-3F18596BC8A5}" srcOrd="0" destOrd="0" presId="urn:microsoft.com/office/officeart/2005/8/layout/vList2"/>
    <dgm:cxn modelId="{6B5B18BB-ACFA-4BE1-8B94-467E3353C645}" type="presOf" srcId="{10B925D0-2E19-4C3F-B4C0-9B82DCADD9E0}" destId="{BA07666F-B8F8-490C-BE09-9162E4D753CB}" srcOrd="0" destOrd="0" presId="urn:microsoft.com/office/officeart/2005/8/layout/vList2"/>
    <dgm:cxn modelId="{41E36FC6-8017-4481-9D8E-6AD472396B0B}" srcId="{EB41030D-0E3E-4CBB-89E8-96AD56E5DE7C}" destId="{6B4E015F-36C2-4920-A23E-555220A9663A}" srcOrd="0" destOrd="0" parTransId="{08A9EAD8-35EC-44B7-9EDE-56EB712B6FDF}" sibTransId="{5B19022A-4DE0-4293-A3E9-3871CE4353BC}"/>
    <dgm:cxn modelId="{12A2A0F2-BFEA-4760-A26F-AF1679A4CFB7}" type="presOf" srcId="{67C4ACA1-502C-44BB-AE89-7329151EF219}" destId="{589BA420-D6ED-42E3-9033-94E3915FCD82}" srcOrd="0" destOrd="0" presId="urn:microsoft.com/office/officeart/2005/8/layout/vList2"/>
    <dgm:cxn modelId="{A53F28A5-BE00-4850-8281-94D4D5971A05}" type="presParOf" srcId="{A6FE1DE9-5936-4772-85E3-7409F515E7EC}" destId="{15DA63BF-012A-446A-A34D-3F18596BC8A5}" srcOrd="0" destOrd="0" presId="urn:microsoft.com/office/officeart/2005/8/layout/vList2"/>
    <dgm:cxn modelId="{1C4221AD-C512-43F1-BB4F-69B196FC7622}" type="presParOf" srcId="{A6FE1DE9-5936-4772-85E3-7409F515E7EC}" destId="{7EC1FDBC-4F62-4634-BA73-A135E199BB6B}" srcOrd="1" destOrd="0" presId="urn:microsoft.com/office/officeart/2005/8/layout/vList2"/>
    <dgm:cxn modelId="{43FFB769-9271-43C8-BBA0-7D27FE08D95B}" type="presParOf" srcId="{A6FE1DE9-5936-4772-85E3-7409F515E7EC}" destId="{2193426F-A7EC-45EB-9F05-44CFF39BFC7F}" srcOrd="2" destOrd="0" presId="urn:microsoft.com/office/officeart/2005/8/layout/vList2"/>
    <dgm:cxn modelId="{EB29D23D-88A1-4289-BAAD-B9443511C8E4}" type="presParOf" srcId="{A6FE1DE9-5936-4772-85E3-7409F515E7EC}" destId="{6F967AA3-8B54-4AE5-AF8D-4D6A36BE3641}" srcOrd="3" destOrd="0" presId="urn:microsoft.com/office/officeart/2005/8/layout/vList2"/>
    <dgm:cxn modelId="{DF9D100A-D7AA-4A7C-8E9F-302C4AE0616B}" type="presParOf" srcId="{A6FE1DE9-5936-4772-85E3-7409F515E7EC}" destId="{BA07666F-B8F8-490C-BE09-9162E4D753CB}" srcOrd="4" destOrd="0" presId="urn:microsoft.com/office/officeart/2005/8/layout/vList2"/>
    <dgm:cxn modelId="{AF100BEA-6E28-4219-AEEA-0B8B74B20156}" type="presParOf" srcId="{A6FE1DE9-5936-4772-85E3-7409F515E7EC}" destId="{CDEDCA9A-970A-4BBB-9FBB-C66B0CA1292D}" srcOrd="5" destOrd="0" presId="urn:microsoft.com/office/officeart/2005/8/layout/vList2"/>
    <dgm:cxn modelId="{7E12510D-4664-49E1-8E6F-283E3B4083BC}" type="presParOf" srcId="{A6FE1DE9-5936-4772-85E3-7409F515E7EC}" destId="{589BA420-D6ED-42E3-9033-94E3915FCD82}" srcOrd="6" destOrd="0" presId="urn:microsoft.com/office/officeart/2005/8/layout/vList2"/>
    <dgm:cxn modelId="{0D84AC9F-A78A-44D3-9721-8126A8512A05}" type="presParOf" srcId="{A6FE1DE9-5936-4772-85E3-7409F515E7EC}" destId="{2D970B15-F08F-4826-AD2C-9AC04898705C}" srcOrd="7" destOrd="0" presId="urn:microsoft.com/office/officeart/2005/8/layout/vList2"/>
    <dgm:cxn modelId="{BD3DBF7B-E4E7-48FD-A8A4-B5F1E27615F6}" type="presParOf" srcId="{A6FE1DE9-5936-4772-85E3-7409F515E7EC}" destId="{81D255C7-3665-40AA-8BAD-CAA84CA25DF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6F61BB0-7737-434C-A11E-63266E3EF1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D3674134-63CC-4834-B21C-E3A0EADA4262}">
      <dgm:prSet/>
      <dgm:spPr/>
      <dgm:t>
        <a:bodyPr/>
        <a:lstStyle/>
        <a:p>
          <a:r>
            <a:rPr lang="en-US" dirty="0"/>
            <a:t>The lamps were equipped with movement sensors to increase the light intensity when the car was coming</a:t>
          </a:r>
        </a:p>
      </dgm:t>
    </dgm:pt>
    <dgm:pt modelId="{6C66BC67-1593-447C-9E58-98D80E03F13D}" type="parTrans" cxnId="{291269CD-272C-472A-AC43-7FAC78185F69}">
      <dgm:prSet/>
      <dgm:spPr/>
      <dgm:t>
        <a:bodyPr/>
        <a:lstStyle/>
        <a:p>
          <a:endParaRPr lang="cs-CZ"/>
        </a:p>
      </dgm:t>
    </dgm:pt>
    <dgm:pt modelId="{4D6EA5EE-4A13-48DD-ABEB-F21C25495E1D}" type="sibTrans" cxnId="{291269CD-272C-472A-AC43-7FAC78185F69}">
      <dgm:prSet/>
      <dgm:spPr/>
      <dgm:t>
        <a:bodyPr/>
        <a:lstStyle/>
        <a:p>
          <a:endParaRPr lang="cs-CZ"/>
        </a:p>
      </dgm:t>
    </dgm:pt>
    <dgm:pt modelId="{EF1AF904-41C6-4C82-9F6D-FF4108FD83FA}">
      <dgm:prSet/>
      <dgm:spPr/>
      <dgm:t>
        <a:bodyPr/>
        <a:lstStyle/>
        <a:p>
          <a:r>
            <a:rPr lang="en-US" dirty="0"/>
            <a:t>The problem was that they assumed the car speed will be not higher than 50 km/h. But, especially during the night, it was.</a:t>
          </a:r>
        </a:p>
      </dgm:t>
    </dgm:pt>
    <dgm:pt modelId="{E5A51BC2-6FED-4987-88F8-47B070C50591}" type="parTrans" cxnId="{258D557D-3F78-4F4E-BFE4-2DA9FF57F908}">
      <dgm:prSet/>
      <dgm:spPr/>
      <dgm:t>
        <a:bodyPr/>
        <a:lstStyle/>
        <a:p>
          <a:endParaRPr lang="cs-CZ"/>
        </a:p>
      </dgm:t>
    </dgm:pt>
    <dgm:pt modelId="{78262079-BD69-4C58-A2B4-6BE61D7DA4CE}" type="sibTrans" cxnId="{258D557D-3F78-4F4E-BFE4-2DA9FF57F908}">
      <dgm:prSet/>
      <dgm:spPr/>
      <dgm:t>
        <a:bodyPr/>
        <a:lstStyle/>
        <a:p>
          <a:endParaRPr lang="cs-CZ"/>
        </a:p>
      </dgm:t>
    </dgm:pt>
    <dgm:pt modelId="{06B77D8B-280F-43FB-82F8-F6D89DCE726F}">
      <dgm:prSet/>
      <dgm:spPr/>
      <dgm:t>
        <a:bodyPr/>
        <a:lstStyle/>
        <a:p>
          <a:r>
            <a:rPr lang="en-US" dirty="0"/>
            <a:t>The la</a:t>
          </a:r>
          <a:r>
            <a:rPr lang="cs-CZ" dirty="0"/>
            <a:t>m</a:t>
          </a:r>
          <a:r>
            <a:rPr lang="en-US" dirty="0" err="1"/>
            <a:t>ps</a:t>
          </a:r>
          <a:r>
            <a:rPr lang="en-US" dirty="0"/>
            <a:t> were not able to react on time for higher speed and turned on after the car was gone</a:t>
          </a:r>
        </a:p>
      </dgm:t>
    </dgm:pt>
    <dgm:pt modelId="{9967A11D-8C8C-41EC-AA46-B3CEFDC925A1}" type="parTrans" cxnId="{46B2B84D-12C5-472A-B5EC-FCF6EC3D1148}">
      <dgm:prSet/>
      <dgm:spPr/>
      <dgm:t>
        <a:bodyPr/>
        <a:lstStyle/>
        <a:p>
          <a:endParaRPr lang="cs-CZ"/>
        </a:p>
      </dgm:t>
    </dgm:pt>
    <dgm:pt modelId="{613869EF-059B-4EB5-8647-334FD8402BE7}" type="sibTrans" cxnId="{46B2B84D-12C5-472A-B5EC-FCF6EC3D1148}">
      <dgm:prSet/>
      <dgm:spPr/>
      <dgm:t>
        <a:bodyPr/>
        <a:lstStyle/>
        <a:p>
          <a:endParaRPr lang="cs-CZ"/>
        </a:p>
      </dgm:t>
    </dgm:pt>
    <dgm:pt modelId="{43867B69-306B-4526-B931-ED3991D4A68B}">
      <dgm:prSet/>
      <dgm:spPr/>
      <dgm:t>
        <a:bodyPr/>
        <a:lstStyle/>
        <a:p>
          <a:r>
            <a:rPr lang="en-US" dirty="0"/>
            <a:t>Nobody analyzed the situation before and there were no will correct it after</a:t>
          </a:r>
        </a:p>
      </dgm:t>
    </dgm:pt>
    <dgm:pt modelId="{A0FA1823-44B5-4412-A49C-6DA128267333}" type="parTrans" cxnId="{2CA0D5DF-AA91-41C1-85DB-1094E519D31C}">
      <dgm:prSet/>
      <dgm:spPr/>
      <dgm:t>
        <a:bodyPr/>
        <a:lstStyle/>
        <a:p>
          <a:endParaRPr lang="cs-CZ"/>
        </a:p>
      </dgm:t>
    </dgm:pt>
    <dgm:pt modelId="{523A2BE3-FA0E-4B15-8A98-570797FD87F4}" type="sibTrans" cxnId="{2CA0D5DF-AA91-41C1-85DB-1094E519D31C}">
      <dgm:prSet/>
      <dgm:spPr/>
      <dgm:t>
        <a:bodyPr/>
        <a:lstStyle/>
        <a:p>
          <a:endParaRPr lang="cs-CZ"/>
        </a:p>
      </dgm:t>
    </dgm:pt>
    <dgm:pt modelId="{041186DF-309D-4EA1-A09F-6E9B7C421CFF}" type="pres">
      <dgm:prSet presAssocID="{46F61BB0-7737-434C-A11E-63266E3EF120}" presName="linear" presStyleCnt="0">
        <dgm:presLayoutVars>
          <dgm:animLvl val="lvl"/>
          <dgm:resizeHandles val="exact"/>
        </dgm:presLayoutVars>
      </dgm:prSet>
      <dgm:spPr/>
    </dgm:pt>
    <dgm:pt modelId="{9C4672F3-7002-4B89-BAAC-654ED4C8AE7E}" type="pres">
      <dgm:prSet presAssocID="{D3674134-63CC-4834-B21C-E3A0EADA4262}" presName="parentText" presStyleLbl="node1" presStyleIdx="0" presStyleCnt="4">
        <dgm:presLayoutVars>
          <dgm:chMax val="0"/>
          <dgm:bulletEnabled val="1"/>
        </dgm:presLayoutVars>
      </dgm:prSet>
      <dgm:spPr/>
    </dgm:pt>
    <dgm:pt modelId="{DC345080-7F5B-4D84-B145-2108E6B57CFC}" type="pres">
      <dgm:prSet presAssocID="{4D6EA5EE-4A13-48DD-ABEB-F21C25495E1D}" presName="spacer" presStyleCnt="0"/>
      <dgm:spPr/>
    </dgm:pt>
    <dgm:pt modelId="{7654EC59-8EBC-4AFD-B3A9-F1750384C86B}" type="pres">
      <dgm:prSet presAssocID="{EF1AF904-41C6-4C82-9F6D-FF4108FD83FA}" presName="parentText" presStyleLbl="node1" presStyleIdx="1" presStyleCnt="4">
        <dgm:presLayoutVars>
          <dgm:chMax val="0"/>
          <dgm:bulletEnabled val="1"/>
        </dgm:presLayoutVars>
      </dgm:prSet>
      <dgm:spPr/>
    </dgm:pt>
    <dgm:pt modelId="{0428689E-2FC7-4DB2-B019-AF150798E897}" type="pres">
      <dgm:prSet presAssocID="{78262079-BD69-4C58-A2B4-6BE61D7DA4CE}" presName="spacer" presStyleCnt="0"/>
      <dgm:spPr/>
    </dgm:pt>
    <dgm:pt modelId="{392FAAEB-753A-4D90-BF4E-7B11EA0D8C5E}" type="pres">
      <dgm:prSet presAssocID="{06B77D8B-280F-43FB-82F8-F6D89DCE726F}" presName="parentText" presStyleLbl="node1" presStyleIdx="2" presStyleCnt="4">
        <dgm:presLayoutVars>
          <dgm:chMax val="0"/>
          <dgm:bulletEnabled val="1"/>
        </dgm:presLayoutVars>
      </dgm:prSet>
      <dgm:spPr/>
    </dgm:pt>
    <dgm:pt modelId="{DC0B78AE-89F9-4381-85F0-53C45A64F213}" type="pres">
      <dgm:prSet presAssocID="{613869EF-059B-4EB5-8647-334FD8402BE7}" presName="spacer" presStyleCnt="0"/>
      <dgm:spPr/>
    </dgm:pt>
    <dgm:pt modelId="{F0F928AD-183C-49C1-8CB9-C71D624DBB27}" type="pres">
      <dgm:prSet presAssocID="{43867B69-306B-4526-B931-ED3991D4A68B}" presName="parentText" presStyleLbl="node1" presStyleIdx="3" presStyleCnt="4">
        <dgm:presLayoutVars>
          <dgm:chMax val="0"/>
          <dgm:bulletEnabled val="1"/>
        </dgm:presLayoutVars>
      </dgm:prSet>
      <dgm:spPr/>
    </dgm:pt>
  </dgm:ptLst>
  <dgm:cxnLst>
    <dgm:cxn modelId="{0BD86A66-E48D-4D3B-A619-87B8AEAE6C4E}" type="presOf" srcId="{06B77D8B-280F-43FB-82F8-F6D89DCE726F}" destId="{392FAAEB-753A-4D90-BF4E-7B11EA0D8C5E}" srcOrd="0" destOrd="0" presId="urn:microsoft.com/office/officeart/2005/8/layout/vList2"/>
    <dgm:cxn modelId="{46B2B84D-12C5-472A-B5EC-FCF6EC3D1148}" srcId="{46F61BB0-7737-434C-A11E-63266E3EF120}" destId="{06B77D8B-280F-43FB-82F8-F6D89DCE726F}" srcOrd="2" destOrd="0" parTransId="{9967A11D-8C8C-41EC-AA46-B3CEFDC925A1}" sibTransId="{613869EF-059B-4EB5-8647-334FD8402BE7}"/>
    <dgm:cxn modelId="{864AF555-7AF7-497F-ADED-57CDC97D44AD}" type="presOf" srcId="{43867B69-306B-4526-B931-ED3991D4A68B}" destId="{F0F928AD-183C-49C1-8CB9-C71D624DBB27}" srcOrd="0" destOrd="0" presId="urn:microsoft.com/office/officeart/2005/8/layout/vList2"/>
    <dgm:cxn modelId="{258D557D-3F78-4F4E-BFE4-2DA9FF57F908}" srcId="{46F61BB0-7737-434C-A11E-63266E3EF120}" destId="{EF1AF904-41C6-4C82-9F6D-FF4108FD83FA}" srcOrd="1" destOrd="0" parTransId="{E5A51BC2-6FED-4987-88F8-47B070C50591}" sibTransId="{78262079-BD69-4C58-A2B4-6BE61D7DA4CE}"/>
    <dgm:cxn modelId="{8FBAC89E-8CA0-4342-8CC4-57420A0C7DE7}" type="presOf" srcId="{46F61BB0-7737-434C-A11E-63266E3EF120}" destId="{041186DF-309D-4EA1-A09F-6E9B7C421CFF}" srcOrd="0" destOrd="0" presId="urn:microsoft.com/office/officeart/2005/8/layout/vList2"/>
    <dgm:cxn modelId="{0AFDFBBA-B0E8-4119-AC9F-848A67F9703C}" type="presOf" srcId="{EF1AF904-41C6-4C82-9F6D-FF4108FD83FA}" destId="{7654EC59-8EBC-4AFD-B3A9-F1750384C86B}" srcOrd="0" destOrd="0" presId="urn:microsoft.com/office/officeart/2005/8/layout/vList2"/>
    <dgm:cxn modelId="{291269CD-272C-472A-AC43-7FAC78185F69}" srcId="{46F61BB0-7737-434C-A11E-63266E3EF120}" destId="{D3674134-63CC-4834-B21C-E3A0EADA4262}" srcOrd="0" destOrd="0" parTransId="{6C66BC67-1593-447C-9E58-98D80E03F13D}" sibTransId="{4D6EA5EE-4A13-48DD-ABEB-F21C25495E1D}"/>
    <dgm:cxn modelId="{2CA0D5DF-AA91-41C1-85DB-1094E519D31C}" srcId="{46F61BB0-7737-434C-A11E-63266E3EF120}" destId="{43867B69-306B-4526-B931-ED3991D4A68B}" srcOrd="3" destOrd="0" parTransId="{A0FA1823-44B5-4412-A49C-6DA128267333}" sibTransId="{523A2BE3-FA0E-4B15-8A98-570797FD87F4}"/>
    <dgm:cxn modelId="{50108DEB-F73E-412B-ABFC-0F748F484296}" type="presOf" srcId="{D3674134-63CC-4834-B21C-E3A0EADA4262}" destId="{9C4672F3-7002-4B89-BAAC-654ED4C8AE7E}" srcOrd="0" destOrd="0" presId="urn:microsoft.com/office/officeart/2005/8/layout/vList2"/>
    <dgm:cxn modelId="{7D55D9A0-85B5-4820-8DAA-807B42E4D318}" type="presParOf" srcId="{041186DF-309D-4EA1-A09F-6E9B7C421CFF}" destId="{9C4672F3-7002-4B89-BAAC-654ED4C8AE7E}" srcOrd="0" destOrd="0" presId="urn:microsoft.com/office/officeart/2005/8/layout/vList2"/>
    <dgm:cxn modelId="{15A5588E-F75B-4CEE-94FD-8EA08D60C0E7}" type="presParOf" srcId="{041186DF-309D-4EA1-A09F-6E9B7C421CFF}" destId="{DC345080-7F5B-4D84-B145-2108E6B57CFC}" srcOrd="1" destOrd="0" presId="urn:microsoft.com/office/officeart/2005/8/layout/vList2"/>
    <dgm:cxn modelId="{893ED744-6E42-4AEB-B4E3-4D156E75A99D}" type="presParOf" srcId="{041186DF-309D-4EA1-A09F-6E9B7C421CFF}" destId="{7654EC59-8EBC-4AFD-B3A9-F1750384C86B}" srcOrd="2" destOrd="0" presId="urn:microsoft.com/office/officeart/2005/8/layout/vList2"/>
    <dgm:cxn modelId="{3F2CE053-90B5-4685-882C-4FDE3B88A63B}" type="presParOf" srcId="{041186DF-309D-4EA1-A09F-6E9B7C421CFF}" destId="{0428689E-2FC7-4DB2-B019-AF150798E897}" srcOrd="3" destOrd="0" presId="urn:microsoft.com/office/officeart/2005/8/layout/vList2"/>
    <dgm:cxn modelId="{72B37A6A-99C7-425F-A0AA-770EB12A525F}" type="presParOf" srcId="{041186DF-309D-4EA1-A09F-6E9B7C421CFF}" destId="{392FAAEB-753A-4D90-BF4E-7B11EA0D8C5E}" srcOrd="4" destOrd="0" presId="urn:microsoft.com/office/officeart/2005/8/layout/vList2"/>
    <dgm:cxn modelId="{12C3DE18-D076-41F0-A79B-E41E6EC9F4A8}" type="presParOf" srcId="{041186DF-309D-4EA1-A09F-6E9B7C421CFF}" destId="{DC0B78AE-89F9-4381-85F0-53C45A64F213}" srcOrd="5" destOrd="0" presId="urn:microsoft.com/office/officeart/2005/8/layout/vList2"/>
    <dgm:cxn modelId="{E439789F-B91B-49CA-A727-097B7C86DA57}" type="presParOf" srcId="{041186DF-309D-4EA1-A09F-6E9B7C421CFF}" destId="{F0F928AD-183C-49C1-8CB9-C71D624DBB2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FEFCC34-95C8-483F-934F-ECD9F9C5D6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85A276CD-BBA6-48FC-B135-A5D92DB93C58}">
      <dgm:prSet/>
      <dgm:spPr/>
      <dgm:t>
        <a:bodyPr/>
        <a:lstStyle/>
        <a:p>
          <a:r>
            <a:rPr lang="en-US" dirty="0"/>
            <a:t>In other Czech city they solved situation in different way</a:t>
          </a:r>
        </a:p>
      </dgm:t>
    </dgm:pt>
    <dgm:pt modelId="{D9FC057A-CC6D-4FBD-89AF-32288CD63F47}" type="parTrans" cxnId="{3AB8AC3B-AA7C-4628-8ACF-493832D831B5}">
      <dgm:prSet/>
      <dgm:spPr/>
      <dgm:t>
        <a:bodyPr/>
        <a:lstStyle/>
        <a:p>
          <a:endParaRPr lang="cs-CZ"/>
        </a:p>
      </dgm:t>
    </dgm:pt>
    <dgm:pt modelId="{95FA734E-6A80-4785-97B4-14BB6A7530CE}" type="sibTrans" cxnId="{3AB8AC3B-AA7C-4628-8ACF-493832D831B5}">
      <dgm:prSet/>
      <dgm:spPr/>
      <dgm:t>
        <a:bodyPr/>
        <a:lstStyle/>
        <a:p>
          <a:endParaRPr lang="cs-CZ"/>
        </a:p>
      </dgm:t>
    </dgm:pt>
    <dgm:pt modelId="{B5A03CA9-8444-4C81-B3BE-8D88A4750011}">
      <dgm:prSet/>
      <dgm:spPr/>
      <dgm:t>
        <a:bodyPr/>
        <a:lstStyle/>
        <a:p>
          <a:r>
            <a:rPr lang="en-US" dirty="0"/>
            <a:t>They cooperate with innovative </a:t>
          </a:r>
          <a:r>
            <a:rPr lang="en-US" dirty="0" err="1"/>
            <a:t>statup</a:t>
          </a:r>
          <a:r>
            <a:rPr lang="en-US" dirty="0"/>
            <a:t> to create software to enable the lamps to communicate with each other</a:t>
          </a:r>
        </a:p>
      </dgm:t>
    </dgm:pt>
    <dgm:pt modelId="{15E45838-5DCA-4453-A9E9-47E919529D55}" type="parTrans" cxnId="{545E943A-E3FE-4D5D-AD3F-881B4C750F04}">
      <dgm:prSet/>
      <dgm:spPr/>
      <dgm:t>
        <a:bodyPr/>
        <a:lstStyle/>
        <a:p>
          <a:endParaRPr lang="cs-CZ"/>
        </a:p>
      </dgm:t>
    </dgm:pt>
    <dgm:pt modelId="{349200A4-0A8E-4925-8F32-F041DBFEFB79}" type="sibTrans" cxnId="{545E943A-E3FE-4D5D-AD3F-881B4C750F04}">
      <dgm:prSet/>
      <dgm:spPr/>
      <dgm:t>
        <a:bodyPr/>
        <a:lstStyle/>
        <a:p>
          <a:endParaRPr lang="cs-CZ"/>
        </a:p>
      </dgm:t>
    </dgm:pt>
    <dgm:pt modelId="{FBE5FA86-36D3-49E2-B895-DA93533F2BC9}">
      <dgm:prSet/>
      <dgm:spPr/>
      <dgm:t>
        <a:bodyPr/>
        <a:lstStyle/>
        <a:p>
          <a:r>
            <a:rPr lang="en-US" dirty="0"/>
            <a:t>They created solution when the lamp can inform the others the car is coming, can measure its speed and if it is over the limit, inform the police</a:t>
          </a:r>
        </a:p>
      </dgm:t>
    </dgm:pt>
    <dgm:pt modelId="{D08AF035-B434-4447-964D-7EEC928E4E29}" type="parTrans" cxnId="{7D666B95-B336-48FA-A4CF-4EA1179AADE2}">
      <dgm:prSet/>
      <dgm:spPr/>
      <dgm:t>
        <a:bodyPr/>
        <a:lstStyle/>
        <a:p>
          <a:endParaRPr lang="cs-CZ"/>
        </a:p>
      </dgm:t>
    </dgm:pt>
    <dgm:pt modelId="{27AD6BCA-8D50-44C6-8D0E-46D13F1DDF87}" type="sibTrans" cxnId="{7D666B95-B336-48FA-A4CF-4EA1179AADE2}">
      <dgm:prSet/>
      <dgm:spPr/>
      <dgm:t>
        <a:bodyPr/>
        <a:lstStyle/>
        <a:p>
          <a:endParaRPr lang="cs-CZ"/>
        </a:p>
      </dgm:t>
    </dgm:pt>
    <dgm:pt modelId="{AE5DC92E-B2BD-44E7-B5FC-48BED6B61352}">
      <dgm:prSet/>
      <dgm:spPr/>
      <dgm:t>
        <a:bodyPr/>
        <a:lstStyle/>
        <a:p>
          <a:r>
            <a:rPr lang="en-US" dirty="0"/>
            <a:t>The effect was that the accidents simply disappeared.</a:t>
          </a:r>
        </a:p>
      </dgm:t>
    </dgm:pt>
    <dgm:pt modelId="{C630A7E5-69D0-430E-82C8-4F3E71BE5819}" type="parTrans" cxnId="{0D41F6C8-EDB6-4060-AFB1-C1274D17FF6A}">
      <dgm:prSet/>
      <dgm:spPr/>
      <dgm:t>
        <a:bodyPr/>
        <a:lstStyle/>
        <a:p>
          <a:endParaRPr lang="cs-CZ"/>
        </a:p>
      </dgm:t>
    </dgm:pt>
    <dgm:pt modelId="{3F9C46F6-791F-4785-BE7A-EF0AA7B44A52}" type="sibTrans" cxnId="{0D41F6C8-EDB6-4060-AFB1-C1274D17FF6A}">
      <dgm:prSet/>
      <dgm:spPr/>
      <dgm:t>
        <a:bodyPr/>
        <a:lstStyle/>
        <a:p>
          <a:endParaRPr lang="cs-CZ"/>
        </a:p>
      </dgm:t>
    </dgm:pt>
    <dgm:pt modelId="{1EFCD67F-C1AB-4D31-B466-A433C9F54316}" type="pres">
      <dgm:prSet presAssocID="{AFEFCC34-95C8-483F-934F-ECD9F9C5D651}" presName="linear" presStyleCnt="0">
        <dgm:presLayoutVars>
          <dgm:animLvl val="lvl"/>
          <dgm:resizeHandles val="exact"/>
        </dgm:presLayoutVars>
      </dgm:prSet>
      <dgm:spPr/>
    </dgm:pt>
    <dgm:pt modelId="{3D46FC50-3B2E-4A06-941B-79DD4A3A2029}" type="pres">
      <dgm:prSet presAssocID="{85A276CD-BBA6-48FC-B135-A5D92DB93C58}" presName="parentText" presStyleLbl="node1" presStyleIdx="0" presStyleCnt="4">
        <dgm:presLayoutVars>
          <dgm:chMax val="0"/>
          <dgm:bulletEnabled val="1"/>
        </dgm:presLayoutVars>
      </dgm:prSet>
      <dgm:spPr/>
    </dgm:pt>
    <dgm:pt modelId="{F61CBCDD-3EBD-4126-A136-E107222BAE2D}" type="pres">
      <dgm:prSet presAssocID="{95FA734E-6A80-4785-97B4-14BB6A7530CE}" presName="spacer" presStyleCnt="0"/>
      <dgm:spPr/>
    </dgm:pt>
    <dgm:pt modelId="{2C9AC07C-1F5F-40EA-B011-BBCA53271449}" type="pres">
      <dgm:prSet presAssocID="{B5A03CA9-8444-4C81-B3BE-8D88A4750011}" presName="parentText" presStyleLbl="node1" presStyleIdx="1" presStyleCnt="4">
        <dgm:presLayoutVars>
          <dgm:chMax val="0"/>
          <dgm:bulletEnabled val="1"/>
        </dgm:presLayoutVars>
      </dgm:prSet>
      <dgm:spPr/>
    </dgm:pt>
    <dgm:pt modelId="{505F0414-B9F6-46AB-968A-143E0183E50C}" type="pres">
      <dgm:prSet presAssocID="{349200A4-0A8E-4925-8F32-F041DBFEFB79}" presName="spacer" presStyleCnt="0"/>
      <dgm:spPr/>
    </dgm:pt>
    <dgm:pt modelId="{07442D7C-560F-410D-A7D3-27127A7AA654}" type="pres">
      <dgm:prSet presAssocID="{FBE5FA86-36D3-49E2-B895-DA93533F2BC9}" presName="parentText" presStyleLbl="node1" presStyleIdx="2" presStyleCnt="4">
        <dgm:presLayoutVars>
          <dgm:chMax val="0"/>
          <dgm:bulletEnabled val="1"/>
        </dgm:presLayoutVars>
      </dgm:prSet>
      <dgm:spPr/>
    </dgm:pt>
    <dgm:pt modelId="{B6E29333-F0EC-4007-9C1D-ADD076786C24}" type="pres">
      <dgm:prSet presAssocID="{27AD6BCA-8D50-44C6-8D0E-46D13F1DDF87}" presName="spacer" presStyleCnt="0"/>
      <dgm:spPr/>
    </dgm:pt>
    <dgm:pt modelId="{B03D1784-F630-48AF-9A3C-24BC72797E4C}" type="pres">
      <dgm:prSet presAssocID="{AE5DC92E-B2BD-44E7-B5FC-48BED6B61352}" presName="parentText" presStyleLbl="node1" presStyleIdx="3" presStyleCnt="4">
        <dgm:presLayoutVars>
          <dgm:chMax val="0"/>
          <dgm:bulletEnabled val="1"/>
        </dgm:presLayoutVars>
      </dgm:prSet>
      <dgm:spPr/>
    </dgm:pt>
  </dgm:ptLst>
  <dgm:cxnLst>
    <dgm:cxn modelId="{D516AD03-C951-424B-892E-D6D8146B04EA}" type="presOf" srcId="{AFEFCC34-95C8-483F-934F-ECD9F9C5D651}" destId="{1EFCD67F-C1AB-4D31-B466-A433C9F54316}" srcOrd="0" destOrd="0" presId="urn:microsoft.com/office/officeart/2005/8/layout/vList2"/>
    <dgm:cxn modelId="{820D820F-C816-4320-80E0-CC731A476823}" type="presOf" srcId="{FBE5FA86-36D3-49E2-B895-DA93533F2BC9}" destId="{07442D7C-560F-410D-A7D3-27127A7AA654}" srcOrd="0" destOrd="0" presId="urn:microsoft.com/office/officeart/2005/8/layout/vList2"/>
    <dgm:cxn modelId="{545E943A-E3FE-4D5D-AD3F-881B4C750F04}" srcId="{AFEFCC34-95C8-483F-934F-ECD9F9C5D651}" destId="{B5A03CA9-8444-4C81-B3BE-8D88A4750011}" srcOrd="1" destOrd="0" parTransId="{15E45838-5DCA-4453-A9E9-47E919529D55}" sibTransId="{349200A4-0A8E-4925-8F32-F041DBFEFB79}"/>
    <dgm:cxn modelId="{3AB8AC3B-AA7C-4628-8ACF-493832D831B5}" srcId="{AFEFCC34-95C8-483F-934F-ECD9F9C5D651}" destId="{85A276CD-BBA6-48FC-B135-A5D92DB93C58}" srcOrd="0" destOrd="0" parTransId="{D9FC057A-CC6D-4FBD-89AF-32288CD63F47}" sibTransId="{95FA734E-6A80-4785-97B4-14BB6A7530CE}"/>
    <dgm:cxn modelId="{7D666B95-B336-48FA-A4CF-4EA1179AADE2}" srcId="{AFEFCC34-95C8-483F-934F-ECD9F9C5D651}" destId="{FBE5FA86-36D3-49E2-B895-DA93533F2BC9}" srcOrd="2" destOrd="0" parTransId="{D08AF035-B434-4447-964D-7EEC928E4E29}" sibTransId="{27AD6BCA-8D50-44C6-8D0E-46D13F1DDF87}"/>
    <dgm:cxn modelId="{F8942FA9-B16F-47D9-ADC6-2473FF8AC013}" type="presOf" srcId="{AE5DC92E-B2BD-44E7-B5FC-48BED6B61352}" destId="{B03D1784-F630-48AF-9A3C-24BC72797E4C}" srcOrd="0" destOrd="0" presId="urn:microsoft.com/office/officeart/2005/8/layout/vList2"/>
    <dgm:cxn modelId="{FB30DEB5-D0EC-40AF-8DC6-46775FAEFD3B}" type="presOf" srcId="{B5A03CA9-8444-4C81-B3BE-8D88A4750011}" destId="{2C9AC07C-1F5F-40EA-B011-BBCA53271449}" srcOrd="0" destOrd="0" presId="urn:microsoft.com/office/officeart/2005/8/layout/vList2"/>
    <dgm:cxn modelId="{0D41F6C8-EDB6-4060-AFB1-C1274D17FF6A}" srcId="{AFEFCC34-95C8-483F-934F-ECD9F9C5D651}" destId="{AE5DC92E-B2BD-44E7-B5FC-48BED6B61352}" srcOrd="3" destOrd="0" parTransId="{C630A7E5-69D0-430E-82C8-4F3E71BE5819}" sibTransId="{3F9C46F6-791F-4785-BE7A-EF0AA7B44A52}"/>
    <dgm:cxn modelId="{2C0469E1-5328-414B-880E-B61FD12A349F}" type="presOf" srcId="{85A276CD-BBA6-48FC-B135-A5D92DB93C58}" destId="{3D46FC50-3B2E-4A06-941B-79DD4A3A2029}" srcOrd="0" destOrd="0" presId="urn:microsoft.com/office/officeart/2005/8/layout/vList2"/>
    <dgm:cxn modelId="{44945663-A1B6-4983-8C2C-C96CF0AA50E8}" type="presParOf" srcId="{1EFCD67F-C1AB-4D31-B466-A433C9F54316}" destId="{3D46FC50-3B2E-4A06-941B-79DD4A3A2029}" srcOrd="0" destOrd="0" presId="urn:microsoft.com/office/officeart/2005/8/layout/vList2"/>
    <dgm:cxn modelId="{C2CA8A18-4020-469D-8613-255EACD880F7}" type="presParOf" srcId="{1EFCD67F-C1AB-4D31-B466-A433C9F54316}" destId="{F61CBCDD-3EBD-4126-A136-E107222BAE2D}" srcOrd="1" destOrd="0" presId="urn:microsoft.com/office/officeart/2005/8/layout/vList2"/>
    <dgm:cxn modelId="{DC4EF5CE-ED4B-4675-958F-361FD134265F}" type="presParOf" srcId="{1EFCD67F-C1AB-4D31-B466-A433C9F54316}" destId="{2C9AC07C-1F5F-40EA-B011-BBCA53271449}" srcOrd="2" destOrd="0" presId="urn:microsoft.com/office/officeart/2005/8/layout/vList2"/>
    <dgm:cxn modelId="{B14F20A4-FA1C-43C3-A21A-C94AE58D9641}" type="presParOf" srcId="{1EFCD67F-C1AB-4D31-B466-A433C9F54316}" destId="{505F0414-B9F6-46AB-968A-143E0183E50C}" srcOrd="3" destOrd="0" presId="urn:microsoft.com/office/officeart/2005/8/layout/vList2"/>
    <dgm:cxn modelId="{F515B6DE-E1D0-432A-A2DA-A966C59AC254}" type="presParOf" srcId="{1EFCD67F-C1AB-4D31-B466-A433C9F54316}" destId="{07442D7C-560F-410D-A7D3-27127A7AA654}" srcOrd="4" destOrd="0" presId="urn:microsoft.com/office/officeart/2005/8/layout/vList2"/>
    <dgm:cxn modelId="{798CC4DB-BE6C-4C54-BBFC-1891DEE166FB}" type="presParOf" srcId="{1EFCD67F-C1AB-4D31-B466-A433C9F54316}" destId="{B6E29333-F0EC-4007-9C1D-ADD076786C24}" srcOrd="5" destOrd="0" presId="urn:microsoft.com/office/officeart/2005/8/layout/vList2"/>
    <dgm:cxn modelId="{757030BB-4435-465F-92C5-2D10D99F621F}" type="presParOf" srcId="{1EFCD67F-C1AB-4D31-B466-A433C9F54316}" destId="{B03D1784-F630-48AF-9A3C-24BC72797E4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B6A33E0-76CF-4091-8761-8485FB03985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CEF9E42B-37C3-4563-B115-9E7CAC6BADDC}">
      <dgm:prSet/>
      <dgm:spPr/>
      <dgm:t>
        <a:bodyPr/>
        <a:lstStyle/>
        <a:p>
          <a:r>
            <a:rPr lang="en-US" dirty="0"/>
            <a:t>Smart City is more complex and complicated environment than we expected</a:t>
          </a:r>
        </a:p>
      </dgm:t>
    </dgm:pt>
    <dgm:pt modelId="{FDA5370A-61BC-48A9-BAF9-C4E3E0F465F5}" type="parTrans" cxnId="{FE0400CD-BF72-4E97-88AB-5136018D6D17}">
      <dgm:prSet/>
      <dgm:spPr/>
      <dgm:t>
        <a:bodyPr/>
        <a:lstStyle/>
        <a:p>
          <a:endParaRPr lang="cs-CZ"/>
        </a:p>
      </dgm:t>
    </dgm:pt>
    <dgm:pt modelId="{4F8A0A2C-BAEA-4841-9F2F-0EDA92676CA0}" type="sibTrans" cxnId="{FE0400CD-BF72-4E97-88AB-5136018D6D17}">
      <dgm:prSet/>
      <dgm:spPr/>
      <dgm:t>
        <a:bodyPr/>
        <a:lstStyle/>
        <a:p>
          <a:endParaRPr lang="cs-CZ"/>
        </a:p>
      </dgm:t>
    </dgm:pt>
    <dgm:pt modelId="{DED880EF-CFE6-4821-AE58-C7ABDBCC7721}">
      <dgm:prSet/>
      <dgm:spPr/>
      <dgm:t>
        <a:bodyPr/>
        <a:lstStyle/>
        <a:p>
          <a:r>
            <a:rPr lang="en-US" dirty="0"/>
            <a:t>Design of the services within the Smart City is complicated and hard to manage, there are many stakeholders with different goals and interests</a:t>
          </a:r>
        </a:p>
      </dgm:t>
    </dgm:pt>
    <dgm:pt modelId="{2078B26C-7CA2-4A04-8343-7F6B24CEC6D3}" type="parTrans" cxnId="{E547B86C-6857-456E-A082-0B04F7E12E5E}">
      <dgm:prSet/>
      <dgm:spPr/>
      <dgm:t>
        <a:bodyPr/>
        <a:lstStyle/>
        <a:p>
          <a:endParaRPr lang="cs-CZ"/>
        </a:p>
      </dgm:t>
    </dgm:pt>
    <dgm:pt modelId="{A1E71E98-8D66-401E-AEB4-43A03D5F3F8A}" type="sibTrans" cxnId="{E547B86C-6857-456E-A082-0B04F7E12E5E}">
      <dgm:prSet/>
      <dgm:spPr/>
      <dgm:t>
        <a:bodyPr/>
        <a:lstStyle/>
        <a:p>
          <a:endParaRPr lang="cs-CZ"/>
        </a:p>
      </dgm:t>
    </dgm:pt>
    <dgm:pt modelId="{0440E1C7-CE16-470D-9BD7-344F66730EF1}">
      <dgm:prSet/>
      <dgm:spPr/>
      <dgm:t>
        <a:bodyPr/>
        <a:lstStyle/>
        <a:p>
          <a:r>
            <a:rPr lang="en-US" dirty="0"/>
            <a:t>Some consequences are hard to find</a:t>
          </a:r>
        </a:p>
      </dgm:t>
    </dgm:pt>
    <dgm:pt modelId="{948229BE-B33D-41C6-A6EA-3B74D5D39B20}" type="parTrans" cxnId="{A85188B6-E0E4-47AE-8E9B-218A50189B6C}">
      <dgm:prSet/>
      <dgm:spPr/>
      <dgm:t>
        <a:bodyPr/>
        <a:lstStyle/>
        <a:p>
          <a:endParaRPr lang="cs-CZ"/>
        </a:p>
      </dgm:t>
    </dgm:pt>
    <dgm:pt modelId="{3BBEDDF4-B48D-4300-83FA-9405CA6A8067}" type="sibTrans" cxnId="{A85188B6-E0E4-47AE-8E9B-218A50189B6C}">
      <dgm:prSet/>
      <dgm:spPr/>
      <dgm:t>
        <a:bodyPr/>
        <a:lstStyle/>
        <a:p>
          <a:endParaRPr lang="cs-CZ"/>
        </a:p>
      </dgm:t>
    </dgm:pt>
    <dgm:pt modelId="{0BFDBC4D-D1FE-48E4-9179-C3459AC0096D}">
      <dgm:prSet/>
      <dgm:spPr/>
      <dgm:t>
        <a:bodyPr/>
        <a:lstStyle/>
        <a:p>
          <a:r>
            <a:rPr lang="en-US" dirty="0"/>
            <a:t>They would appear in other context</a:t>
          </a:r>
        </a:p>
      </dgm:t>
    </dgm:pt>
    <dgm:pt modelId="{7D15271A-5D5E-450D-90E3-5B688DD24250}" type="parTrans" cxnId="{F5FF8685-B68A-4AC4-8A99-4D9CC288474C}">
      <dgm:prSet/>
      <dgm:spPr/>
      <dgm:t>
        <a:bodyPr/>
        <a:lstStyle/>
        <a:p>
          <a:endParaRPr lang="cs-CZ"/>
        </a:p>
      </dgm:t>
    </dgm:pt>
    <dgm:pt modelId="{DC962EA9-BFA6-4CAA-AB51-490B77D66C0E}" type="sibTrans" cxnId="{F5FF8685-B68A-4AC4-8A99-4D9CC288474C}">
      <dgm:prSet/>
      <dgm:spPr/>
      <dgm:t>
        <a:bodyPr/>
        <a:lstStyle/>
        <a:p>
          <a:endParaRPr lang="cs-CZ"/>
        </a:p>
      </dgm:t>
    </dgm:pt>
    <dgm:pt modelId="{F6D940FC-1EAB-4507-A99E-C9C4CF2E9BED}">
      <dgm:prSet/>
      <dgm:spPr/>
      <dgm:t>
        <a:bodyPr/>
        <a:lstStyle/>
        <a:p>
          <a:r>
            <a:rPr lang="en-US" dirty="0"/>
            <a:t>Improvement in one context leads to the failure in another (</a:t>
          </a:r>
          <a:r>
            <a:rPr lang="en-US" dirty="0" err="1"/>
            <a:t>f.e</a:t>
          </a:r>
          <a:r>
            <a:rPr lang="en-US" dirty="0"/>
            <a:t>. overload of infrastructure)</a:t>
          </a:r>
        </a:p>
      </dgm:t>
    </dgm:pt>
    <dgm:pt modelId="{D7CBFCF0-A57B-4F93-A403-6361CC639D0B}" type="parTrans" cxnId="{9931B543-8167-4F38-AED0-85FF64915C65}">
      <dgm:prSet/>
      <dgm:spPr/>
      <dgm:t>
        <a:bodyPr/>
        <a:lstStyle/>
        <a:p>
          <a:endParaRPr lang="cs-CZ"/>
        </a:p>
      </dgm:t>
    </dgm:pt>
    <dgm:pt modelId="{A5A615FF-2549-47C4-A952-A667657C96CA}" type="sibTrans" cxnId="{9931B543-8167-4F38-AED0-85FF64915C65}">
      <dgm:prSet/>
      <dgm:spPr/>
      <dgm:t>
        <a:bodyPr/>
        <a:lstStyle/>
        <a:p>
          <a:endParaRPr lang="cs-CZ"/>
        </a:p>
      </dgm:t>
    </dgm:pt>
    <dgm:pt modelId="{3F2489FA-FAAB-4145-AB0F-09E62A8EB48B}">
      <dgm:prSet/>
      <dgm:spPr/>
      <dgm:t>
        <a:bodyPr/>
        <a:lstStyle/>
        <a:p>
          <a:r>
            <a:rPr lang="en-US" dirty="0"/>
            <a:t>The competencies and knowledge needed for the Smart City Service design needs to investigated</a:t>
          </a:r>
        </a:p>
      </dgm:t>
    </dgm:pt>
    <dgm:pt modelId="{12DA58F0-B1AB-4DBA-AE8D-FB38DFEFDF5A}" type="parTrans" cxnId="{56585C0C-6C04-4C9C-B32F-8C30EA5610ED}">
      <dgm:prSet/>
      <dgm:spPr/>
      <dgm:t>
        <a:bodyPr/>
        <a:lstStyle/>
        <a:p>
          <a:endParaRPr lang="cs-CZ"/>
        </a:p>
      </dgm:t>
    </dgm:pt>
    <dgm:pt modelId="{4EF0016F-DEE2-41CF-B579-9C5B0323D985}" type="sibTrans" cxnId="{56585C0C-6C04-4C9C-B32F-8C30EA5610ED}">
      <dgm:prSet/>
      <dgm:spPr/>
      <dgm:t>
        <a:bodyPr/>
        <a:lstStyle/>
        <a:p>
          <a:endParaRPr lang="cs-CZ"/>
        </a:p>
      </dgm:t>
    </dgm:pt>
    <dgm:pt modelId="{9F0F3B1F-72E6-4083-8B09-AFC4E3928B01}">
      <dgm:prSet/>
      <dgm:spPr/>
      <dgm:t>
        <a:bodyPr/>
        <a:lstStyle/>
        <a:p>
          <a:r>
            <a:rPr lang="en-US" dirty="0"/>
            <a:t>The main goal is to ensure easier and more efficient way of the Smart Services design and realization</a:t>
          </a:r>
        </a:p>
      </dgm:t>
    </dgm:pt>
    <dgm:pt modelId="{6BF150D9-74F5-40CC-9445-043DCD650640}" type="parTrans" cxnId="{72D67997-7665-4587-ACDF-25A03974C35B}">
      <dgm:prSet/>
      <dgm:spPr/>
      <dgm:t>
        <a:bodyPr/>
        <a:lstStyle/>
        <a:p>
          <a:endParaRPr lang="cs-CZ"/>
        </a:p>
      </dgm:t>
    </dgm:pt>
    <dgm:pt modelId="{BC0A98CD-48E6-4964-84ED-022636C545CD}" type="sibTrans" cxnId="{72D67997-7665-4587-ACDF-25A03974C35B}">
      <dgm:prSet/>
      <dgm:spPr/>
      <dgm:t>
        <a:bodyPr/>
        <a:lstStyle/>
        <a:p>
          <a:endParaRPr lang="cs-CZ"/>
        </a:p>
      </dgm:t>
    </dgm:pt>
    <dgm:pt modelId="{8A692A30-C699-4B48-9018-09D17EDCAEF9}" type="pres">
      <dgm:prSet presAssocID="{2B6A33E0-76CF-4091-8761-8485FB039859}" presName="linear" presStyleCnt="0">
        <dgm:presLayoutVars>
          <dgm:animLvl val="lvl"/>
          <dgm:resizeHandles val="exact"/>
        </dgm:presLayoutVars>
      </dgm:prSet>
      <dgm:spPr/>
    </dgm:pt>
    <dgm:pt modelId="{C1D11BB7-59CB-417F-A74E-77BA5AA94177}" type="pres">
      <dgm:prSet presAssocID="{CEF9E42B-37C3-4563-B115-9E7CAC6BADDC}" presName="parentText" presStyleLbl="node1" presStyleIdx="0" presStyleCnt="5">
        <dgm:presLayoutVars>
          <dgm:chMax val="0"/>
          <dgm:bulletEnabled val="1"/>
        </dgm:presLayoutVars>
      </dgm:prSet>
      <dgm:spPr/>
    </dgm:pt>
    <dgm:pt modelId="{5DC64D9C-6BE6-4343-AE21-FE2002E6251F}" type="pres">
      <dgm:prSet presAssocID="{4F8A0A2C-BAEA-4841-9F2F-0EDA92676CA0}" presName="spacer" presStyleCnt="0"/>
      <dgm:spPr/>
    </dgm:pt>
    <dgm:pt modelId="{80740703-77BE-4B80-8A94-61994B1CD97E}" type="pres">
      <dgm:prSet presAssocID="{DED880EF-CFE6-4821-AE58-C7ABDBCC7721}" presName="parentText" presStyleLbl="node1" presStyleIdx="1" presStyleCnt="5">
        <dgm:presLayoutVars>
          <dgm:chMax val="0"/>
          <dgm:bulletEnabled val="1"/>
        </dgm:presLayoutVars>
      </dgm:prSet>
      <dgm:spPr/>
    </dgm:pt>
    <dgm:pt modelId="{55FB72B3-2974-45EA-A010-D1C4B05279A4}" type="pres">
      <dgm:prSet presAssocID="{A1E71E98-8D66-401E-AEB4-43A03D5F3F8A}" presName="spacer" presStyleCnt="0"/>
      <dgm:spPr/>
    </dgm:pt>
    <dgm:pt modelId="{655B2B9C-6C6C-4618-B788-D2AC468E57DF}" type="pres">
      <dgm:prSet presAssocID="{0440E1C7-CE16-470D-9BD7-344F66730EF1}" presName="parentText" presStyleLbl="node1" presStyleIdx="2" presStyleCnt="5">
        <dgm:presLayoutVars>
          <dgm:chMax val="0"/>
          <dgm:bulletEnabled val="1"/>
        </dgm:presLayoutVars>
      </dgm:prSet>
      <dgm:spPr/>
    </dgm:pt>
    <dgm:pt modelId="{169C9B77-5CB5-4887-9CCF-001A6AF95B80}" type="pres">
      <dgm:prSet presAssocID="{0440E1C7-CE16-470D-9BD7-344F66730EF1}" presName="childText" presStyleLbl="revTx" presStyleIdx="0" presStyleCnt="1">
        <dgm:presLayoutVars>
          <dgm:bulletEnabled val="1"/>
        </dgm:presLayoutVars>
      </dgm:prSet>
      <dgm:spPr/>
    </dgm:pt>
    <dgm:pt modelId="{0F63B693-28DE-4D9A-B783-6C4E5E894C33}" type="pres">
      <dgm:prSet presAssocID="{3F2489FA-FAAB-4145-AB0F-09E62A8EB48B}" presName="parentText" presStyleLbl="node1" presStyleIdx="3" presStyleCnt="5">
        <dgm:presLayoutVars>
          <dgm:chMax val="0"/>
          <dgm:bulletEnabled val="1"/>
        </dgm:presLayoutVars>
      </dgm:prSet>
      <dgm:spPr/>
    </dgm:pt>
    <dgm:pt modelId="{5EE80BB7-CB62-47D6-8AF5-38AA9E152E19}" type="pres">
      <dgm:prSet presAssocID="{4EF0016F-DEE2-41CF-B579-9C5B0323D985}" presName="spacer" presStyleCnt="0"/>
      <dgm:spPr/>
    </dgm:pt>
    <dgm:pt modelId="{C916EF5A-2040-4852-B4F5-8C537A571F6B}" type="pres">
      <dgm:prSet presAssocID="{9F0F3B1F-72E6-4083-8B09-AFC4E3928B01}" presName="parentText" presStyleLbl="node1" presStyleIdx="4" presStyleCnt="5">
        <dgm:presLayoutVars>
          <dgm:chMax val="0"/>
          <dgm:bulletEnabled val="1"/>
        </dgm:presLayoutVars>
      </dgm:prSet>
      <dgm:spPr/>
    </dgm:pt>
  </dgm:ptLst>
  <dgm:cxnLst>
    <dgm:cxn modelId="{56585C0C-6C04-4C9C-B32F-8C30EA5610ED}" srcId="{2B6A33E0-76CF-4091-8761-8485FB039859}" destId="{3F2489FA-FAAB-4145-AB0F-09E62A8EB48B}" srcOrd="3" destOrd="0" parTransId="{12DA58F0-B1AB-4DBA-AE8D-FB38DFEFDF5A}" sibTransId="{4EF0016F-DEE2-41CF-B579-9C5B0323D985}"/>
    <dgm:cxn modelId="{63FD2F21-D6D7-4975-B6D7-71C89AE2A397}" type="presOf" srcId="{DED880EF-CFE6-4821-AE58-C7ABDBCC7721}" destId="{80740703-77BE-4B80-8A94-61994B1CD97E}" srcOrd="0" destOrd="0" presId="urn:microsoft.com/office/officeart/2005/8/layout/vList2"/>
    <dgm:cxn modelId="{B5420332-3CAD-4C89-A6A0-A79F7BAEE916}" type="presOf" srcId="{0BFDBC4D-D1FE-48E4-9179-C3459AC0096D}" destId="{169C9B77-5CB5-4887-9CCF-001A6AF95B80}" srcOrd="0" destOrd="0" presId="urn:microsoft.com/office/officeart/2005/8/layout/vList2"/>
    <dgm:cxn modelId="{2F737B43-FA12-4E67-8F59-15F0495688BF}" type="presOf" srcId="{3F2489FA-FAAB-4145-AB0F-09E62A8EB48B}" destId="{0F63B693-28DE-4D9A-B783-6C4E5E894C33}" srcOrd="0" destOrd="0" presId="urn:microsoft.com/office/officeart/2005/8/layout/vList2"/>
    <dgm:cxn modelId="{9931B543-8167-4F38-AED0-85FF64915C65}" srcId="{0440E1C7-CE16-470D-9BD7-344F66730EF1}" destId="{F6D940FC-1EAB-4507-A99E-C9C4CF2E9BED}" srcOrd="1" destOrd="0" parTransId="{D7CBFCF0-A57B-4F93-A403-6361CC639D0B}" sibTransId="{A5A615FF-2549-47C4-A952-A667657C96CA}"/>
    <dgm:cxn modelId="{FFFF776B-096B-4FBF-AE22-F266EC9AB9D4}" type="presOf" srcId="{CEF9E42B-37C3-4563-B115-9E7CAC6BADDC}" destId="{C1D11BB7-59CB-417F-A74E-77BA5AA94177}" srcOrd="0" destOrd="0" presId="urn:microsoft.com/office/officeart/2005/8/layout/vList2"/>
    <dgm:cxn modelId="{E547B86C-6857-456E-A082-0B04F7E12E5E}" srcId="{2B6A33E0-76CF-4091-8761-8485FB039859}" destId="{DED880EF-CFE6-4821-AE58-C7ABDBCC7721}" srcOrd="1" destOrd="0" parTransId="{2078B26C-7CA2-4A04-8343-7F6B24CEC6D3}" sibTransId="{A1E71E98-8D66-401E-AEB4-43A03D5F3F8A}"/>
    <dgm:cxn modelId="{BB3D8678-991A-4BBE-91ED-8023B2E06284}" type="presOf" srcId="{0440E1C7-CE16-470D-9BD7-344F66730EF1}" destId="{655B2B9C-6C6C-4618-B788-D2AC468E57DF}" srcOrd="0" destOrd="0" presId="urn:microsoft.com/office/officeart/2005/8/layout/vList2"/>
    <dgm:cxn modelId="{9E7B9D7B-2B6A-46F9-B527-5F5EA17FEFA5}" type="presOf" srcId="{F6D940FC-1EAB-4507-A99E-C9C4CF2E9BED}" destId="{169C9B77-5CB5-4887-9CCF-001A6AF95B80}" srcOrd="0" destOrd="1" presId="urn:microsoft.com/office/officeart/2005/8/layout/vList2"/>
    <dgm:cxn modelId="{F5FF8685-B68A-4AC4-8A99-4D9CC288474C}" srcId="{0440E1C7-CE16-470D-9BD7-344F66730EF1}" destId="{0BFDBC4D-D1FE-48E4-9179-C3459AC0096D}" srcOrd="0" destOrd="0" parTransId="{7D15271A-5D5E-450D-90E3-5B688DD24250}" sibTransId="{DC962EA9-BFA6-4CAA-AB51-490B77D66C0E}"/>
    <dgm:cxn modelId="{AA547A94-75C8-4501-A31A-8AF1C8DC3F82}" type="presOf" srcId="{2B6A33E0-76CF-4091-8761-8485FB039859}" destId="{8A692A30-C699-4B48-9018-09D17EDCAEF9}" srcOrd="0" destOrd="0" presId="urn:microsoft.com/office/officeart/2005/8/layout/vList2"/>
    <dgm:cxn modelId="{72D67997-7665-4587-ACDF-25A03974C35B}" srcId="{2B6A33E0-76CF-4091-8761-8485FB039859}" destId="{9F0F3B1F-72E6-4083-8B09-AFC4E3928B01}" srcOrd="4" destOrd="0" parTransId="{6BF150D9-74F5-40CC-9445-043DCD650640}" sibTransId="{BC0A98CD-48E6-4964-84ED-022636C545CD}"/>
    <dgm:cxn modelId="{F33E3FA2-1933-4FDE-95B0-61658256DE45}" type="presOf" srcId="{9F0F3B1F-72E6-4083-8B09-AFC4E3928B01}" destId="{C916EF5A-2040-4852-B4F5-8C537A571F6B}" srcOrd="0" destOrd="0" presId="urn:microsoft.com/office/officeart/2005/8/layout/vList2"/>
    <dgm:cxn modelId="{A85188B6-E0E4-47AE-8E9B-218A50189B6C}" srcId="{2B6A33E0-76CF-4091-8761-8485FB039859}" destId="{0440E1C7-CE16-470D-9BD7-344F66730EF1}" srcOrd="2" destOrd="0" parTransId="{948229BE-B33D-41C6-A6EA-3B74D5D39B20}" sibTransId="{3BBEDDF4-B48D-4300-83FA-9405CA6A8067}"/>
    <dgm:cxn modelId="{FE0400CD-BF72-4E97-88AB-5136018D6D17}" srcId="{2B6A33E0-76CF-4091-8761-8485FB039859}" destId="{CEF9E42B-37C3-4563-B115-9E7CAC6BADDC}" srcOrd="0" destOrd="0" parTransId="{FDA5370A-61BC-48A9-BAF9-C4E3E0F465F5}" sibTransId="{4F8A0A2C-BAEA-4841-9F2F-0EDA92676CA0}"/>
    <dgm:cxn modelId="{7158CB0A-C439-4F83-8AEA-C775EF702BFC}" type="presParOf" srcId="{8A692A30-C699-4B48-9018-09D17EDCAEF9}" destId="{C1D11BB7-59CB-417F-A74E-77BA5AA94177}" srcOrd="0" destOrd="0" presId="urn:microsoft.com/office/officeart/2005/8/layout/vList2"/>
    <dgm:cxn modelId="{F179B548-82F5-42D2-82BF-AA7151351876}" type="presParOf" srcId="{8A692A30-C699-4B48-9018-09D17EDCAEF9}" destId="{5DC64D9C-6BE6-4343-AE21-FE2002E6251F}" srcOrd="1" destOrd="0" presId="urn:microsoft.com/office/officeart/2005/8/layout/vList2"/>
    <dgm:cxn modelId="{843FCD61-7269-4DF0-9446-06262FA5027A}" type="presParOf" srcId="{8A692A30-C699-4B48-9018-09D17EDCAEF9}" destId="{80740703-77BE-4B80-8A94-61994B1CD97E}" srcOrd="2" destOrd="0" presId="urn:microsoft.com/office/officeart/2005/8/layout/vList2"/>
    <dgm:cxn modelId="{6315E497-3B63-4D5C-A6CE-F42E32B35771}" type="presParOf" srcId="{8A692A30-C699-4B48-9018-09D17EDCAEF9}" destId="{55FB72B3-2974-45EA-A010-D1C4B05279A4}" srcOrd="3" destOrd="0" presId="urn:microsoft.com/office/officeart/2005/8/layout/vList2"/>
    <dgm:cxn modelId="{6024CE06-8C19-409B-8610-2F8357B05341}" type="presParOf" srcId="{8A692A30-C699-4B48-9018-09D17EDCAEF9}" destId="{655B2B9C-6C6C-4618-B788-D2AC468E57DF}" srcOrd="4" destOrd="0" presId="urn:microsoft.com/office/officeart/2005/8/layout/vList2"/>
    <dgm:cxn modelId="{7EB6BCEE-EAD7-427C-ADFE-FEA5C47E8C35}" type="presParOf" srcId="{8A692A30-C699-4B48-9018-09D17EDCAEF9}" destId="{169C9B77-5CB5-4887-9CCF-001A6AF95B80}" srcOrd="5" destOrd="0" presId="urn:microsoft.com/office/officeart/2005/8/layout/vList2"/>
    <dgm:cxn modelId="{4A4B1989-DD8C-439E-B530-4877FC120799}" type="presParOf" srcId="{8A692A30-C699-4B48-9018-09D17EDCAEF9}" destId="{0F63B693-28DE-4D9A-B783-6C4E5E894C33}" srcOrd="6" destOrd="0" presId="urn:microsoft.com/office/officeart/2005/8/layout/vList2"/>
    <dgm:cxn modelId="{AF1272CE-9490-4672-BB43-8E24336AA294}" type="presParOf" srcId="{8A692A30-C699-4B48-9018-09D17EDCAEF9}" destId="{5EE80BB7-CB62-47D6-8AF5-38AA9E152E19}" srcOrd="7" destOrd="0" presId="urn:microsoft.com/office/officeart/2005/8/layout/vList2"/>
    <dgm:cxn modelId="{392D62C5-B9B9-4493-9A41-AB48B3DCC590}" type="presParOf" srcId="{8A692A30-C699-4B48-9018-09D17EDCAEF9}" destId="{C916EF5A-2040-4852-B4F5-8C537A571F6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2F295F-6E69-4907-BFC3-D78C8F6822D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470A2B21-D432-4EE9-9D2E-197DAA74F5BA}">
      <dgm:prSet/>
      <dgm:spPr/>
      <dgm:t>
        <a:bodyPr/>
        <a:lstStyle/>
        <a:p>
          <a:r>
            <a:rPr lang="en-US" noProof="0" dirty="0"/>
            <a:t>Smart City is a concept that encompasses a set of advanced services, utilizing ICT in innovative ways to enable efficient city management and improve habitation, resilience, and sustainability. It aims to deliver the highest value possible to citizens and other stakeholders through an interconnected network of services. The value proposition of a Smart City (and its services) should be formulated in a clear and understandable manner for the final recipients of the service</a:t>
          </a:r>
        </a:p>
      </dgm:t>
    </dgm:pt>
    <dgm:pt modelId="{09B7560D-18A0-4127-BCEA-95A530A6C3CD}" type="parTrans" cxnId="{D0419416-12E5-4991-8407-8A5D1E55CA90}">
      <dgm:prSet/>
      <dgm:spPr/>
      <dgm:t>
        <a:bodyPr/>
        <a:lstStyle/>
        <a:p>
          <a:endParaRPr lang="cs-CZ"/>
        </a:p>
      </dgm:t>
    </dgm:pt>
    <dgm:pt modelId="{DCBBC653-A484-4A6B-A648-C16041348AE9}" type="sibTrans" cxnId="{D0419416-12E5-4991-8407-8A5D1E55CA90}">
      <dgm:prSet/>
      <dgm:spPr/>
      <dgm:t>
        <a:bodyPr/>
        <a:lstStyle/>
        <a:p>
          <a:endParaRPr lang="cs-CZ"/>
        </a:p>
      </dgm:t>
    </dgm:pt>
    <dgm:pt modelId="{43745C04-6DAF-441C-A35D-4ADA52DF8CB6}">
      <dgm:prSet/>
      <dgm:spPr/>
      <dgm:t>
        <a:bodyPr/>
        <a:lstStyle/>
        <a:p>
          <a:r>
            <a:rPr lang="en-US" b="0" i="0" dirty="0"/>
            <a:t>A smart city is a place where traditional networks and services are made more efficient with the use of digital solutions for the benefit of its inhabitants and business. </a:t>
          </a:r>
          <a:endParaRPr lang="en-US" dirty="0"/>
        </a:p>
      </dgm:t>
    </dgm:pt>
    <dgm:pt modelId="{9B0EF136-9D94-48CF-8EC7-62FE17653772}" type="parTrans" cxnId="{10E280AB-1C86-4B35-A2CD-3B2D524ECA3A}">
      <dgm:prSet/>
      <dgm:spPr/>
      <dgm:t>
        <a:bodyPr/>
        <a:lstStyle/>
        <a:p>
          <a:endParaRPr lang="cs-CZ"/>
        </a:p>
      </dgm:t>
    </dgm:pt>
    <dgm:pt modelId="{7D2FADE7-E8D0-4294-B206-4A38F00942B9}" type="sibTrans" cxnId="{10E280AB-1C86-4B35-A2CD-3B2D524ECA3A}">
      <dgm:prSet/>
      <dgm:spPr/>
      <dgm:t>
        <a:bodyPr/>
        <a:lstStyle/>
        <a:p>
          <a:endParaRPr lang="cs-CZ"/>
        </a:p>
      </dgm:t>
    </dgm:pt>
    <dgm:pt modelId="{3E9CA62C-95D3-45C5-BBC0-7DC06E21AFE6}">
      <dgm:prSet/>
      <dgm:spPr/>
      <dgm:t>
        <a:bodyPr/>
        <a:lstStyle/>
        <a:p>
          <a:r>
            <a:rPr lang="en-US" dirty="0"/>
            <a:t>European Commission definition - https://ec.europa.eu/info/eu-regional-and-urban-development/topics/cities-and-urban-development/city-initiatives/smart-cities_en</a:t>
          </a:r>
        </a:p>
      </dgm:t>
    </dgm:pt>
    <dgm:pt modelId="{50547D5E-CAAA-4B3D-B9B9-39505777371D}" type="parTrans" cxnId="{3B95A57F-7A61-427F-A6D2-BF905E1168D7}">
      <dgm:prSet/>
      <dgm:spPr/>
      <dgm:t>
        <a:bodyPr/>
        <a:lstStyle/>
        <a:p>
          <a:endParaRPr lang="cs-CZ"/>
        </a:p>
      </dgm:t>
    </dgm:pt>
    <dgm:pt modelId="{964DFE49-C895-4E38-B277-CE7B554077DE}" type="sibTrans" cxnId="{3B95A57F-7A61-427F-A6D2-BF905E1168D7}">
      <dgm:prSet/>
      <dgm:spPr/>
      <dgm:t>
        <a:bodyPr/>
        <a:lstStyle/>
        <a:p>
          <a:endParaRPr lang="cs-CZ"/>
        </a:p>
      </dgm:t>
    </dgm:pt>
    <dgm:pt modelId="{D2D1BCF2-BE4A-4395-B657-83174DA7FCBE}">
      <dgm:prSet/>
      <dgm:spPr/>
      <dgm:t>
        <a:bodyPr/>
        <a:lstStyle/>
        <a:p>
          <a:r>
            <a:rPr lang="en-US" dirty="0"/>
            <a:t>Definition, developed in </a:t>
          </a:r>
          <a:r>
            <a:rPr lang="en-US" dirty="0" err="1"/>
            <a:t>SeSLab</a:t>
          </a:r>
          <a:r>
            <a:rPr lang="en-US" dirty="0"/>
            <a:t>, reformulated by AI</a:t>
          </a:r>
        </a:p>
      </dgm:t>
    </dgm:pt>
    <dgm:pt modelId="{37DCB5DD-95D7-40B8-BEF9-8560AE3D9C54}" type="parTrans" cxnId="{B4E806F9-2FF7-4BC3-AB67-E873119A399E}">
      <dgm:prSet/>
      <dgm:spPr/>
      <dgm:t>
        <a:bodyPr/>
        <a:lstStyle/>
        <a:p>
          <a:endParaRPr lang="cs-CZ"/>
        </a:p>
      </dgm:t>
    </dgm:pt>
    <dgm:pt modelId="{0CE5B2FB-35D5-4284-A8D8-8D1D4DA44860}" type="sibTrans" cxnId="{B4E806F9-2FF7-4BC3-AB67-E873119A399E}">
      <dgm:prSet/>
      <dgm:spPr/>
      <dgm:t>
        <a:bodyPr/>
        <a:lstStyle/>
        <a:p>
          <a:endParaRPr lang="cs-CZ"/>
        </a:p>
      </dgm:t>
    </dgm:pt>
    <dgm:pt modelId="{3031FEE5-FA23-4ED0-ADE2-EFC7529B6980}" type="pres">
      <dgm:prSet presAssocID="{E72F295F-6E69-4907-BFC3-D78C8F6822DA}" presName="linear" presStyleCnt="0">
        <dgm:presLayoutVars>
          <dgm:animLvl val="lvl"/>
          <dgm:resizeHandles val="exact"/>
        </dgm:presLayoutVars>
      </dgm:prSet>
      <dgm:spPr/>
    </dgm:pt>
    <dgm:pt modelId="{6F35DA50-8ADA-40AE-AF94-B7C4A41C36BF}" type="pres">
      <dgm:prSet presAssocID="{43745C04-6DAF-441C-A35D-4ADA52DF8CB6}" presName="parentText" presStyleLbl="node1" presStyleIdx="0" presStyleCnt="2">
        <dgm:presLayoutVars>
          <dgm:chMax val="0"/>
          <dgm:bulletEnabled val="1"/>
        </dgm:presLayoutVars>
      </dgm:prSet>
      <dgm:spPr/>
    </dgm:pt>
    <dgm:pt modelId="{31569F36-A26F-4649-87C7-9EB977CC4F96}" type="pres">
      <dgm:prSet presAssocID="{43745C04-6DAF-441C-A35D-4ADA52DF8CB6}" presName="childText" presStyleLbl="revTx" presStyleIdx="0" presStyleCnt="2">
        <dgm:presLayoutVars>
          <dgm:bulletEnabled val="1"/>
        </dgm:presLayoutVars>
      </dgm:prSet>
      <dgm:spPr/>
    </dgm:pt>
    <dgm:pt modelId="{1A1B3FB7-CA18-49A4-B028-A57A5E1E6CFE}" type="pres">
      <dgm:prSet presAssocID="{470A2B21-D432-4EE9-9D2E-197DAA74F5BA}" presName="parentText" presStyleLbl="node1" presStyleIdx="1" presStyleCnt="2" custLinFactNeighborX="3892" custLinFactNeighborY="-3400">
        <dgm:presLayoutVars>
          <dgm:chMax val="0"/>
          <dgm:bulletEnabled val="1"/>
        </dgm:presLayoutVars>
      </dgm:prSet>
      <dgm:spPr/>
    </dgm:pt>
    <dgm:pt modelId="{9F63336E-F2A0-4B9E-BAA4-CD3D5D5F9127}" type="pres">
      <dgm:prSet presAssocID="{470A2B21-D432-4EE9-9D2E-197DAA74F5BA}" presName="childText" presStyleLbl="revTx" presStyleIdx="1" presStyleCnt="2">
        <dgm:presLayoutVars>
          <dgm:bulletEnabled val="1"/>
        </dgm:presLayoutVars>
      </dgm:prSet>
      <dgm:spPr/>
    </dgm:pt>
  </dgm:ptLst>
  <dgm:cxnLst>
    <dgm:cxn modelId="{D0419416-12E5-4991-8407-8A5D1E55CA90}" srcId="{E72F295F-6E69-4907-BFC3-D78C8F6822DA}" destId="{470A2B21-D432-4EE9-9D2E-197DAA74F5BA}" srcOrd="1" destOrd="0" parTransId="{09B7560D-18A0-4127-BCEA-95A530A6C3CD}" sibTransId="{DCBBC653-A484-4A6B-A648-C16041348AE9}"/>
    <dgm:cxn modelId="{F7922B2C-B490-4E0C-947D-8BD0C045B82A}" type="presOf" srcId="{3E9CA62C-95D3-45C5-BBC0-7DC06E21AFE6}" destId="{31569F36-A26F-4649-87C7-9EB977CC4F96}" srcOrd="0" destOrd="0" presId="urn:microsoft.com/office/officeart/2005/8/layout/vList2"/>
    <dgm:cxn modelId="{C13D044F-12DE-4685-98DA-2670A39D0D7A}" type="presOf" srcId="{470A2B21-D432-4EE9-9D2E-197DAA74F5BA}" destId="{1A1B3FB7-CA18-49A4-B028-A57A5E1E6CFE}" srcOrd="0" destOrd="0" presId="urn:microsoft.com/office/officeart/2005/8/layout/vList2"/>
    <dgm:cxn modelId="{CE1F2358-B31A-440C-B0EF-26B7A8486EC9}" type="presOf" srcId="{D2D1BCF2-BE4A-4395-B657-83174DA7FCBE}" destId="{9F63336E-F2A0-4B9E-BAA4-CD3D5D5F9127}" srcOrd="0" destOrd="0" presId="urn:microsoft.com/office/officeart/2005/8/layout/vList2"/>
    <dgm:cxn modelId="{3B95A57F-7A61-427F-A6D2-BF905E1168D7}" srcId="{43745C04-6DAF-441C-A35D-4ADA52DF8CB6}" destId="{3E9CA62C-95D3-45C5-BBC0-7DC06E21AFE6}" srcOrd="0" destOrd="0" parTransId="{50547D5E-CAAA-4B3D-B9B9-39505777371D}" sibTransId="{964DFE49-C895-4E38-B277-CE7B554077DE}"/>
    <dgm:cxn modelId="{88619C9D-D24F-4B87-83F1-FBEF42D88ECD}" type="presOf" srcId="{43745C04-6DAF-441C-A35D-4ADA52DF8CB6}" destId="{6F35DA50-8ADA-40AE-AF94-B7C4A41C36BF}" srcOrd="0" destOrd="0" presId="urn:microsoft.com/office/officeart/2005/8/layout/vList2"/>
    <dgm:cxn modelId="{10E280AB-1C86-4B35-A2CD-3B2D524ECA3A}" srcId="{E72F295F-6E69-4907-BFC3-D78C8F6822DA}" destId="{43745C04-6DAF-441C-A35D-4ADA52DF8CB6}" srcOrd="0" destOrd="0" parTransId="{9B0EF136-9D94-48CF-8EC7-62FE17653772}" sibTransId="{7D2FADE7-E8D0-4294-B206-4A38F00942B9}"/>
    <dgm:cxn modelId="{25ECC2EC-9E3C-42D0-BFD4-6C0A54605A2E}" type="presOf" srcId="{E72F295F-6E69-4907-BFC3-D78C8F6822DA}" destId="{3031FEE5-FA23-4ED0-ADE2-EFC7529B6980}" srcOrd="0" destOrd="0" presId="urn:microsoft.com/office/officeart/2005/8/layout/vList2"/>
    <dgm:cxn modelId="{B4E806F9-2FF7-4BC3-AB67-E873119A399E}" srcId="{470A2B21-D432-4EE9-9D2E-197DAA74F5BA}" destId="{D2D1BCF2-BE4A-4395-B657-83174DA7FCBE}" srcOrd="0" destOrd="0" parTransId="{37DCB5DD-95D7-40B8-BEF9-8560AE3D9C54}" sibTransId="{0CE5B2FB-35D5-4284-A8D8-8D1D4DA44860}"/>
    <dgm:cxn modelId="{FA4B11A3-795B-49AA-B3FF-D4C1FEC0764E}" type="presParOf" srcId="{3031FEE5-FA23-4ED0-ADE2-EFC7529B6980}" destId="{6F35DA50-8ADA-40AE-AF94-B7C4A41C36BF}" srcOrd="0" destOrd="0" presId="urn:microsoft.com/office/officeart/2005/8/layout/vList2"/>
    <dgm:cxn modelId="{ED405239-F190-43A8-AE43-CA688E586EDC}" type="presParOf" srcId="{3031FEE5-FA23-4ED0-ADE2-EFC7529B6980}" destId="{31569F36-A26F-4649-87C7-9EB977CC4F96}" srcOrd="1" destOrd="0" presId="urn:microsoft.com/office/officeart/2005/8/layout/vList2"/>
    <dgm:cxn modelId="{223C01AA-772C-4589-AD42-81C5A6F6C20A}" type="presParOf" srcId="{3031FEE5-FA23-4ED0-ADE2-EFC7529B6980}" destId="{1A1B3FB7-CA18-49A4-B028-A57A5E1E6CFE}" srcOrd="2" destOrd="0" presId="urn:microsoft.com/office/officeart/2005/8/layout/vList2"/>
    <dgm:cxn modelId="{BB94F0A7-5BB8-441C-A647-81DFE429C889}" type="presParOf" srcId="{3031FEE5-FA23-4ED0-ADE2-EFC7529B6980}" destId="{9F63336E-F2A0-4B9E-BAA4-CD3D5D5F912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273B38-C164-4ECB-BB92-B96EFBFF60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52655A00-97AD-4C48-8725-267AAC701079}">
      <dgm:prSet/>
      <dgm:spPr/>
      <dgm:t>
        <a:bodyPr/>
        <a:lstStyle/>
        <a:p>
          <a:r>
            <a:rPr lang="en-US" dirty="0"/>
            <a:t>Do the Smart City Services have any structure?</a:t>
          </a:r>
        </a:p>
      </dgm:t>
    </dgm:pt>
    <dgm:pt modelId="{EBDD6D0E-5E49-4D7A-8764-E2B3722A30E6}" type="parTrans" cxnId="{722FDF89-6185-4A11-9ABA-295D119CF46A}">
      <dgm:prSet/>
      <dgm:spPr/>
      <dgm:t>
        <a:bodyPr/>
        <a:lstStyle/>
        <a:p>
          <a:endParaRPr lang="cs-CZ"/>
        </a:p>
      </dgm:t>
    </dgm:pt>
    <dgm:pt modelId="{BFC521D8-FCD7-472D-8ECD-C72AD7006003}" type="sibTrans" cxnId="{722FDF89-6185-4A11-9ABA-295D119CF46A}">
      <dgm:prSet/>
      <dgm:spPr/>
      <dgm:t>
        <a:bodyPr/>
        <a:lstStyle/>
        <a:p>
          <a:endParaRPr lang="cs-CZ"/>
        </a:p>
      </dgm:t>
    </dgm:pt>
    <dgm:pt modelId="{C09D6F20-60E8-4D4F-ADAF-D0C7DC2595DE}">
      <dgm:prSet/>
      <dgm:spPr/>
      <dgm:t>
        <a:bodyPr/>
        <a:lstStyle/>
        <a:p>
          <a:r>
            <a:rPr lang="en-US" dirty="0"/>
            <a:t>How to design and realize Smart City services in the most efficient and complex way?</a:t>
          </a:r>
        </a:p>
      </dgm:t>
    </dgm:pt>
    <dgm:pt modelId="{F7B48C14-22AD-4073-8DC8-AB955084EB7F}" type="parTrans" cxnId="{759F62AB-EA04-48F9-9E70-C96303EA7203}">
      <dgm:prSet/>
      <dgm:spPr/>
      <dgm:t>
        <a:bodyPr/>
        <a:lstStyle/>
        <a:p>
          <a:endParaRPr lang="cs-CZ"/>
        </a:p>
      </dgm:t>
    </dgm:pt>
    <dgm:pt modelId="{5C5BE56C-4139-4D1E-8A69-B34F99D91FDF}" type="sibTrans" cxnId="{759F62AB-EA04-48F9-9E70-C96303EA7203}">
      <dgm:prSet/>
      <dgm:spPr/>
      <dgm:t>
        <a:bodyPr/>
        <a:lstStyle/>
        <a:p>
          <a:endParaRPr lang="cs-CZ"/>
        </a:p>
      </dgm:t>
    </dgm:pt>
    <dgm:pt modelId="{7BFF1930-86D1-488B-B579-CB4D9E44CDEC}">
      <dgm:prSet/>
      <dgm:spPr/>
      <dgm:t>
        <a:bodyPr/>
        <a:lstStyle/>
        <a:p>
          <a:r>
            <a:rPr lang="en-US" dirty="0"/>
            <a:t>What competencies and knowledge are necessary to understand complexity of services? </a:t>
          </a:r>
        </a:p>
      </dgm:t>
    </dgm:pt>
    <dgm:pt modelId="{00840924-54AD-458A-8DF4-9ED7D9AD87C6}" type="parTrans" cxnId="{AF97D170-5062-4754-BB34-08EDCE7EB911}">
      <dgm:prSet/>
      <dgm:spPr/>
      <dgm:t>
        <a:bodyPr/>
        <a:lstStyle/>
        <a:p>
          <a:endParaRPr lang="cs-CZ"/>
        </a:p>
      </dgm:t>
    </dgm:pt>
    <dgm:pt modelId="{44A4D6FA-29E6-4072-AEF3-BF2507E144C6}" type="sibTrans" cxnId="{AF97D170-5062-4754-BB34-08EDCE7EB911}">
      <dgm:prSet/>
      <dgm:spPr/>
      <dgm:t>
        <a:bodyPr/>
        <a:lstStyle/>
        <a:p>
          <a:endParaRPr lang="cs-CZ"/>
        </a:p>
      </dgm:t>
    </dgm:pt>
    <dgm:pt modelId="{F508E5A1-0E13-489A-9667-426459462145}">
      <dgm:prSet/>
      <dgm:spPr/>
      <dgm:t>
        <a:bodyPr/>
        <a:lstStyle/>
        <a:p>
          <a:r>
            <a:rPr lang="en-US" dirty="0"/>
            <a:t>What are necessary inputs, implementation processes, limits, forms of financing and other constrains to create valuable structure of services within Smart City?</a:t>
          </a:r>
        </a:p>
      </dgm:t>
    </dgm:pt>
    <dgm:pt modelId="{C1E1E598-80F7-450B-971A-7ECD8CE40351}" type="parTrans" cxnId="{95165684-960A-4DCE-962A-117AC62D42C7}">
      <dgm:prSet/>
      <dgm:spPr/>
      <dgm:t>
        <a:bodyPr/>
        <a:lstStyle/>
        <a:p>
          <a:endParaRPr lang="cs-CZ"/>
        </a:p>
      </dgm:t>
    </dgm:pt>
    <dgm:pt modelId="{FE122A08-A81F-40D6-954D-E1D4E90E73FD}" type="sibTrans" cxnId="{95165684-960A-4DCE-962A-117AC62D42C7}">
      <dgm:prSet/>
      <dgm:spPr/>
      <dgm:t>
        <a:bodyPr/>
        <a:lstStyle/>
        <a:p>
          <a:endParaRPr lang="cs-CZ"/>
        </a:p>
      </dgm:t>
    </dgm:pt>
    <dgm:pt modelId="{056E5745-F80C-48C9-BB40-2BF3641A75DD}">
      <dgm:prSet/>
      <dgm:spPr/>
      <dgm:t>
        <a:bodyPr/>
        <a:lstStyle/>
        <a:p>
          <a:r>
            <a:rPr lang="en-US" dirty="0"/>
            <a:t>How to formulate the rules to create effective, flexible and complex Smart City, fulfilling the requests of administration, citizens and other related stakeholders?</a:t>
          </a:r>
        </a:p>
      </dgm:t>
    </dgm:pt>
    <dgm:pt modelId="{E5F4A287-34F3-4823-A492-40631799B0B1}" type="parTrans" cxnId="{49C9673E-B9F3-4FE3-8912-078C59AF2697}">
      <dgm:prSet/>
      <dgm:spPr/>
      <dgm:t>
        <a:bodyPr/>
        <a:lstStyle/>
        <a:p>
          <a:endParaRPr lang="cs-CZ"/>
        </a:p>
      </dgm:t>
    </dgm:pt>
    <dgm:pt modelId="{D6138776-7B54-4E7E-AE07-5FA3C8A1B964}" type="sibTrans" cxnId="{49C9673E-B9F3-4FE3-8912-078C59AF2697}">
      <dgm:prSet/>
      <dgm:spPr/>
      <dgm:t>
        <a:bodyPr/>
        <a:lstStyle/>
        <a:p>
          <a:endParaRPr lang="cs-CZ"/>
        </a:p>
      </dgm:t>
    </dgm:pt>
    <dgm:pt modelId="{3DF0E69F-241C-4A69-A44B-8FF8CFD19ACB}" type="pres">
      <dgm:prSet presAssocID="{3F273B38-C164-4ECB-BB92-B96EFBFF60DC}" presName="linear" presStyleCnt="0">
        <dgm:presLayoutVars>
          <dgm:animLvl val="lvl"/>
          <dgm:resizeHandles val="exact"/>
        </dgm:presLayoutVars>
      </dgm:prSet>
      <dgm:spPr/>
    </dgm:pt>
    <dgm:pt modelId="{163E4931-3EC3-4D9E-A687-71F0B93AC45B}" type="pres">
      <dgm:prSet presAssocID="{52655A00-97AD-4C48-8725-267AAC701079}" presName="parentText" presStyleLbl="node1" presStyleIdx="0" presStyleCnt="5">
        <dgm:presLayoutVars>
          <dgm:chMax val="0"/>
          <dgm:bulletEnabled val="1"/>
        </dgm:presLayoutVars>
      </dgm:prSet>
      <dgm:spPr/>
    </dgm:pt>
    <dgm:pt modelId="{3080ADE4-486F-4DA9-AF2C-875A14268CA3}" type="pres">
      <dgm:prSet presAssocID="{BFC521D8-FCD7-472D-8ECD-C72AD7006003}" presName="spacer" presStyleCnt="0"/>
      <dgm:spPr/>
    </dgm:pt>
    <dgm:pt modelId="{11809259-0A3E-47C0-AC3B-8D8DD7C6CAC2}" type="pres">
      <dgm:prSet presAssocID="{C09D6F20-60E8-4D4F-ADAF-D0C7DC2595DE}" presName="parentText" presStyleLbl="node1" presStyleIdx="1" presStyleCnt="5">
        <dgm:presLayoutVars>
          <dgm:chMax val="0"/>
          <dgm:bulletEnabled val="1"/>
        </dgm:presLayoutVars>
      </dgm:prSet>
      <dgm:spPr/>
    </dgm:pt>
    <dgm:pt modelId="{0958F3DA-9D1A-4DF3-B9E6-B09BD01A7234}" type="pres">
      <dgm:prSet presAssocID="{5C5BE56C-4139-4D1E-8A69-B34F99D91FDF}" presName="spacer" presStyleCnt="0"/>
      <dgm:spPr/>
    </dgm:pt>
    <dgm:pt modelId="{EF169B7B-7459-406A-8569-8E449BAB4CFD}" type="pres">
      <dgm:prSet presAssocID="{7BFF1930-86D1-488B-B579-CB4D9E44CDEC}" presName="parentText" presStyleLbl="node1" presStyleIdx="2" presStyleCnt="5">
        <dgm:presLayoutVars>
          <dgm:chMax val="0"/>
          <dgm:bulletEnabled val="1"/>
        </dgm:presLayoutVars>
      </dgm:prSet>
      <dgm:spPr/>
    </dgm:pt>
    <dgm:pt modelId="{94785BF3-7EA4-4E83-9D71-B1229B98A5B2}" type="pres">
      <dgm:prSet presAssocID="{44A4D6FA-29E6-4072-AEF3-BF2507E144C6}" presName="spacer" presStyleCnt="0"/>
      <dgm:spPr/>
    </dgm:pt>
    <dgm:pt modelId="{95E8578A-8A39-4135-B8E7-57CC86406FC7}" type="pres">
      <dgm:prSet presAssocID="{F508E5A1-0E13-489A-9667-426459462145}" presName="parentText" presStyleLbl="node1" presStyleIdx="3" presStyleCnt="5">
        <dgm:presLayoutVars>
          <dgm:chMax val="0"/>
          <dgm:bulletEnabled val="1"/>
        </dgm:presLayoutVars>
      </dgm:prSet>
      <dgm:spPr/>
    </dgm:pt>
    <dgm:pt modelId="{8BCC50CC-DB22-4163-ACCE-0D1F3626812E}" type="pres">
      <dgm:prSet presAssocID="{FE122A08-A81F-40D6-954D-E1D4E90E73FD}" presName="spacer" presStyleCnt="0"/>
      <dgm:spPr/>
    </dgm:pt>
    <dgm:pt modelId="{A3DE6CD2-F62D-4870-8DF6-8BBD392E1D8A}" type="pres">
      <dgm:prSet presAssocID="{056E5745-F80C-48C9-BB40-2BF3641A75DD}" presName="parentText" presStyleLbl="node1" presStyleIdx="4" presStyleCnt="5">
        <dgm:presLayoutVars>
          <dgm:chMax val="0"/>
          <dgm:bulletEnabled val="1"/>
        </dgm:presLayoutVars>
      </dgm:prSet>
      <dgm:spPr/>
    </dgm:pt>
  </dgm:ptLst>
  <dgm:cxnLst>
    <dgm:cxn modelId="{EAE2A63B-CFE3-412C-9247-5B48B98EC9FF}" type="presOf" srcId="{3F273B38-C164-4ECB-BB92-B96EFBFF60DC}" destId="{3DF0E69F-241C-4A69-A44B-8FF8CFD19ACB}" srcOrd="0" destOrd="0" presId="urn:microsoft.com/office/officeart/2005/8/layout/vList2"/>
    <dgm:cxn modelId="{49C9673E-B9F3-4FE3-8912-078C59AF2697}" srcId="{3F273B38-C164-4ECB-BB92-B96EFBFF60DC}" destId="{056E5745-F80C-48C9-BB40-2BF3641A75DD}" srcOrd="4" destOrd="0" parTransId="{E5F4A287-34F3-4823-A492-40631799B0B1}" sibTransId="{D6138776-7B54-4E7E-AE07-5FA3C8A1B964}"/>
    <dgm:cxn modelId="{AF97D170-5062-4754-BB34-08EDCE7EB911}" srcId="{3F273B38-C164-4ECB-BB92-B96EFBFF60DC}" destId="{7BFF1930-86D1-488B-B579-CB4D9E44CDEC}" srcOrd="2" destOrd="0" parTransId="{00840924-54AD-458A-8DF4-9ED7D9AD87C6}" sibTransId="{44A4D6FA-29E6-4072-AEF3-BF2507E144C6}"/>
    <dgm:cxn modelId="{74359B58-1D04-400B-B09E-BA8AA966E661}" type="presOf" srcId="{056E5745-F80C-48C9-BB40-2BF3641A75DD}" destId="{A3DE6CD2-F62D-4870-8DF6-8BBD392E1D8A}" srcOrd="0" destOrd="0" presId="urn:microsoft.com/office/officeart/2005/8/layout/vList2"/>
    <dgm:cxn modelId="{95165684-960A-4DCE-962A-117AC62D42C7}" srcId="{3F273B38-C164-4ECB-BB92-B96EFBFF60DC}" destId="{F508E5A1-0E13-489A-9667-426459462145}" srcOrd="3" destOrd="0" parTransId="{C1E1E598-80F7-450B-971A-7ECD8CE40351}" sibTransId="{FE122A08-A81F-40D6-954D-E1D4E90E73FD}"/>
    <dgm:cxn modelId="{722FDF89-6185-4A11-9ABA-295D119CF46A}" srcId="{3F273B38-C164-4ECB-BB92-B96EFBFF60DC}" destId="{52655A00-97AD-4C48-8725-267AAC701079}" srcOrd="0" destOrd="0" parTransId="{EBDD6D0E-5E49-4D7A-8764-E2B3722A30E6}" sibTransId="{BFC521D8-FCD7-472D-8ECD-C72AD7006003}"/>
    <dgm:cxn modelId="{080BCFA1-D24D-4897-B132-984B8FBE398C}" type="presOf" srcId="{C09D6F20-60E8-4D4F-ADAF-D0C7DC2595DE}" destId="{11809259-0A3E-47C0-AC3B-8D8DD7C6CAC2}" srcOrd="0" destOrd="0" presId="urn:microsoft.com/office/officeart/2005/8/layout/vList2"/>
    <dgm:cxn modelId="{D60B1DA7-A69F-4029-A8F4-61425A601774}" type="presOf" srcId="{7BFF1930-86D1-488B-B579-CB4D9E44CDEC}" destId="{EF169B7B-7459-406A-8569-8E449BAB4CFD}" srcOrd="0" destOrd="0" presId="urn:microsoft.com/office/officeart/2005/8/layout/vList2"/>
    <dgm:cxn modelId="{759F62AB-EA04-48F9-9E70-C96303EA7203}" srcId="{3F273B38-C164-4ECB-BB92-B96EFBFF60DC}" destId="{C09D6F20-60E8-4D4F-ADAF-D0C7DC2595DE}" srcOrd="1" destOrd="0" parTransId="{F7B48C14-22AD-4073-8DC8-AB955084EB7F}" sibTransId="{5C5BE56C-4139-4D1E-8A69-B34F99D91FDF}"/>
    <dgm:cxn modelId="{1ACF34F1-8F08-47E7-AB0A-CCC4987FECBB}" type="presOf" srcId="{52655A00-97AD-4C48-8725-267AAC701079}" destId="{163E4931-3EC3-4D9E-A687-71F0B93AC45B}" srcOrd="0" destOrd="0" presId="urn:microsoft.com/office/officeart/2005/8/layout/vList2"/>
    <dgm:cxn modelId="{371E0EF7-F2FF-466E-91D6-3F490563B5C4}" type="presOf" srcId="{F508E5A1-0E13-489A-9667-426459462145}" destId="{95E8578A-8A39-4135-B8E7-57CC86406FC7}" srcOrd="0" destOrd="0" presId="urn:microsoft.com/office/officeart/2005/8/layout/vList2"/>
    <dgm:cxn modelId="{013C5F4A-8497-42C1-9992-5FD45F507AB9}" type="presParOf" srcId="{3DF0E69F-241C-4A69-A44B-8FF8CFD19ACB}" destId="{163E4931-3EC3-4D9E-A687-71F0B93AC45B}" srcOrd="0" destOrd="0" presId="urn:microsoft.com/office/officeart/2005/8/layout/vList2"/>
    <dgm:cxn modelId="{0026B742-CF14-453E-BCAE-071CD8EB3C65}" type="presParOf" srcId="{3DF0E69F-241C-4A69-A44B-8FF8CFD19ACB}" destId="{3080ADE4-486F-4DA9-AF2C-875A14268CA3}" srcOrd="1" destOrd="0" presId="urn:microsoft.com/office/officeart/2005/8/layout/vList2"/>
    <dgm:cxn modelId="{59BB860F-9CB2-4FDA-815F-74AC58F1B2B3}" type="presParOf" srcId="{3DF0E69F-241C-4A69-A44B-8FF8CFD19ACB}" destId="{11809259-0A3E-47C0-AC3B-8D8DD7C6CAC2}" srcOrd="2" destOrd="0" presId="urn:microsoft.com/office/officeart/2005/8/layout/vList2"/>
    <dgm:cxn modelId="{C8048C9D-F85F-49CE-A858-4B29689A8110}" type="presParOf" srcId="{3DF0E69F-241C-4A69-A44B-8FF8CFD19ACB}" destId="{0958F3DA-9D1A-4DF3-B9E6-B09BD01A7234}" srcOrd="3" destOrd="0" presId="urn:microsoft.com/office/officeart/2005/8/layout/vList2"/>
    <dgm:cxn modelId="{71B3E4F8-B9DF-4345-9811-722A41104C37}" type="presParOf" srcId="{3DF0E69F-241C-4A69-A44B-8FF8CFD19ACB}" destId="{EF169B7B-7459-406A-8569-8E449BAB4CFD}" srcOrd="4" destOrd="0" presId="urn:microsoft.com/office/officeart/2005/8/layout/vList2"/>
    <dgm:cxn modelId="{2AFA63B1-D072-4A2A-A5BB-E37EC33AD275}" type="presParOf" srcId="{3DF0E69F-241C-4A69-A44B-8FF8CFD19ACB}" destId="{94785BF3-7EA4-4E83-9D71-B1229B98A5B2}" srcOrd="5" destOrd="0" presId="urn:microsoft.com/office/officeart/2005/8/layout/vList2"/>
    <dgm:cxn modelId="{8DEEB3DB-0C98-4AA0-9BFD-08FA25E62D21}" type="presParOf" srcId="{3DF0E69F-241C-4A69-A44B-8FF8CFD19ACB}" destId="{95E8578A-8A39-4135-B8E7-57CC86406FC7}" srcOrd="6" destOrd="0" presId="urn:microsoft.com/office/officeart/2005/8/layout/vList2"/>
    <dgm:cxn modelId="{66AAE7C1-C38B-494C-9EBF-C9D7751CD4D4}" type="presParOf" srcId="{3DF0E69F-241C-4A69-A44B-8FF8CFD19ACB}" destId="{8BCC50CC-DB22-4163-ACCE-0D1F3626812E}" srcOrd="7" destOrd="0" presId="urn:microsoft.com/office/officeart/2005/8/layout/vList2"/>
    <dgm:cxn modelId="{63E6D7EC-DE89-484C-9DDB-5CC861403180}" type="presParOf" srcId="{3DF0E69F-241C-4A69-A44B-8FF8CFD19ACB}" destId="{A3DE6CD2-F62D-4870-8DF6-8BBD392E1D8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3EADD5-83E3-4C6C-855A-80736BF4F0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750A4220-E192-4855-8584-DA090405E707}">
      <dgm:prSet/>
      <dgm:spPr/>
      <dgm:t>
        <a:bodyPr/>
        <a:lstStyle/>
        <a:p>
          <a:r>
            <a:rPr lang="en-US" dirty="0"/>
            <a:t>There are many different services, used in Smart City, with different role and customers</a:t>
          </a:r>
        </a:p>
      </dgm:t>
    </dgm:pt>
    <dgm:pt modelId="{4B419368-B1C9-414F-8B4A-C80E0E8F074B}" type="parTrans" cxnId="{4E779B6F-F010-49BB-A870-C83CED73FEE6}">
      <dgm:prSet/>
      <dgm:spPr/>
      <dgm:t>
        <a:bodyPr/>
        <a:lstStyle/>
        <a:p>
          <a:endParaRPr lang="cs-CZ"/>
        </a:p>
      </dgm:t>
    </dgm:pt>
    <dgm:pt modelId="{792B6A5B-35BF-4C92-AD31-10DAC1B0D523}" type="sibTrans" cxnId="{4E779B6F-F010-49BB-A870-C83CED73FEE6}">
      <dgm:prSet/>
      <dgm:spPr/>
      <dgm:t>
        <a:bodyPr/>
        <a:lstStyle/>
        <a:p>
          <a:endParaRPr lang="cs-CZ"/>
        </a:p>
      </dgm:t>
    </dgm:pt>
    <dgm:pt modelId="{DF43F67B-C818-4B0A-A010-A9272CF1794D}">
      <dgm:prSet/>
      <dgm:spPr/>
      <dgm:t>
        <a:bodyPr/>
        <a:lstStyle/>
        <a:p>
          <a:r>
            <a:rPr lang="en-US" dirty="0"/>
            <a:t>Traffic control</a:t>
          </a:r>
        </a:p>
      </dgm:t>
    </dgm:pt>
    <dgm:pt modelId="{DFFFFD2A-91FF-42C6-AFAD-347D20E3E5FB}" type="parTrans" cxnId="{1CC6AC60-BB68-4658-B65D-551CD2FF3A97}">
      <dgm:prSet/>
      <dgm:spPr/>
      <dgm:t>
        <a:bodyPr/>
        <a:lstStyle/>
        <a:p>
          <a:endParaRPr lang="cs-CZ"/>
        </a:p>
      </dgm:t>
    </dgm:pt>
    <dgm:pt modelId="{9E492B8E-371F-4227-9422-2C0626023591}" type="sibTrans" cxnId="{1CC6AC60-BB68-4658-B65D-551CD2FF3A97}">
      <dgm:prSet/>
      <dgm:spPr/>
      <dgm:t>
        <a:bodyPr/>
        <a:lstStyle/>
        <a:p>
          <a:endParaRPr lang="cs-CZ"/>
        </a:p>
      </dgm:t>
    </dgm:pt>
    <dgm:pt modelId="{D510D292-0E93-49CB-AC5F-FB6AB1F7F69E}">
      <dgm:prSet/>
      <dgm:spPr/>
      <dgm:t>
        <a:bodyPr/>
        <a:lstStyle/>
        <a:p>
          <a:r>
            <a:rPr lang="en-US" dirty="0"/>
            <a:t>Route optimization</a:t>
          </a:r>
        </a:p>
      </dgm:t>
    </dgm:pt>
    <dgm:pt modelId="{4F4E1891-E275-47B0-9053-B1264FDC7516}" type="parTrans" cxnId="{A77C05CF-6E46-45E2-B919-AE8BF08881F1}">
      <dgm:prSet/>
      <dgm:spPr/>
      <dgm:t>
        <a:bodyPr/>
        <a:lstStyle/>
        <a:p>
          <a:endParaRPr lang="cs-CZ"/>
        </a:p>
      </dgm:t>
    </dgm:pt>
    <dgm:pt modelId="{731A43C3-FF45-4D53-8794-E8D90478FDE5}" type="sibTrans" cxnId="{A77C05CF-6E46-45E2-B919-AE8BF08881F1}">
      <dgm:prSet/>
      <dgm:spPr/>
      <dgm:t>
        <a:bodyPr/>
        <a:lstStyle/>
        <a:p>
          <a:endParaRPr lang="cs-CZ"/>
        </a:p>
      </dgm:t>
    </dgm:pt>
    <dgm:pt modelId="{14912622-E38F-4F5B-B090-282E87399759}">
      <dgm:prSet/>
      <dgm:spPr/>
      <dgm:t>
        <a:bodyPr/>
        <a:lstStyle/>
        <a:p>
          <a:r>
            <a:rPr lang="en-US" dirty="0"/>
            <a:t>Waste services</a:t>
          </a:r>
        </a:p>
      </dgm:t>
    </dgm:pt>
    <dgm:pt modelId="{E2E1BE4A-3484-427A-958B-9EDD2677F5A2}" type="parTrans" cxnId="{4B48AE3C-2A6B-4EDF-AA9A-3F678387A540}">
      <dgm:prSet/>
      <dgm:spPr/>
      <dgm:t>
        <a:bodyPr/>
        <a:lstStyle/>
        <a:p>
          <a:endParaRPr lang="cs-CZ"/>
        </a:p>
      </dgm:t>
    </dgm:pt>
    <dgm:pt modelId="{91409104-77FE-4A73-8946-8D4836A55BCF}" type="sibTrans" cxnId="{4B48AE3C-2A6B-4EDF-AA9A-3F678387A540}">
      <dgm:prSet/>
      <dgm:spPr/>
      <dgm:t>
        <a:bodyPr/>
        <a:lstStyle/>
        <a:p>
          <a:endParaRPr lang="cs-CZ"/>
        </a:p>
      </dgm:t>
    </dgm:pt>
    <dgm:pt modelId="{A4D1E71B-DE1D-4E29-AAC6-1939303AE85D}">
      <dgm:prSet/>
      <dgm:spPr/>
      <dgm:t>
        <a:bodyPr/>
        <a:lstStyle/>
        <a:p>
          <a:r>
            <a:rPr lang="en-US" dirty="0"/>
            <a:t>How are they related or connected? What tasks do they really fulfill?</a:t>
          </a:r>
        </a:p>
      </dgm:t>
    </dgm:pt>
    <dgm:pt modelId="{9F155A98-0318-4D95-9BE0-3AD53BAF4252}" type="parTrans" cxnId="{2B2017C7-460E-4B5A-8169-CBE715543F85}">
      <dgm:prSet/>
      <dgm:spPr/>
      <dgm:t>
        <a:bodyPr/>
        <a:lstStyle/>
        <a:p>
          <a:endParaRPr lang="cs-CZ"/>
        </a:p>
      </dgm:t>
    </dgm:pt>
    <dgm:pt modelId="{97194B98-EC27-4363-9DF0-C657A27D0C45}" type="sibTrans" cxnId="{2B2017C7-460E-4B5A-8169-CBE715543F85}">
      <dgm:prSet/>
      <dgm:spPr/>
      <dgm:t>
        <a:bodyPr/>
        <a:lstStyle/>
        <a:p>
          <a:endParaRPr lang="cs-CZ"/>
        </a:p>
      </dgm:t>
    </dgm:pt>
    <dgm:pt modelId="{F4DDDBF4-3283-4371-A05E-2D1BFA158509}">
      <dgm:prSet/>
      <dgm:spPr/>
      <dgm:t>
        <a:bodyPr/>
        <a:lstStyle/>
        <a:p>
          <a:r>
            <a:rPr lang="en-US" dirty="0"/>
            <a:t>We are solving a problem of complex environment</a:t>
          </a:r>
        </a:p>
      </dgm:t>
    </dgm:pt>
    <dgm:pt modelId="{ECCD94A8-9A10-435A-830E-EA6CC968502E}" type="parTrans" cxnId="{070A9DCA-D7FA-4B95-BBC5-45BF5D2D6BE4}">
      <dgm:prSet/>
      <dgm:spPr/>
      <dgm:t>
        <a:bodyPr/>
        <a:lstStyle/>
        <a:p>
          <a:endParaRPr lang="cs-CZ"/>
        </a:p>
      </dgm:t>
    </dgm:pt>
    <dgm:pt modelId="{8FDDFD87-ACA3-4F87-88D3-4041995C9A71}" type="sibTrans" cxnId="{070A9DCA-D7FA-4B95-BBC5-45BF5D2D6BE4}">
      <dgm:prSet/>
      <dgm:spPr/>
      <dgm:t>
        <a:bodyPr/>
        <a:lstStyle/>
        <a:p>
          <a:endParaRPr lang="cs-CZ"/>
        </a:p>
      </dgm:t>
    </dgm:pt>
    <dgm:pt modelId="{45D6C96C-5210-461B-94E5-49E8A44E4B83}">
      <dgm:prSet/>
      <dgm:spPr/>
      <dgm:t>
        <a:bodyPr/>
        <a:lstStyle/>
        <a:p>
          <a:r>
            <a:rPr lang="en-US" dirty="0"/>
            <a:t>Energy grid</a:t>
          </a:r>
        </a:p>
      </dgm:t>
    </dgm:pt>
    <dgm:pt modelId="{67366E8C-A490-43B3-B79C-B6F81E56FCA7}" type="parTrans" cxnId="{8D6EC24B-2FAE-483B-98D9-E9BBA4E0E3C5}">
      <dgm:prSet/>
      <dgm:spPr/>
      <dgm:t>
        <a:bodyPr/>
        <a:lstStyle/>
        <a:p>
          <a:endParaRPr lang="cs-CZ"/>
        </a:p>
      </dgm:t>
    </dgm:pt>
    <dgm:pt modelId="{0C1387E8-768F-40A9-A34F-100A680A101B}" type="sibTrans" cxnId="{8D6EC24B-2FAE-483B-98D9-E9BBA4E0E3C5}">
      <dgm:prSet/>
      <dgm:spPr/>
      <dgm:t>
        <a:bodyPr/>
        <a:lstStyle/>
        <a:p>
          <a:endParaRPr lang="cs-CZ"/>
        </a:p>
      </dgm:t>
    </dgm:pt>
    <dgm:pt modelId="{B5232799-6562-4AEE-8B1A-D514D2904EB2}">
      <dgm:prSet/>
      <dgm:spPr/>
      <dgm:t>
        <a:bodyPr/>
        <a:lstStyle/>
        <a:p>
          <a:r>
            <a:rPr lang="en-US" dirty="0"/>
            <a:t>Camera systems</a:t>
          </a:r>
        </a:p>
      </dgm:t>
    </dgm:pt>
    <dgm:pt modelId="{EF563EC3-2BCB-43BF-8619-C1395023AD8F}" type="parTrans" cxnId="{01CFC04D-4E69-4CAF-A7BD-56870B2953FC}">
      <dgm:prSet/>
      <dgm:spPr/>
      <dgm:t>
        <a:bodyPr/>
        <a:lstStyle/>
        <a:p>
          <a:endParaRPr lang="cs-CZ"/>
        </a:p>
      </dgm:t>
    </dgm:pt>
    <dgm:pt modelId="{850C3A6F-540B-44C1-A7AF-C15614654553}" type="sibTrans" cxnId="{01CFC04D-4E69-4CAF-A7BD-56870B2953FC}">
      <dgm:prSet/>
      <dgm:spPr/>
      <dgm:t>
        <a:bodyPr/>
        <a:lstStyle/>
        <a:p>
          <a:endParaRPr lang="cs-CZ"/>
        </a:p>
      </dgm:t>
    </dgm:pt>
    <dgm:pt modelId="{58CCEBD9-D039-4DFE-81E3-BAABE9A0BE83}">
      <dgm:prSet/>
      <dgm:spPr/>
      <dgm:t>
        <a:bodyPr/>
        <a:lstStyle/>
        <a:p>
          <a:r>
            <a:rPr lang="en-US" dirty="0"/>
            <a:t>Monitoring systems</a:t>
          </a:r>
        </a:p>
      </dgm:t>
    </dgm:pt>
    <dgm:pt modelId="{70F95016-F556-4635-A235-AD733959395A}" type="parTrans" cxnId="{D8C5E875-276C-48CB-BCB2-9D55FF7E4FB6}">
      <dgm:prSet/>
      <dgm:spPr/>
      <dgm:t>
        <a:bodyPr/>
        <a:lstStyle/>
        <a:p>
          <a:endParaRPr lang="cs-CZ"/>
        </a:p>
      </dgm:t>
    </dgm:pt>
    <dgm:pt modelId="{64B65C8E-2B73-45E0-97AD-A725AF0C8983}" type="sibTrans" cxnId="{D8C5E875-276C-48CB-BCB2-9D55FF7E4FB6}">
      <dgm:prSet/>
      <dgm:spPr/>
      <dgm:t>
        <a:bodyPr/>
        <a:lstStyle/>
        <a:p>
          <a:endParaRPr lang="cs-CZ"/>
        </a:p>
      </dgm:t>
    </dgm:pt>
    <dgm:pt modelId="{9918FD03-8D56-4035-BECD-469B382A596C}" type="pres">
      <dgm:prSet presAssocID="{B03EADD5-83E3-4C6C-855A-80736BF4F0F8}" presName="linear" presStyleCnt="0">
        <dgm:presLayoutVars>
          <dgm:animLvl val="lvl"/>
          <dgm:resizeHandles val="exact"/>
        </dgm:presLayoutVars>
      </dgm:prSet>
      <dgm:spPr/>
    </dgm:pt>
    <dgm:pt modelId="{C018F8AE-83C6-4C39-B5D8-3A6E5D4AC9C8}" type="pres">
      <dgm:prSet presAssocID="{750A4220-E192-4855-8584-DA090405E707}" presName="parentText" presStyleLbl="node1" presStyleIdx="0" presStyleCnt="3">
        <dgm:presLayoutVars>
          <dgm:chMax val="0"/>
          <dgm:bulletEnabled val="1"/>
        </dgm:presLayoutVars>
      </dgm:prSet>
      <dgm:spPr/>
    </dgm:pt>
    <dgm:pt modelId="{1076F5E2-E1F6-4AD6-AE08-B84E1C3C2829}" type="pres">
      <dgm:prSet presAssocID="{750A4220-E192-4855-8584-DA090405E707}" presName="childText" presStyleLbl="revTx" presStyleIdx="0" presStyleCnt="1">
        <dgm:presLayoutVars>
          <dgm:bulletEnabled val="1"/>
        </dgm:presLayoutVars>
      </dgm:prSet>
      <dgm:spPr/>
    </dgm:pt>
    <dgm:pt modelId="{BE511EAB-7D9A-4668-AC00-11391BC25DEA}" type="pres">
      <dgm:prSet presAssocID="{A4D1E71B-DE1D-4E29-AAC6-1939303AE85D}" presName="parentText" presStyleLbl="node1" presStyleIdx="1" presStyleCnt="3">
        <dgm:presLayoutVars>
          <dgm:chMax val="0"/>
          <dgm:bulletEnabled val="1"/>
        </dgm:presLayoutVars>
      </dgm:prSet>
      <dgm:spPr/>
    </dgm:pt>
    <dgm:pt modelId="{BE35EC45-E77F-4A16-9E6D-07B0AE5D1FFE}" type="pres">
      <dgm:prSet presAssocID="{97194B98-EC27-4363-9DF0-C657A27D0C45}" presName="spacer" presStyleCnt="0"/>
      <dgm:spPr/>
    </dgm:pt>
    <dgm:pt modelId="{350F7761-6449-4DAD-BBBF-60B63CB41127}" type="pres">
      <dgm:prSet presAssocID="{F4DDDBF4-3283-4371-A05E-2D1BFA158509}" presName="parentText" presStyleLbl="node1" presStyleIdx="2" presStyleCnt="3">
        <dgm:presLayoutVars>
          <dgm:chMax val="0"/>
          <dgm:bulletEnabled val="1"/>
        </dgm:presLayoutVars>
      </dgm:prSet>
      <dgm:spPr/>
    </dgm:pt>
  </dgm:ptLst>
  <dgm:cxnLst>
    <dgm:cxn modelId="{4B48AE3C-2A6B-4EDF-AA9A-3F678387A540}" srcId="{750A4220-E192-4855-8584-DA090405E707}" destId="{14912622-E38F-4F5B-B090-282E87399759}" srcOrd="2" destOrd="0" parTransId="{E2E1BE4A-3484-427A-958B-9EDD2677F5A2}" sibTransId="{91409104-77FE-4A73-8946-8D4836A55BCF}"/>
    <dgm:cxn modelId="{1CC6AC60-BB68-4658-B65D-551CD2FF3A97}" srcId="{750A4220-E192-4855-8584-DA090405E707}" destId="{DF43F67B-C818-4B0A-A010-A9272CF1794D}" srcOrd="0" destOrd="0" parTransId="{DFFFFD2A-91FF-42C6-AFAD-347D20E3E5FB}" sibTransId="{9E492B8E-371F-4227-9422-2C0626023591}"/>
    <dgm:cxn modelId="{8D6EC24B-2FAE-483B-98D9-E9BBA4E0E3C5}" srcId="{750A4220-E192-4855-8584-DA090405E707}" destId="{45D6C96C-5210-461B-94E5-49E8A44E4B83}" srcOrd="3" destOrd="0" parTransId="{67366E8C-A490-43B3-B79C-B6F81E56FCA7}" sibTransId="{0C1387E8-768F-40A9-A34F-100A680A101B}"/>
    <dgm:cxn modelId="{01CFC04D-4E69-4CAF-A7BD-56870B2953FC}" srcId="{750A4220-E192-4855-8584-DA090405E707}" destId="{B5232799-6562-4AEE-8B1A-D514D2904EB2}" srcOrd="4" destOrd="0" parTransId="{EF563EC3-2BCB-43BF-8619-C1395023AD8F}" sibTransId="{850C3A6F-540B-44C1-A7AF-C15614654553}"/>
    <dgm:cxn modelId="{4E779B6F-F010-49BB-A870-C83CED73FEE6}" srcId="{B03EADD5-83E3-4C6C-855A-80736BF4F0F8}" destId="{750A4220-E192-4855-8584-DA090405E707}" srcOrd="0" destOrd="0" parTransId="{4B419368-B1C9-414F-8B4A-C80E0E8F074B}" sibTransId="{792B6A5B-35BF-4C92-AD31-10DAC1B0D523}"/>
    <dgm:cxn modelId="{D8C5E875-276C-48CB-BCB2-9D55FF7E4FB6}" srcId="{750A4220-E192-4855-8584-DA090405E707}" destId="{58CCEBD9-D039-4DFE-81E3-BAABE9A0BE83}" srcOrd="5" destOrd="0" parTransId="{70F95016-F556-4635-A235-AD733959395A}" sibTransId="{64B65C8E-2B73-45E0-97AD-A725AF0C8983}"/>
    <dgm:cxn modelId="{DDDBF77A-BF2F-4628-B5A1-5519DF9F4833}" type="presOf" srcId="{D510D292-0E93-49CB-AC5F-FB6AB1F7F69E}" destId="{1076F5E2-E1F6-4AD6-AE08-B84E1C3C2829}" srcOrd="0" destOrd="1" presId="urn:microsoft.com/office/officeart/2005/8/layout/vList2"/>
    <dgm:cxn modelId="{99129B8B-FE9F-4C43-8E17-3AB56650DBAD}" type="presOf" srcId="{B03EADD5-83E3-4C6C-855A-80736BF4F0F8}" destId="{9918FD03-8D56-4035-BECD-469B382A596C}" srcOrd="0" destOrd="0" presId="urn:microsoft.com/office/officeart/2005/8/layout/vList2"/>
    <dgm:cxn modelId="{29B87FA8-A2D0-4164-BAE9-3655822D89D9}" type="presOf" srcId="{B5232799-6562-4AEE-8B1A-D514D2904EB2}" destId="{1076F5E2-E1F6-4AD6-AE08-B84E1C3C2829}" srcOrd="0" destOrd="4" presId="urn:microsoft.com/office/officeart/2005/8/layout/vList2"/>
    <dgm:cxn modelId="{23E85FAD-EEFC-45FD-80B5-AA4386D0FA1A}" type="presOf" srcId="{F4DDDBF4-3283-4371-A05E-2D1BFA158509}" destId="{350F7761-6449-4DAD-BBBF-60B63CB41127}" srcOrd="0" destOrd="0" presId="urn:microsoft.com/office/officeart/2005/8/layout/vList2"/>
    <dgm:cxn modelId="{DAAFE1B0-1AB4-4C9D-9192-DD017D385D75}" type="presOf" srcId="{A4D1E71B-DE1D-4E29-AAC6-1939303AE85D}" destId="{BE511EAB-7D9A-4668-AC00-11391BC25DEA}" srcOrd="0" destOrd="0" presId="urn:microsoft.com/office/officeart/2005/8/layout/vList2"/>
    <dgm:cxn modelId="{92AC62B8-648F-4F06-99C2-37FF7A84F8BF}" type="presOf" srcId="{14912622-E38F-4F5B-B090-282E87399759}" destId="{1076F5E2-E1F6-4AD6-AE08-B84E1C3C2829}" srcOrd="0" destOrd="2" presId="urn:microsoft.com/office/officeart/2005/8/layout/vList2"/>
    <dgm:cxn modelId="{F49313BE-8DAB-4F98-82CB-D6D5FB1C66BE}" type="presOf" srcId="{DF43F67B-C818-4B0A-A010-A9272CF1794D}" destId="{1076F5E2-E1F6-4AD6-AE08-B84E1C3C2829}" srcOrd="0" destOrd="0" presId="urn:microsoft.com/office/officeart/2005/8/layout/vList2"/>
    <dgm:cxn modelId="{2B2017C7-460E-4B5A-8169-CBE715543F85}" srcId="{B03EADD5-83E3-4C6C-855A-80736BF4F0F8}" destId="{A4D1E71B-DE1D-4E29-AAC6-1939303AE85D}" srcOrd="1" destOrd="0" parTransId="{9F155A98-0318-4D95-9BE0-3AD53BAF4252}" sibTransId="{97194B98-EC27-4363-9DF0-C657A27D0C45}"/>
    <dgm:cxn modelId="{070A9DCA-D7FA-4B95-BBC5-45BF5D2D6BE4}" srcId="{B03EADD5-83E3-4C6C-855A-80736BF4F0F8}" destId="{F4DDDBF4-3283-4371-A05E-2D1BFA158509}" srcOrd="2" destOrd="0" parTransId="{ECCD94A8-9A10-435A-830E-EA6CC968502E}" sibTransId="{8FDDFD87-ACA3-4F87-88D3-4041995C9A71}"/>
    <dgm:cxn modelId="{A77C05CF-6E46-45E2-B919-AE8BF08881F1}" srcId="{750A4220-E192-4855-8584-DA090405E707}" destId="{D510D292-0E93-49CB-AC5F-FB6AB1F7F69E}" srcOrd="1" destOrd="0" parTransId="{4F4E1891-E275-47B0-9053-B1264FDC7516}" sibTransId="{731A43C3-FF45-4D53-8794-E8D90478FDE5}"/>
    <dgm:cxn modelId="{42BA36CF-8FE7-4847-856D-196527EDDDD3}" type="presOf" srcId="{58CCEBD9-D039-4DFE-81E3-BAABE9A0BE83}" destId="{1076F5E2-E1F6-4AD6-AE08-B84E1C3C2829}" srcOrd="0" destOrd="5" presId="urn:microsoft.com/office/officeart/2005/8/layout/vList2"/>
    <dgm:cxn modelId="{71EC10DE-08F1-4AA1-ACCE-E79FFFF05981}" type="presOf" srcId="{45D6C96C-5210-461B-94E5-49E8A44E4B83}" destId="{1076F5E2-E1F6-4AD6-AE08-B84E1C3C2829}" srcOrd="0" destOrd="3" presId="urn:microsoft.com/office/officeart/2005/8/layout/vList2"/>
    <dgm:cxn modelId="{D17DDFF4-7FA8-4607-B567-AE1691B1BACB}" type="presOf" srcId="{750A4220-E192-4855-8584-DA090405E707}" destId="{C018F8AE-83C6-4C39-B5D8-3A6E5D4AC9C8}" srcOrd="0" destOrd="0" presId="urn:microsoft.com/office/officeart/2005/8/layout/vList2"/>
    <dgm:cxn modelId="{9F5ED667-6E87-486B-8A0E-953C96B48F55}" type="presParOf" srcId="{9918FD03-8D56-4035-BECD-469B382A596C}" destId="{C018F8AE-83C6-4C39-B5D8-3A6E5D4AC9C8}" srcOrd="0" destOrd="0" presId="urn:microsoft.com/office/officeart/2005/8/layout/vList2"/>
    <dgm:cxn modelId="{AE162141-DDDC-473D-91EE-3F07D3FA7760}" type="presParOf" srcId="{9918FD03-8D56-4035-BECD-469B382A596C}" destId="{1076F5E2-E1F6-4AD6-AE08-B84E1C3C2829}" srcOrd="1" destOrd="0" presId="urn:microsoft.com/office/officeart/2005/8/layout/vList2"/>
    <dgm:cxn modelId="{68F7DC94-6003-41E3-9EB4-547A89C33A7C}" type="presParOf" srcId="{9918FD03-8D56-4035-BECD-469B382A596C}" destId="{BE511EAB-7D9A-4668-AC00-11391BC25DEA}" srcOrd="2" destOrd="0" presId="urn:microsoft.com/office/officeart/2005/8/layout/vList2"/>
    <dgm:cxn modelId="{83457938-F528-43C1-85E6-958D8930BD3B}" type="presParOf" srcId="{9918FD03-8D56-4035-BECD-469B382A596C}" destId="{BE35EC45-E77F-4A16-9E6D-07B0AE5D1FFE}" srcOrd="3" destOrd="0" presId="urn:microsoft.com/office/officeart/2005/8/layout/vList2"/>
    <dgm:cxn modelId="{DD84D890-4734-4E02-9B96-87982D47FF6A}" type="presParOf" srcId="{9918FD03-8D56-4035-BECD-469B382A596C}" destId="{350F7761-6449-4DAD-BBBF-60B63CB4112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4AAF79-EEF3-4CB1-92BB-7799BF0860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3EFB4749-172A-4992-AFB5-1C83631B14B3}">
      <dgm:prSet/>
      <dgm:spPr/>
      <dgm:t>
        <a:bodyPr/>
        <a:lstStyle/>
        <a:p>
          <a:r>
            <a:rPr lang="en-US" dirty="0"/>
            <a:t>Services acting in complex environment</a:t>
          </a:r>
        </a:p>
      </dgm:t>
    </dgm:pt>
    <dgm:pt modelId="{1DE84214-EC7F-466F-BC7C-8D40BF565581}" type="parTrans" cxnId="{0783E43C-E218-436E-8A16-0D6919CC18B6}">
      <dgm:prSet/>
      <dgm:spPr/>
      <dgm:t>
        <a:bodyPr/>
        <a:lstStyle/>
        <a:p>
          <a:endParaRPr lang="cs-CZ"/>
        </a:p>
      </dgm:t>
    </dgm:pt>
    <dgm:pt modelId="{899D9AE5-AD10-4E0D-B57A-4241ACAE5775}" type="sibTrans" cxnId="{0783E43C-E218-436E-8A16-0D6919CC18B6}">
      <dgm:prSet/>
      <dgm:spPr/>
      <dgm:t>
        <a:bodyPr/>
        <a:lstStyle/>
        <a:p>
          <a:endParaRPr lang="cs-CZ"/>
        </a:p>
      </dgm:t>
    </dgm:pt>
    <dgm:pt modelId="{106137B2-653C-4CF9-A3CA-3EF8A01E845D}">
      <dgm:prSet/>
      <dgm:spPr/>
      <dgm:t>
        <a:bodyPr/>
        <a:lstStyle/>
        <a:p>
          <a:r>
            <a:rPr lang="en-US" dirty="0"/>
            <a:t>There is not clear way how to define the process of service provision</a:t>
          </a:r>
        </a:p>
      </dgm:t>
    </dgm:pt>
    <dgm:pt modelId="{AAE3D048-6918-41A5-8D32-E3F410560EA7}" type="parTrans" cxnId="{BA98E267-9F23-4B36-BC38-2B7A19F6A5E1}">
      <dgm:prSet/>
      <dgm:spPr/>
      <dgm:t>
        <a:bodyPr/>
        <a:lstStyle/>
        <a:p>
          <a:endParaRPr lang="cs-CZ"/>
        </a:p>
      </dgm:t>
    </dgm:pt>
    <dgm:pt modelId="{640347ED-219A-4953-9682-6B0AEB579C1B}" type="sibTrans" cxnId="{BA98E267-9F23-4B36-BC38-2B7A19F6A5E1}">
      <dgm:prSet/>
      <dgm:spPr/>
      <dgm:t>
        <a:bodyPr/>
        <a:lstStyle/>
        <a:p>
          <a:endParaRPr lang="cs-CZ"/>
        </a:p>
      </dgm:t>
    </dgm:pt>
    <dgm:pt modelId="{E2343EDD-8145-473D-ACEC-8396877BBEB6}">
      <dgm:prSet/>
      <dgm:spPr/>
      <dgm:t>
        <a:bodyPr/>
        <a:lstStyle/>
        <a:p>
          <a:r>
            <a:rPr lang="en-US" dirty="0"/>
            <a:t>The final value depends on</a:t>
          </a:r>
        </a:p>
      </dgm:t>
    </dgm:pt>
    <dgm:pt modelId="{9FE49A0F-4987-40B3-B52F-85CD4CDC7F53}" type="parTrans" cxnId="{CDB7C895-9437-4531-AEC9-B543B74718CB}">
      <dgm:prSet/>
      <dgm:spPr/>
      <dgm:t>
        <a:bodyPr/>
        <a:lstStyle/>
        <a:p>
          <a:endParaRPr lang="cs-CZ"/>
        </a:p>
      </dgm:t>
    </dgm:pt>
    <dgm:pt modelId="{0F38C976-EAFC-4AB7-9720-B879EDCF8A23}" type="sibTrans" cxnId="{CDB7C895-9437-4531-AEC9-B543B74718CB}">
      <dgm:prSet/>
      <dgm:spPr/>
      <dgm:t>
        <a:bodyPr/>
        <a:lstStyle/>
        <a:p>
          <a:endParaRPr lang="cs-CZ"/>
        </a:p>
      </dgm:t>
    </dgm:pt>
    <dgm:pt modelId="{F6D1AD80-FD00-40FB-8966-FD2A5645EEF8}">
      <dgm:prSet/>
      <dgm:spPr/>
      <dgm:t>
        <a:bodyPr/>
        <a:lstStyle/>
        <a:p>
          <a:r>
            <a:rPr lang="en-US" dirty="0"/>
            <a:t>Response of customer</a:t>
          </a:r>
        </a:p>
      </dgm:t>
    </dgm:pt>
    <dgm:pt modelId="{248EAE12-98BD-49B5-AB19-98D526C76737}" type="parTrans" cxnId="{4FD240DC-9083-4D4A-B773-959531D32777}">
      <dgm:prSet/>
      <dgm:spPr/>
      <dgm:t>
        <a:bodyPr/>
        <a:lstStyle/>
        <a:p>
          <a:endParaRPr lang="cs-CZ"/>
        </a:p>
      </dgm:t>
    </dgm:pt>
    <dgm:pt modelId="{F82B3668-7F24-49D3-8569-78651E44628B}" type="sibTrans" cxnId="{4FD240DC-9083-4D4A-B773-959531D32777}">
      <dgm:prSet/>
      <dgm:spPr/>
      <dgm:t>
        <a:bodyPr/>
        <a:lstStyle/>
        <a:p>
          <a:endParaRPr lang="cs-CZ"/>
        </a:p>
      </dgm:t>
    </dgm:pt>
    <dgm:pt modelId="{05694515-0B12-4CAC-AAD8-0F51F499699A}">
      <dgm:prSet/>
      <dgm:spPr/>
      <dgm:t>
        <a:bodyPr/>
        <a:lstStyle/>
        <a:p>
          <a:r>
            <a:rPr lang="en-US" dirty="0"/>
            <a:t>The resources currently used</a:t>
          </a:r>
        </a:p>
      </dgm:t>
    </dgm:pt>
    <dgm:pt modelId="{A11B0712-36E6-4819-B45C-A6B6536158D7}" type="parTrans" cxnId="{4B551171-D6DE-40AA-B127-B9958BD14DD3}">
      <dgm:prSet/>
      <dgm:spPr/>
      <dgm:t>
        <a:bodyPr/>
        <a:lstStyle/>
        <a:p>
          <a:endParaRPr lang="cs-CZ"/>
        </a:p>
      </dgm:t>
    </dgm:pt>
    <dgm:pt modelId="{214265FC-EEA5-4358-B658-FBACFAD63BA6}" type="sibTrans" cxnId="{4B551171-D6DE-40AA-B127-B9958BD14DD3}">
      <dgm:prSet/>
      <dgm:spPr/>
      <dgm:t>
        <a:bodyPr/>
        <a:lstStyle/>
        <a:p>
          <a:endParaRPr lang="cs-CZ"/>
        </a:p>
      </dgm:t>
    </dgm:pt>
    <dgm:pt modelId="{168B9C02-10CB-4B23-A88B-484BFFEDF843}">
      <dgm:prSet/>
      <dgm:spPr/>
      <dgm:t>
        <a:bodyPr/>
        <a:lstStyle/>
        <a:p>
          <a:r>
            <a:rPr lang="en-US" dirty="0"/>
            <a:t>Interaction with other entities in the environment</a:t>
          </a:r>
        </a:p>
      </dgm:t>
    </dgm:pt>
    <dgm:pt modelId="{8E14657D-77FD-442E-8D9A-4CCBE7D011EC}" type="parTrans" cxnId="{FBBA321E-4765-4C0C-BE3F-ECC0A26B67BE}">
      <dgm:prSet/>
      <dgm:spPr/>
      <dgm:t>
        <a:bodyPr/>
        <a:lstStyle/>
        <a:p>
          <a:endParaRPr lang="cs-CZ"/>
        </a:p>
      </dgm:t>
    </dgm:pt>
    <dgm:pt modelId="{AF256B54-7C4F-48F7-A353-FCC76E2CB01F}" type="sibTrans" cxnId="{FBBA321E-4765-4C0C-BE3F-ECC0A26B67BE}">
      <dgm:prSet/>
      <dgm:spPr/>
      <dgm:t>
        <a:bodyPr/>
        <a:lstStyle/>
        <a:p>
          <a:endParaRPr lang="cs-CZ"/>
        </a:p>
      </dgm:t>
    </dgm:pt>
    <dgm:pt modelId="{00074966-B015-43B9-ABDE-DCAA49D8B336}">
      <dgm:prSet/>
      <dgm:spPr/>
      <dgm:t>
        <a:bodyPr/>
        <a:lstStyle/>
        <a:p>
          <a:r>
            <a:rPr lang="en-US" dirty="0"/>
            <a:t>All services became more complex</a:t>
          </a:r>
        </a:p>
      </dgm:t>
    </dgm:pt>
    <dgm:pt modelId="{105E0F9B-E6B3-49C4-989E-D6D22F932EB1}" type="parTrans" cxnId="{3935BC13-DDC7-4733-9C42-32F15AAFFAB0}">
      <dgm:prSet/>
      <dgm:spPr/>
      <dgm:t>
        <a:bodyPr/>
        <a:lstStyle/>
        <a:p>
          <a:endParaRPr lang="cs-CZ"/>
        </a:p>
      </dgm:t>
    </dgm:pt>
    <dgm:pt modelId="{9E94BA49-7291-4F94-9F3A-2529DDB9F620}" type="sibTrans" cxnId="{3935BC13-DDC7-4733-9C42-32F15AAFFAB0}">
      <dgm:prSet/>
      <dgm:spPr/>
      <dgm:t>
        <a:bodyPr/>
        <a:lstStyle/>
        <a:p>
          <a:endParaRPr lang="cs-CZ"/>
        </a:p>
      </dgm:t>
    </dgm:pt>
    <dgm:pt modelId="{8B9169FC-AF85-4F54-A970-DC327C7985BA}" type="pres">
      <dgm:prSet presAssocID="{E14AAF79-EEF3-4CB1-92BB-7799BF0860CA}" presName="linear" presStyleCnt="0">
        <dgm:presLayoutVars>
          <dgm:animLvl val="lvl"/>
          <dgm:resizeHandles val="exact"/>
        </dgm:presLayoutVars>
      </dgm:prSet>
      <dgm:spPr/>
    </dgm:pt>
    <dgm:pt modelId="{FDAACDDF-432F-4FD9-9624-25B7B41CF7BD}" type="pres">
      <dgm:prSet presAssocID="{3EFB4749-172A-4992-AFB5-1C83631B14B3}" presName="parentText" presStyleLbl="node1" presStyleIdx="0" presStyleCnt="4">
        <dgm:presLayoutVars>
          <dgm:chMax val="0"/>
          <dgm:bulletEnabled val="1"/>
        </dgm:presLayoutVars>
      </dgm:prSet>
      <dgm:spPr/>
    </dgm:pt>
    <dgm:pt modelId="{E913E317-8C2D-43DB-8076-C2175FFB7C76}" type="pres">
      <dgm:prSet presAssocID="{899D9AE5-AD10-4E0D-B57A-4241ACAE5775}" presName="spacer" presStyleCnt="0"/>
      <dgm:spPr/>
    </dgm:pt>
    <dgm:pt modelId="{83E3D1C8-E819-4C4A-9E44-B74BE5CD5338}" type="pres">
      <dgm:prSet presAssocID="{106137B2-653C-4CF9-A3CA-3EF8A01E845D}" presName="parentText" presStyleLbl="node1" presStyleIdx="1" presStyleCnt="4">
        <dgm:presLayoutVars>
          <dgm:chMax val="0"/>
          <dgm:bulletEnabled val="1"/>
        </dgm:presLayoutVars>
      </dgm:prSet>
      <dgm:spPr/>
    </dgm:pt>
    <dgm:pt modelId="{6CDA0389-C7D6-4CC0-90DE-A8CC694F4A4C}" type="pres">
      <dgm:prSet presAssocID="{640347ED-219A-4953-9682-6B0AEB579C1B}" presName="spacer" presStyleCnt="0"/>
      <dgm:spPr/>
    </dgm:pt>
    <dgm:pt modelId="{88D0761D-CB4F-41FD-A8E8-B43855CADCC5}" type="pres">
      <dgm:prSet presAssocID="{E2343EDD-8145-473D-ACEC-8396877BBEB6}" presName="parentText" presStyleLbl="node1" presStyleIdx="2" presStyleCnt="4">
        <dgm:presLayoutVars>
          <dgm:chMax val="0"/>
          <dgm:bulletEnabled val="1"/>
        </dgm:presLayoutVars>
      </dgm:prSet>
      <dgm:spPr/>
    </dgm:pt>
    <dgm:pt modelId="{D506A44A-E0FF-4611-8110-9E62A185B6C3}" type="pres">
      <dgm:prSet presAssocID="{E2343EDD-8145-473D-ACEC-8396877BBEB6}" presName="childText" presStyleLbl="revTx" presStyleIdx="0" presStyleCnt="1">
        <dgm:presLayoutVars>
          <dgm:bulletEnabled val="1"/>
        </dgm:presLayoutVars>
      </dgm:prSet>
      <dgm:spPr/>
    </dgm:pt>
    <dgm:pt modelId="{C699439B-31EE-4DC6-9563-0FB3EB009C1A}" type="pres">
      <dgm:prSet presAssocID="{00074966-B015-43B9-ABDE-DCAA49D8B336}" presName="parentText" presStyleLbl="node1" presStyleIdx="3" presStyleCnt="4">
        <dgm:presLayoutVars>
          <dgm:chMax val="0"/>
          <dgm:bulletEnabled val="1"/>
        </dgm:presLayoutVars>
      </dgm:prSet>
      <dgm:spPr/>
    </dgm:pt>
  </dgm:ptLst>
  <dgm:cxnLst>
    <dgm:cxn modelId="{70C6B207-96DC-400D-91C3-C9F0FE6CF7D2}" type="presOf" srcId="{106137B2-653C-4CF9-A3CA-3EF8A01E845D}" destId="{83E3D1C8-E819-4C4A-9E44-B74BE5CD5338}" srcOrd="0" destOrd="0" presId="urn:microsoft.com/office/officeart/2005/8/layout/vList2"/>
    <dgm:cxn modelId="{3935BC13-DDC7-4733-9C42-32F15AAFFAB0}" srcId="{E14AAF79-EEF3-4CB1-92BB-7799BF0860CA}" destId="{00074966-B015-43B9-ABDE-DCAA49D8B336}" srcOrd="3" destOrd="0" parTransId="{105E0F9B-E6B3-49C4-989E-D6D22F932EB1}" sibTransId="{9E94BA49-7291-4F94-9F3A-2529DDB9F620}"/>
    <dgm:cxn modelId="{FBBA321E-4765-4C0C-BE3F-ECC0A26B67BE}" srcId="{E2343EDD-8145-473D-ACEC-8396877BBEB6}" destId="{168B9C02-10CB-4B23-A88B-484BFFEDF843}" srcOrd="2" destOrd="0" parTransId="{8E14657D-77FD-442E-8D9A-4CCBE7D011EC}" sibTransId="{AF256B54-7C4F-48F7-A353-FCC76E2CB01F}"/>
    <dgm:cxn modelId="{0783E43C-E218-436E-8A16-0D6919CC18B6}" srcId="{E14AAF79-EEF3-4CB1-92BB-7799BF0860CA}" destId="{3EFB4749-172A-4992-AFB5-1C83631B14B3}" srcOrd="0" destOrd="0" parTransId="{1DE84214-EC7F-466F-BC7C-8D40BF565581}" sibTransId="{899D9AE5-AD10-4E0D-B57A-4241ACAE5775}"/>
    <dgm:cxn modelId="{BA98E267-9F23-4B36-BC38-2B7A19F6A5E1}" srcId="{E14AAF79-EEF3-4CB1-92BB-7799BF0860CA}" destId="{106137B2-653C-4CF9-A3CA-3EF8A01E845D}" srcOrd="1" destOrd="0" parTransId="{AAE3D048-6918-41A5-8D32-E3F410560EA7}" sibTransId="{640347ED-219A-4953-9682-6B0AEB579C1B}"/>
    <dgm:cxn modelId="{6CDAC950-479F-4D88-BBE2-1B90320F46F5}" type="presOf" srcId="{3EFB4749-172A-4992-AFB5-1C83631B14B3}" destId="{FDAACDDF-432F-4FD9-9624-25B7B41CF7BD}" srcOrd="0" destOrd="0" presId="urn:microsoft.com/office/officeart/2005/8/layout/vList2"/>
    <dgm:cxn modelId="{4B551171-D6DE-40AA-B127-B9958BD14DD3}" srcId="{E2343EDD-8145-473D-ACEC-8396877BBEB6}" destId="{05694515-0B12-4CAC-AAD8-0F51F499699A}" srcOrd="1" destOrd="0" parTransId="{A11B0712-36E6-4819-B45C-A6B6536158D7}" sibTransId="{214265FC-EEA5-4358-B658-FBACFAD63BA6}"/>
    <dgm:cxn modelId="{F52C745A-2099-45E2-8DDA-D43F899FD830}" type="presOf" srcId="{00074966-B015-43B9-ABDE-DCAA49D8B336}" destId="{C699439B-31EE-4DC6-9563-0FB3EB009C1A}" srcOrd="0" destOrd="0" presId="urn:microsoft.com/office/officeart/2005/8/layout/vList2"/>
    <dgm:cxn modelId="{564B617B-A23B-492F-893D-263573972892}" type="presOf" srcId="{E2343EDD-8145-473D-ACEC-8396877BBEB6}" destId="{88D0761D-CB4F-41FD-A8E8-B43855CADCC5}" srcOrd="0" destOrd="0" presId="urn:microsoft.com/office/officeart/2005/8/layout/vList2"/>
    <dgm:cxn modelId="{CDB7C895-9437-4531-AEC9-B543B74718CB}" srcId="{E14AAF79-EEF3-4CB1-92BB-7799BF0860CA}" destId="{E2343EDD-8145-473D-ACEC-8396877BBEB6}" srcOrd="2" destOrd="0" parTransId="{9FE49A0F-4987-40B3-B52F-85CD4CDC7F53}" sibTransId="{0F38C976-EAFC-4AB7-9720-B879EDCF8A23}"/>
    <dgm:cxn modelId="{3184BFA5-AB23-4813-BAF2-86FB49CCEBFA}" type="presOf" srcId="{05694515-0B12-4CAC-AAD8-0F51F499699A}" destId="{D506A44A-E0FF-4611-8110-9E62A185B6C3}" srcOrd="0" destOrd="1" presId="urn:microsoft.com/office/officeart/2005/8/layout/vList2"/>
    <dgm:cxn modelId="{A92713A6-A4C7-4C67-A0BA-DE8F6B705136}" type="presOf" srcId="{168B9C02-10CB-4B23-A88B-484BFFEDF843}" destId="{D506A44A-E0FF-4611-8110-9E62A185B6C3}" srcOrd="0" destOrd="2" presId="urn:microsoft.com/office/officeart/2005/8/layout/vList2"/>
    <dgm:cxn modelId="{EDE3EDC8-31DF-4C7D-BB0D-25EB8D1819E3}" type="presOf" srcId="{F6D1AD80-FD00-40FB-8966-FD2A5645EEF8}" destId="{D506A44A-E0FF-4611-8110-9E62A185B6C3}" srcOrd="0" destOrd="0" presId="urn:microsoft.com/office/officeart/2005/8/layout/vList2"/>
    <dgm:cxn modelId="{2FC49CDB-4DCD-46A2-8711-625346C4062E}" type="presOf" srcId="{E14AAF79-EEF3-4CB1-92BB-7799BF0860CA}" destId="{8B9169FC-AF85-4F54-A970-DC327C7985BA}" srcOrd="0" destOrd="0" presId="urn:microsoft.com/office/officeart/2005/8/layout/vList2"/>
    <dgm:cxn modelId="{4FD240DC-9083-4D4A-B773-959531D32777}" srcId="{E2343EDD-8145-473D-ACEC-8396877BBEB6}" destId="{F6D1AD80-FD00-40FB-8966-FD2A5645EEF8}" srcOrd="0" destOrd="0" parTransId="{248EAE12-98BD-49B5-AB19-98D526C76737}" sibTransId="{F82B3668-7F24-49D3-8569-78651E44628B}"/>
    <dgm:cxn modelId="{46BCBA74-BABE-44A7-9920-7F1C238647DD}" type="presParOf" srcId="{8B9169FC-AF85-4F54-A970-DC327C7985BA}" destId="{FDAACDDF-432F-4FD9-9624-25B7B41CF7BD}" srcOrd="0" destOrd="0" presId="urn:microsoft.com/office/officeart/2005/8/layout/vList2"/>
    <dgm:cxn modelId="{C3E6CAD5-08FD-4530-8B74-981EE2093171}" type="presParOf" srcId="{8B9169FC-AF85-4F54-A970-DC327C7985BA}" destId="{E913E317-8C2D-43DB-8076-C2175FFB7C76}" srcOrd="1" destOrd="0" presId="urn:microsoft.com/office/officeart/2005/8/layout/vList2"/>
    <dgm:cxn modelId="{B51F01B6-38D6-4245-A0DD-5A9E2D2C3172}" type="presParOf" srcId="{8B9169FC-AF85-4F54-A970-DC327C7985BA}" destId="{83E3D1C8-E819-4C4A-9E44-B74BE5CD5338}" srcOrd="2" destOrd="0" presId="urn:microsoft.com/office/officeart/2005/8/layout/vList2"/>
    <dgm:cxn modelId="{09978FD7-60F8-4EC9-9824-9A41C49CBDA7}" type="presParOf" srcId="{8B9169FC-AF85-4F54-A970-DC327C7985BA}" destId="{6CDA0389-C7D6-4CC0-90DE-A8CC694F4A4C}" srcOrd="3" destOrd="0" presId="urn:microsoft.com/office/officeart/2005/8/layout/vList2"/>
    <dgm:cxn modelId="{3B3E88E6-638F-47EF-8FB3-FE4475943677}" type="presParOf" srcId="{8B9169FC-AF85-4F54-A970-DC327C7985BA}" destId="{88D0761D-CB4F-41FD-A8E8-B43855CADCC5}" srcOrd="4" destOrd="0" presId="urn:microsoft.com/office/officeart/2005/8/layout/vList2"/>
    <dgm:cxn modelId="{B90CABAB-52F2-489C-A3DE-8365484C7897}" type="presParOf" srcId="{8B9169FC-AF85-4F54-A970-DC327C7985BA}" destId="{D506A44A-E0FF-4611-8110-9E62A185B6C3}" srcOrd="5" destOrd="0" presId="urn:microsoft.com/office/officeart/2005/8/layout/vList2"/>
    <dgm:cxn modelId="{9D162E72-1723-4E4D-BE0B-4653830C32D4}" type="presParOf" srcId="{8B9169FC-AF85-4F54-A970-DC327C7985BA}" destId="{C699439B-31EE-4DC6-9563-0FB3EB009C1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55AB7F-D194-491D-9E25-9D53049AC67A}"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cs-CZ"/>
        </a:p>
      </dgm:t>
    </dgm:pt>
    <dgm:pt modelId="{A94B8FA0-423A-4753-965F-BA205D6A5481}">
      <dgm:prSet phldrT="[Text]"/>
      <dgm:spPr/>
      <dgm:t>
        <a:bodyPr/>
        <a:lstStyle/>
        <a:p>
          <a:r>
            <a:rPr lang="en-US" dirty="0"/>
            <a:t>1960</a:t>
          </a:r>
        </a:p>
      </dgm:t>
    </dgm:pt>
    <dgm:pt modelId="{3389C7A6-2016-47A6-A6BB-69192240A3E1}" type="parTrans" cxnId="{47A42D2C-9890-47EB-A113-E61E2AFD4EE2}">
      <dgm:prSet/>
      <dgm:spPr/>
      <dgm:t>
        <a:bodyPr/>
        <a:lstStyle/>
        <a:p>
          <a:endParaRPr lang="cs-CZ"/>
        </a:p>
      </dgm:t>
    </dgm:pt>
    <dgm:pt modelId="{E9D11EEB-C051-4000-B6B4-A5FAB8CDF6F9}" type="sibTrans" cxnId="{47A42D2C-9890-47EB-A113-E61E2AFD4EE2}">
      <dgm:prSet/>
      <dgm:spPr/>
      <dgm:t>
        <a:bodyPr/>
        <a:lstStyle/>
        <a:p>
          <a:endParaRPr lang="cs-CZ"/>
        </a:p>
      </dgm:t>
    </dgm:pt>
    <dgm:pt modelId="{932A015D-B2C3-45D7-91C2-402B70CE3FF0}">
      <dgm:prSet phldrT="[Text]"/>
      <dgm:spPr/>
      <dgm:t>
        <a:bodyPr/>
        <a:lstStyle/>
        <a:p>
          <a:pPr>
            <a:buFont typeface="Symbol" panose="05050102010706020507" pitchFamily="18" charset="2"/>
            <a:buChar char=""/>
          </a:pPr>
          <a:r>
            <a:rPr lang="en-US" dirty="0"/>
            <a:t>How to use scissors and other cutting staff</a:t>
          </a:r>
        </a:p>
      </dgm:t>
    </dgm:pt>
    <dgm:pt modelId="{8C63CE00-8B03-4049-8885-8E95BA905991}" type="parTrans" cxnId="{4601A950-DBF9-4230-9905-DF5FBF889B86}">
      <dgm:prSet/>
      <dgm:spPr/>
      <dgm:t>
        <a:bodyPr/>
        <a:lstStyle/>
        <a:p>
          <a:endParaRPr lang="cs-CZ"/>
        </a:p>
      </dgm:t>
    </dgm:pt>
    <dgm:pt modelId="{978EACB5-D4E3-4D6B-A144-4948008FA86F}" type="sibTrans" cxnId="{4601A950-DBF9-4230-9905-DF5FBF889B86}">
      <dgm:prSet/>
      <dgm:spPr/>
      <dgm:t>
        <a:bodyPr/>
        <a:lstStyle/>
        <a:p>
          <a:endParaRPr lang="cs-CZ"/>
        </a:p>
      </dgm:t>
    </dgm:pt>
    <dgm:pt modelId="{7C11CBFD-36F2-4B2C-AD84-91BAB12ACC99}">
      <dgm:prSet phldrT="[Text]"/>
      <dgm:spPr/>
      <dgm:t>
        <a:bodyPr/>
        <a:lstStyle/>
        <a:p>
          <a:r>
            <a:rPr lang="en-US" dirty="0"/>
            <a:t>202</a:t>
          </a:r>
          <a:r>
            <a:rPr lang="cs-CZ" dirty="0"/>
            <a:t>4</a:t>
          </a:r>
          <a:endParaRPr lang="en-US" dirty="0"/>
        </a:p>
      </dgm:t>
    </dgm:pt>
    <dgm:pt modelId="{69329DCC-C2E9-47F9-BDD7-B946EC00BB62}" type="parTrans" cxnId="{0C7DE495-A93E-44BA-A228-D562AC63A3EE}">
      <dgm:prSet/>
      <dgm:spPr/>
      <dgm:t>
        <a:bodyPr/>
        <a:lstStyle/>
        <a:p>
          <a:endParaRPr lang="cs-CZ"/>
        </a:p>
      </dgm:t>
    </dgm:pt>
    <dgm:pt modelId="{2B75D25A-C0FA-4F98-BADC-687092B43006}" type="sibTrans" cxnId="{0C7DE495-A93E-44BA-A228-D562AC63A3EE}">
      <dgm:prSet/>
      <dgm:spPr/>
      <dgm:t>
        <a:bodyPr/>
        <a:lstStyle/>
        <a:p>
          <a:endParaRPr lang="cs-CZ"/>
        </a:p>
      </dgm:t>
    </dgm:pt>
    <dgm:pt modelId="{DFBD6576-03BB-4CE1-A194-A1D4AD30D675}">
      <dgm:prSet/>
      <dgm:spPr/>
      <dgm:t>
        <a:bodyPr/>
        <a:lstStyle/>
        <a:p>
          <a:pPr>
            <a:buFont typeface="Symbol" panose="05050102010706020507" pitchFamily="18" charset="2"/>
            <a:buChar char=""/>
          </a:pPr>
          <a:r>
            <a:rPr lang="en-US" dirty="0"/>
            <a:t>he basic trends in haircutting</a:t>
          </a:r>
        </a:p>
      </dgm:t>
    </dgm:pt>
    <dgm:pt modelId="{4F8B6F4D-DEAA-4023-BF94-8D10B9C8928E}" type="parTrans" cxnId="{CF266ADA-EC2D-455D-9817-C613BB9C3F90}">
      <dgm:prSet/>
      <dgm:spPr/>
      <dgm:t>
        <a:bodyPr/>
        <a:lstStyle/>
        <a:p>
          <a:endParaRPr lang="cs-CZ"/>
        </a:p>
      </dgm:t>
    </dgm:pt>
    <dgm:pt modelId="{2A41F177-4D3E-4EC8-87E9-84404BBBAD9C}" type="sibTrans" cxnId="{CF266ADA-EC2D-455D-9817-C613BB9C3F90}">
      <dgm:prSet/>
      <dgm:spPr/>
      <dgm:t>
        <a:bodyPr/>
        <a:lstStyle/>
        <a:p>
          <a:endParaRPr lang="cs-CZ"/>
        </a:p>
      </dgm:t>
    </dgm:pt>
    <dgm:pt modelId="{F60B781E-DCEA-4292-A78C-B1C342DB1845}">
      <dgm:prSet/>
      <dgm:spPr/>
      <dgm:t>
        <a:bodyPr/>
        <a:lstStyle/>
        <a:p>
          <a:pPr>
            <a:buFont typeface="Symbol" panose="05050102010706020507" pitchFamily="18" charset="2"/>
            <a:buChar char=""/>
          </a:pPr>
          <a:r>
            <a:rPr lang="en-US" dirty="0"/>
            <a:t>Know the basic of marketing (how to impress the new customers and keep the present ones)</a:t>
          </a:r>
        </a:p>
      </dgm:t>
    </dgm:pt>
    <dgm:pt modelId="{E64B09A0-D32B-4BB9-BCA7-E7D3662E25E0}" type="parTrans" cxnId="{4A0A0FF8-1112-437B-9729-08D0EF31B8F8}">
      <dgm:prSet/>
      <dgm:spPr/>
      <dgm:t>
        <a:bodyPr/>
        <a:lstStyle/>
        <a:p>
          <a:endParaRPr lang="cs-CZ"/>
        </a:p>
      </dgm:t>
    </dgm:pt>
    <dgm:pt modelId="{83B94774-C47E-4B0F-806E-8A453FF1A882}" type="sibTrans" cxnId="{4A0A0FF8-1112-437B-9729-08D0EF31B8F8}">
      <dgm:prSet/>
      <dgm:spPr/>
      <dgm:t>
        <a:bodyPr/>
        <a:lstStyle/>
        <a:p>
          <a:endParaRPr lang="cs-CZ"/>
        </a:p>
      </dgm:t>
    </dgm:pt>
    <dgm:pt modelId="{3E65350C-6FC2-4C99-AC82-F5036F65AF53}">
      <dgm:prSet/>
      <dgm:spPr/>
      <dgm:t>
        <a:bodyPr/>
        <a:lstStyle/>
        <a:p>
          <a:pPr>
            <a:buFont typeface="Symbol" panose="05050102010706020507" pitchFamily="18" charset="2"/>
            <a:buChar char=""/>
          </a:pPr>
          <a:r>
            <a:rPr lang="en-US" dirty="0"/>
            <a:t>Know the basic of taxation and bookkeeping</a:t>
          </a:r>
        </a:p>
      </dgm:t>
    </dgm:pt>
    <dgm:pt modelId="{9CC33AB6-5B08-4C77-918F-2A99CC1152B2}" type="parTrans" cxnId="{9695D054-966D-46C9-AB32-281B17B9C1DD}">
      <dgm:prSet/>
      <dgm:spPr/>
      <dgm:t>
        <a:bodyPr/>
        <a:lstStyle/>
        <a:p>
          <a:endParaRPr lang="cs-CZ"/>
        </a:p>
      </dgm:t>
    </dgm:pt>
    <dgm:pt modelId="{05C3BBBC-9FCD-4A96-8B56-D772681F3F75}" type="sibTrans" cxnId="{9695D054-966D-46C9-AB32-281B17B9C1DD}">
      <dgm:prSet/>
      <dgm:spPr/>
      <dgm:t>
        <a:bodyPr/>
        <a:lstStyle/>
        <a:p>
          <a:endParaRPr lang="cs-CZ"/>
        </a:p>
      </dgm:t>
    </dgm:pt>
    <dgm:pt modelId="{CFA29689-8329-4DD7-BDBD-0E9409F95927}">
      <dgm:prSet phldrT="[Text]"/>
      <dgm:spPr/>
      <dgm:t>
        <a:bodyPr/>
        <a:lstStyle/>
        <a:p>
          <a:pPr>
            <a:buFont typeface="Symbol" panose="05050102010706020507" pitchFamily="18" charset="2"/>
            <a:buChar char=""/>
          </a:pPr>
          <a:r>
            <a:rPr lang="en-US" dirty="0"/>
            <a:t>How to get online actual data of newest trends</a:t>
          </a:r>
        </a:p>
      </dgm:t>
    </dgm:pt>
    <dgm:pt modelId="{1F280075-311F-440C-8CA4-925653B881E8}" type="parTrans" cxnId="{7D9448D9-685C-45B6-A707-4381B605B789}">
      <dgm:prSet/>
      <dgm:spPr/>
      <dgm:t>
        <a:bodyPr/>
        <a:lstStyle/>
        <a:p>
          <a:endParaRPr lang="cs-CZ"/>
        </a:p>
      </dgm:t>
    </dgm:pt>
    <dgm:pt modelId="{5F58B6EA-C33E-4C52-97C5-DD5811CFDF32}" type="sibTrans" cxnId="{7D9448D9-685C-45B6-A707-4381B605B789}">
      <dgm:prSet/>
      <dgm:spPr/>
      <dgm:t>
        <a:bodyPr/>
        <a:lstStyle/>
        <a:p>
          <a:endParaRPr lang="cs-CZ"/>
        </a:p>
      </dgm:t>
    </dgm:pt>
    <dgm:pt modelId="{710CF785-BDD7-418C-81E8-0D5F86B76F22}">
      <dgm:prSet/>
      <dgm:spPr/>
      <dgm:t>
        <a:bodyPr/>
        <a:lstStyle/>
        <a:p>
          <a:pPr>
            <a:buFont typeface="Symbol" panose="05050102010706020507" pitchFamily="18" charset="2"/>
            <a:buChar char=""/>
          </a:pPr>
          <a:r>
            <a:rPr lang="en-US" dirty="0"/>
            <a:t>How to work with sophisticated software to simulate examples of the hair cutting </a:t>
          </a:r>
        </a:p>
      </dgm:t>
    </dgm:pt>
    <dgm:pt modelId="{F880F008-FB96-4EC7-9121-910F45CD094E}" type="parTrans" cxnId="{401BE3C3-E9C7-4E33-841E-1FAC346444BA}">
      <dgm:prSet/>
      <dgm:spPr/>
      <dgm:t>
        <a:bodyPr/>
        <a:lstStyle/>
        <a:p>
          <a:endParaRPr lang="cs-CZ"/>
        </a:p>
      </dgm:t>
    </dgm:pt>
    <dgm:pt modelId="{CDBE62B8-252E-4557-9AE7-2C70CE89C96D}" type="sibTrans" cxnId="{401BE3C3-E9C7-4E33-841E-1FAC346444BA}">
      <dgm:prSet/>
      <dgm:spPr/>
      <dgm:t>
        <a:bodyPr/>
        <a:lstStyle/>
        <a:p>
          <a:endParaRPr lang="cs-CZ"/>
        </a:p>
      </dgm:t>
    </dgm:pt>
    <dgm:pt modelId="{D8F0772C-FE9D-47C2-905F-D5FF4EB9ABC5}">
      <dgm:prSet/>
      <dgm:spPr/>
      <dgm:t>
        <a:bodyPr/>
        <a:lstStyle/>
        <a:p>
          <a:pPr>
            <a:buFont typeface="Symbol" panose="05050102010706020507" pitchFamily="18" charset="2"/>
            <a:buChar char=""/>
          </a:pPr>
          <a:r>
            <a:rPr lang="en-US" dirty="0"/>
            <a:t>How to work with on-line banking to pay the bills and get the payment for services</a:t>
          </a:r>
        </a:p>
      </dgm:t>
    </dgm:pt>
    <dgm:pt modelId="{BE42389A-EA52-4F82-8FC7-D74C47551512}" type="parTrans" cxnId="{586F77D4-8A90-4735-8E6A-D48244D9A2DE}">
      <dgm:prSet/>
      <dgm:spPr/>
      <dgm:t>
        <a:bodyPr/>
        <a:lstStyle/>
        <a:p>
          <a:endParaRPr lang="cs-CZ"/>
        </a:p>
      </dgm:t>
    </dgm:pt>
    <dgm:pt modelId="{D948BB1C-D43D-4732-872F-BC0B64A9A207}" type="sibTrans" cxnId="{586F77D4-8A90-4735-8E6A-D48244D9A2DE}">
      <dgm:prSet/>
      <dgm:spPr/>
      <dgm:t>
        <a:bodyPr/>
        <a:lstStyle/>
        <a:p>
          <a:endParaRPr lang="cs-CZ"/>
        </a:p>
      </dgm:t>
    </dgm:pt>
    <dgm:pt modelId="{79CAD15F-0937-47B4-854F-D38C0B269904}" type="pres">
      <dgm:prSet presAssocID="{E655AB7F-D194-491D-9E25-9D53049AC67A}" presName="rootNode" presStyleCnt="0">
        <dgm:presLayoutVars>
          <dgm:chMax/>
          <dgm:chPref/>
          <dgm:dir/>
          <dgm:animLvl val="lvl"/>
        </dgm:presLayoutVars>
      </dgm:prSet>
      <dgm:spPr/>
    </dgm:pt>
    <dgm:pt modelId="{80B1F718-E00B-48D7-99A4-4C7AFD766DF3}" type="pres">
      <dgm:prSet presAssocID="{A94B8FA0-423A-4753-965F-BA205D6A5481}" presName="composite" presStyleCnt="0"/>
      <dgm:spPr/>
    </dgm:pt>
    <dgm:pt modelId="{37AB9D34-2147-4CC4-96F9-7C7ADB0A1989}" type="pres">
      <dgm:prSet presAssocID="{A94B8FA0-423A-4753-965F-BA205D6A5481}" presName="ParentText" presStyleLbl="node1" presStyleIdx="0" presStyleCnt="2" custLinFactNeighborX="-1568" custLinFactNeighborY="-74138">
        <dgm:presLayoutVars>
          <dgm:chMax val="1"/>
          <dgm:chPref val="1"/>
          <dgm:bulletEnabled val="1"/>
        </dgm:presLayoutVars>
      </dgm:prSet>
      <dgm:spPr/>
    </dgm:pt>
    <dgm:pt modelId="{5A1F5127-DE90-4432-9AA6-54E877D55F0D}" type="pres">
      <dgm:prSet presAssocID="{A94B8FA0-423A-4753-965F-BA205D6A5481}" presName="Image" presStyleLbl="bgImgPlace1" presStyleIdx="0" presStyleCnt="2" custScaleX="129431" custScaleY="123207"/>
      <dgm:spPr>
        <a:blipFill rotWithShape="1">
          <a:blip xmlns:r="http://schemas.openxmlformats.org/officeDocument/2006/relationships" r:embed="rId1"/>
          <a:srcRect/>
          <a:stretch>
            <a:fillRect l="-15000" r="-15000"/>
          </a:stretch>
        </a:blipFill>
      </dgm:spPr>
    </dgm:pt>
    <dgm:pt modelId="{EE049055-680D-4E46-8696-C4141FA41551}" type="pres">
      <dgm:prSet presAssocID="{A94B8FA0-423A-4753-965F-BA205D6A5481}" presName="ChildText" presStyleLbl="fgAcc1" presStyleIdx="0" presStyleCnt="2" custScaleX="233401" custScaleY="116052" custLinFactY="39299" custLinFactNeighborX="-89003" custLinFactNeighborY="100000">
        <dgm:presLayoutVars>
          <dgm:chMax val="0"/>
          <dgm:chPref val="0"/>
          <dgm:bulletEnabled val="1"/>
        </dgm:presLayoutVars>
      </dgm:prSet>
      <dgm:spPr/>
    </dgm:pt>
    <dgm:pt modelId="{2348B6B1-9DC5-481A-8891-20F561CDFD5E}" type="pres">
      <dgm:prSet presAssocID="{E9D11EEB-C051-4000-B6B4-A5FAB8CDF6F9}" presName="sibTrans" presStyleCnt="0"/>
      <dgm:spPr/>
    </dgm:pt>
    <dgm:pt modelId="{8DA2B147-C41B-46FB-BA77-DDAFA8A60255}" type="pres">
      <dgm:prSet presAssocID="{7C11CBFD-36F2-4B2C-AD84-91BAB12ACC99}" presName="composite" presStyleCnt="0"/>
      <dgm:spPr/>
    </dgm:pt>
    <dgm:pt modelId="{F592C7CF-25F4-44EA-A898-F6DF52590120}" type="pres">
      <dgm:prSet presAssocID="{7C11CBFD-36F2-4B2C-AD84-91BAB12ACC99}" presName="ParentText" presStyleLbl="node1" presStyleIdx="1" presStyleCnt="2">
        <dgm:presLayoutVars>
          <dgm:chMax val="1"/>
          <dgm:chPref val="1"/>
          <dgm:bulletEnabled val="1"/>
        </dgm:presLayoutVars>
      </dgm:prSet>
      <dgm:spPr/>
    </dgm:pt>
    <dgm:pt modelId="{0F2BFE82-1EFF-4E65-8F47-70AEA90EECA7}" type="pres">
      <dgm:prSet presAssocID="{7C11CBFD-36F2-4B2C-AD84-91BAB12ACC99}" presName="Image" presStyleLbl="bgImgPlace1" presStyleIdx="1" presStyleCnt="2" custLinFactNeighborX="1530" custLinFactNeighborY="-274"/>
      <dgm:spPr>
        <a:blipFill rotWithShape="1">
          <a:blip xmlns:r="http://schemas.openxmlformats.org/officeDocument/2006/relationships" r:embed="rId2"/>
          <a:srcRect/>
          <a:stretch>
            <a:fillRect l="-14000" r="-14000"/>
          </a:stretch>
        </a:blipFill>
      </dgm:spPr>
    </dgm:pt>
    <dgm:pt modelId="{28324A72-F0DC-46D1-8464-B90B3718D251}" type="pres">
      <dgm:prSet presAssocID="{7C11CBFD-36F2-4B2C-AD84-91BAB12ACC99}" presName="ChildText" presStyleLbl="fgAcc1" presStyleIdx="1" presStyleCnt="2" custScaleX="150758" custScaleY="113072" custLinFactNeighborX="255" custLinFactNeighborY="84737">
        <dgm:presLayoutVars>
          <dgm:chMax val="0"/>
          <dgm:chPref val="0"/>
          <dgm:bulletEnabled val="1"/>
        </dgm:presLayoutVars>
      </dgm:prSet>
      <dgm:spPr/>
    </dgm:pt>
  </dgm:ptLst>
  <dgm:cxnLst>
    <dgm:cxn modelId="{47A42D2C-9890-47EB-A113-E61E2AFD4EE2}" srcId="{E655AB7F-D194-491D-9E25-9D53049AC67A}" destId="{A94B8FA0-423A-4753-965F-BA205D6A5481}" srcOrd="0" destOrd="0" parTransId="{3389C7A6-2016-47A6-A6BB-69192240A3E1}" sibTransId="{E9D11EEB-C051-4000-B6B4-A5FAB8CDF6F9}"/>
    <dgm:cxn modelId="{1D0D2736-5102-4336-AC17-A9ED45C366AF}" type="presOf" srcId="{3E65350C-6FC2-4C99-AC82-F5036F65AF53}" destId="{EE049055-680D-4E46-8696-C4141FA41551}" srcOrd="0" destOrd="3" presId="urn:microsoft.com/office/officeart/2008/layout/TitledPictureBlocks"/>
    <dgm:cxn modelId="{AB8BDB6F-911D-4875-966D-5C3509CF9458}" type="presOf" srcId="{A94B8FA0-423A-4753-965F-BA205D6A5481}" destId="{37AB9D34-2147-4CC4-96F9-7C7ADB0A1989}" srcOrd="0" destOrd="0" presId="urn:microsoft.com/office/officeart/2008/layout/TitledPictureBlocks"/>
    <dgm:cxn modelId="{4601A950-DBF9-4230-9905-DF5FBF889B86}" srcId="{A94B8FA0-423A-4753-965F-BA205D6A5481}" destId="{932A015D-B2C3-45D7-91C2-402B70CE3FF0}" srcOrd="0" destOrd="0" parTransId="{8C63CE00-8B03-4049-8885-8E95BA905991}" sibTransId="{978EACB5-D4E3-4D6B-A144-4948008FA86F}"/>
    <dgm:cxn modelId="{9695D054-966D-46C9-AB32-281B17B9C1DD}" srcId="{A94B8FA0-423A-4753-965F-BA205D6A5481}" destId="{3E65350C-6FC2-4C99-AC82-F5036F65AF53}" srcOrd="3" destOrd="0" parTransId="{9CC33AB6-5B08-4C77-918F-2A99CC1152B2}" sibTransId="{05C3BBBC-9FCD-4A96-8B56-D772681F3F75}"/>
    <dgm:cxn modelId="{B054D781-D8EB-4712-941C-4B44771DF2C7}" type="presOf" srcId="{932A015D-B2C3-45D7-91C2-402B70CE3FF0}" destId="{EE049055-680D-4E46-8696-C4141FA41551}" srcOrd="0" destOrd="0" presId="urn:microsoft.com/office/officeart/2008/layout/TitledPictureBlocks"/>
    <dgm:cxn modelId="{0C7DE495-A93E-44BA-A228-D562AC63A3EE}" srcId="{E655AB7F-D194-491D-9E25-9D53049AC67A}" destId="{7C11CBFD-36F2-4B2C-AD84-91BAB12ACC99}" srcOrd="1" destOrd="0" parTransId="{69329DCC-C2E9-47F9-BDD7-B946EC00BB62}" sibTransId="{2B75D25A-C0FA-4F98-BADC-687092B43006}"/>
    <dgm:cxn modelId="{F79D799D-8A78-4B67-BB93-335EA8818F82}" type="presOf" srcId="{CFA29689-8329-4DD7-BDBD-0E9409F95927}" destId="{28324A72-F0DC-46D1-8464-B90B3718D251}" srcOrd="0" destOrd="0" presId="urn:microsoft.com/office/officeart/2008/layout/TitledPictureBlocks"/>
    <dgm:cxn modelId="{BA8DF59E-6DD6-418F-B631-7204D464B3C3}" type="presOf" srcId="{DFBD6576-03BB-4CE1-A194-A1D4AD30D675}" destId="{EE049055-680D-4E46-8696-C4141FA41551}" srcOrd="0" destOrd="1" presId="urn:microsoft.com/office/officeart/2008/layout/TitledPictureBlocks"/>
    <dgm:cxn modelId="{A40B78AF-3864-4C3D-8F31-726888AB2BB4}" type="presOf" srcId="{7C11CBFD-36F2-4B2C-AD84-91BAB12ACC99}" destId="{F592C7CF-25F4-44EA-A898-F6DF52590120}" srcOrd="0" destOrd="0" presId="urn:microsoft.com/office/officeart/2008/layout/TitledPictureBlocks"/>
    <dgm:cxn modelId="{401BE3C3-E9C7-4E33-841E-1FAC346444BA}" srcId="{7C11CBFD-36F2-4B2C-AD84-91BAB12ACC99}" destId="{710CF785-BDD7-418C-81E8-0D5F86B76F22}" srcOrd="1" destOrd="0" parTransId="{F880F008-FB96-4EC7-9121-910F45CD094E}" sibTransId="{CDBE62B8-252E-4557-9AE7-2C70CE89C96D}"/>
    <dgm:cxn modelId="{DB4DF6C3-E911-4231-9EC0-50EAC1DE512B}" type="presOf" srcId="{D8F0772C-FE9D-47C2-905F-D5FF4EB9ABC5}" destId="{28324A72-F0DC-46D1-8464-B90B3718D251}" srcOrd="0" destOrd="2" presId="urn:microsoft.com/office/officeart/2008/layout/TitledPictureBlocks"/>
    <dgm:cxn modelId="{E0C977C7-0ED6-48EC-9713-917C8A0FE9DF}" type="presOf" srcId="{E655AB7F-D194-491D-9E25-9D53049AC67A}" destId="{79CAD15F-0937-47B4-854F-D38C0B269904}" srcOrd="0" destOrd="0" presId="urn:microsoft.com/office/officeart/2008/layout/TitledPictureBlocks"/>
    <dgm:cxn modelId="{586F77D4-8A90-4735-8E6A-D48244D9A2DE}" srcId="{7C11CBFD-36F2-4B2C-AD84-91BAB12ACC99}" destId="{D8F0772C-FE9D-47C2-905F-D5FF4EB9ABC5}" srcOrd="2" destOrd="0" parTransId="{BE42389A-EA52-4F82-8FC7-D74C47551512}" sibTransId="{D948BB1C-D43D-4732-872F-BC0B64A9A207}"/>
    <dgm:cxn modelId="{7D9448D9-685C-45B6-A707-4381B605B789}" srcId="{7C11CBFD-36F2-4B2C-AD84-91BAB12ACC99}" destId="{CFA29689-8329-4DD7-BDBD-0E9409F95927}" srcOrd="0" destOrd="0" parTransId="{1F280075-311F-440C-8CA4-925653B881E8}" sibTransId="{5F58B6EA-C33E-4C52-97C5-DD5811CFDF32}"/>
    <dgm:cxn modelId="{CF266ADA-EC2D-455D-9817-C613BB9C3F90}" srcId="{A94B8FA0-423A-4753-965F-BA205D6A5481}" destId="{DFBD6576-03BB-4CE1-A194-A1D4AD30D675}" srcOrd="1" destOrd="0" parTransId="{4F8B6F4D-DEAA-4023-BF94-8D10B9C8928E}" sibTransId="{2A41F177-4D3E-4EC8-87E9-84404BBBAD9C}"/>
    <dgm:cxn modelId="{4D1A70F0-98A4-4B31-9FC5-358BFB5575FF}" type="presOf" srcId="{710CF785-BDD7-418C-81E8-0D5F86B76F22}" destId="{28324A72-F0DC-46D1-8464-B90B3718D251}" srcOrd="0" destOrd="1" presId="urn:microsoft.com/office/officeart/2008/layout/TitledPictureBlocks"/>
    <dgm:cxn modelId="{4C3E90F4-CDD0-4F36-8407-C5EA77605DD6}" type="presOf" srcId="{F60B781E-DCEA-4292-A78C-B1C342DB1845}" destId="{EE049055-680D-4E46-8696-C4141FA41551}" srcOrd="0" destOrd="2" presId="urn:microsoft.com/office/officeart/2008/layout/TitledPictureBlocks"/>
    <dgm:cxn modelId="{4A0A0FF8-1112-437B-9729-08D0EF31B8F8}" srcId="{A94B8FA0-423A-4753-965F-BA205D6A5481}" destId="{F60B781E-DCEA-4292-A78C-B1C342DB1845}" srcOrd="2" destOrd="0" parTransId="{E64B09A0-D32B-4BB9-BCA7-E7D3662E25E0}" sibTransId="{83B94774-C47E-4B0F-806E-8A453FF1A882}"/>
    <dgm:cxn modelId="{8870D56E-3E24-4140-8F2F-24BA6699BD20}" type="presParOf" srcId="{79CAD15F-0937-47B4-854F-D38C0B269904}" destId="{80B1F718-E00B-48D7-99A4-4C7AFD766DF3}" srcOrd="0" destOrd="0" presId="urn:microsoft.com/office/officeart/2008/layout/TitledPictureBlocks"/>
    <dgm:cxn modelId="{A561E203-35F1-41D5-9C1D-774D982DD338}" type="presParOf" srcId="{80B1F718-E00B-48D7-99A4-4C7AFD766DF3}" destId="{37AB9D34-2147-4CC4-96F9-7C7ADB0A1989}" srcOrd="0" destOrd="0" presId="urn:microsoft.com/office/officeart/2008/layout/TitledPictureBlocks"/>
    <dgm:cxn modelId="{556E44B7-40AE-46C0-B9DD-98B3F01A914A}" type="presParOf" srcId="{80B1F718-E00B-48D7-99A4-4C7AFD766DF3}" destId="{5A1F5127-DE90-4432-9AA6-54E877D55F0D}" srcOrd="1" destOrd="0" presId="urn:microsoft.com/office/officeart/2008/layout/TitledPictureBlocks"/>
    <dgm:cxn modelId="{709963CD-3D37-4494-BF2F-CF57312910CD}" type="presParOf" srcId="{80B1F718-E00B-48D7-99A4-4C7AFD766DF3}" destId="{EE049055-680D-4E46-8696-C4141FA41551}" srcOrd="2" destOrd="0" presId="urn:microsoft.com/office/officeart/2008/layout/TitledPictureBlocks"/>
    <dgm:cxn modelId="{49EA509E-EB21-4DE1-A9FD-86973005AF20}" type="presParOf" srcId="{79CAD15F-0937-47B4-854F-D38C0B269904}" destId="{2348B6B1-9DC5-481A-8891-20F561CDFD5E}" srcOrd="1" destOrd="0" presId="urn:microsoft.com/office/officeart/2008/layout/TitledPictureBlocks"/>
    <dgm:cxn modelId="{FD4E36A7-F138-4315-A46D-560864D20EC3}" type="presParOf" srcId="{79CAD15F-0937-47B4-854F-D38C0B269904}" destId="{8DA2B147-C41B-46FB-BA77-DDAFA8A60255}" srcOrd="2" destOrd="0" presId="urn:microsoft.com/office/officeart/2008/layout/TitledPictureBlocks"/>
    <dgm:cxn modelId="{23961FA3-587A-4756-A1DA-79F889B45F95}" type="presParOf" srcId="{8DA2B147-C41B-46FB-BA77-DDAFA8A60255}" destId="{F592C7CF-25F4-44EA-A898-F6DF52590120}" srcOrd="0" destOrd="0" presId="urn:microsoft.com/office/officeart/2008/layout/TitledPictureBlocks"/>
    <dgm:cxn modelId="{88E0AFC1-2185-4C4F-B206-410ACA9C29C1}" type="presParOf" srcId="{8DA2B147-C41B-46FB-BA77-DDAFA8A60255}" destId="{0F2BFE82-1EFF-4E65-8F47-70AEA90EECA7}" srcOrd="1" destOrd="0" presId="urn:microsoft.com/office/officeart/2008/layout/TitledPictureBlocks"/>
    <dgm:cxn modelId="{F0581752-0FCB-4CA7-9ABD-296D31660F31}" type="presParOf" srcId="{8DA2B147-C41B-46FB-BA77-DDAFA8A60255}" destId="{28324A72-F0DC-46D1-8464-B90B3718D251}"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3EAC88-D4A9-4768-9B94-3379A049B7E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C306D31C-05F8-4E2A-89E3-306280CE0B6B}">
      <dgm:prSet/>
      <dgm:spPr/>
      <dgm:t>
        <a:bodyPr/>
        <a:lstStyle/>
        <a:p>
          <a:r>
            <a:rPr lang="en-US" dirty="0"/>
            <a:t>The key element of all services is:</a:t>
          </a:r>
        </a:p>
      </dgm:t>
    </dgm:pt>
    <dgm:pt modelId="{8E519C1A-4CB3-4BF9-BE80-07E66520A4BE}" type="parTrans" cxnId="{BD12A129-9F6C-482B-A898-A79C67B39A76}">
      <dgm:prSet/>
      <dgm:spPr/>
      <dgm:t>
        <a:bodyPr/>
        <a:lstStyle/>
        <a:p>
          <a:endParaRPr lang="cs-CZ"/>
        </a:p>
      </dgm:t>
    </dgm:pt>
    <dgm:pt modelId="{C491EA3B-05B6-4293-AF22-5FBC08377BE9}" type="sibTrans" cxnId="{BD12A129-9F6C-482B-A898-A79C67B39A76}">
      <dgm:prSet/>
      <dgm:spPr/>
      <dgm:t>
        <a:bodyPr/>
        <a:lstStyle/>
        <a:p>
          <a:endParaRPr lang="cs-CZ"/>
        </a:p>
      </dgm:t>
    </dgm:pt>
    <dgm:pt modelId="{DA41D5C0-812C-47F3-940A-565D5AF6B493}">
      <dgm:prSet/>
      <dgm:spPr/>
      <dgm:t>
        <a:bodyPr/>
        <a:lstStyle/>
        <a:p>
          <a:r>
            <a:rPr lang="en-US" dirty="0"/>
            <a:t>Value – usefulness or utility for the receiver of the service</a:t>
          </a:r>
        </a:p>
      </dgm:t>
    </dgm:pt>
    <dgm:pt modelId="{3212DEFF-2BFD-4B02-A98F-AE8411C8208D}" type="parTrans" cxnId="{7BABA4CC-F8E7-4EB9-953A-3356FC4F51FD}">
      <dgm:prSet/>
      <dgm:spPr/>
      <dgm:t>
        <a:bodyPr/>
        <a:lstStyle/>
        <a:p>
          <a:endParaRPr lang="cs-CZ"/>
        </a:p>
      </dgm:t>
    </dgm:pt>
    <dgm:pt modelId="{488CCBB5-EAA4-443D-9ACC-3C9627578819}" type="sibTrans" cxnId="{7BABA4CC-F8E7-4EB9-953A-3356FC4F51FD}">
      <dgm:prSet/>
      <dgm:spPr/>
      <dgm:t>
        <a:bodyPr/>
        <a:lstStyle/>
        <a:p>
          <a:endParaRPr lang="cs-CZ"/>
        </a:p>
      </dgm:t>
    </dgm:pt>
    <dgm:pt modelId="{689D43D1-0C3F-4DDC-9E81-BB856C723D94}">
      <dgm:prSet/>
      <dgm:spPr/>
      <dgm:t>
        <a:bodyPr/>
        <a:lstStyle/>
        <a:p>
          <a:r>
            <a:rPr lang="en-US" dirty="0"/>
            <a:t>Value proposition – description of the value in the language of receiver</a:t>
          </a:r>
        </a:p>
      </dgm:t>
    </dgm:pt>
    <dgm:pt modelId="{D1606475-9E56-4092-A3F4-A071A628DCBE}" type="parTrans" cxnId="{8BCA6E62-F295-400C-BEC7-F971E4B05246}">
      <dgm:prSet/>
      <dgm:spPr/>
      <dgm:t>
        <a:bodyPr/>
        <a:lstStyle/>
        <a:p>
          <a:endParaRPr lang="cs-CZ"/>
        </a:p>
      </dgm:t>
    </dgm:pt>
    <dgm:pt modelId="{7E58BD7A-D624-4516-8493-800792717FEA}" type="sibTrans" cxnId="{8BCA6E62-F295-400C-BEC7-F971E4B05246}">
      <dgm:prSet/>
      <dgm:spPr/>
      <dgm:t>
        <a:bodyPr/>
        <a:lstStyle/>
        <a:p>
          <a:endParaRPr lang="cs-CZ"/>
        </a:p>
      </dgm:t>
    </dgm:pt>
    <dgm:pt modelId="{6EA6395D-DB37-4DF6-945A-A072131DFE9F}">
      <dgm:prSet/>
      <dgm:spPr/>
      <dgm:t>
        <a:bodyPr/>
        <a:lstStyle/>
        <a:p>
          <a:r>
            <a:rPr lang="en-US" dirty="0"/>
            <a:t>Based on this we divided the Smart City services to the layers depending on their value proposition. </a:t>
          </a:r>
        </a:p>
      </dgm:t>
    </dgm:pt>
    <dgm:pt modelId="{C0C91B1C-1E72-4D1B-BF57-5DA63D3AFF01}" type="parTrans" cxnId="{452E2C1E-A7E6-4EB8-9B98-12F340186DD6}">
      <dgm:prSet/>
      <dgm:spPr/>
      <dgm:t>
        <a:bodyPr/>
        <a:lstStyle/>
        <a:p>
          <a:endParaRPr lang="cs-CZ"/>
        </a:p>
      </dgm:t>
    </dgm:pt>
    <dgm:pt modelId="{FD7548D5-59B0-4435-8A3C-689471DA2705}" type="sibTrans" cxnId="{452E2C1E-A7E6-4EB8-9B98-12F340186DD6}">
      <dgm:prSet/>
      <dgm:spPr/>
      <dgm:t>
        <a:bodyPr/>
        <a:lstStyle/>
        <a:p>
          <a:endParaRPr lang="cs-CZ"/>
        </a:p>
      </dgm:t>
    </dgm:pt>
    <dgm:pt modelId="{1E836971-6F1D-4509-955E-04369C022A09}">
      <dgm:prSet/>
      <dgm:spPr/>
      <dgm:t>
        <a:bodyPr/>
        <a:lstStyle/>
        <a:p>
          <a:r>
            <a:rPr lang="en-US" dirty="0"/>
            <a:t>Do they serve for final user (citizen, administration) or are they just „inputs“ for other services?</a:t>
          </a:r>
        </a:p>
      </dgm:t>
    </dgm:pt>
    <dgm:pt modelId="{B710342C-F443-4BFE-BC43-2AF446CB7617}" type="parTrans" cxnId="{5EF9A8AB-EB7B-4109-93CB-A179113A4583}">
      <dgm:prSet/>
      <dgm:spPr/>
      <dgm:t>
        <a:bodyPr/>
        <a:lstStyle/>
        <a:p>
          <a:endParaRPr lang="cs-CZ"/>
        </a:p>
      </dgm:t>
    </dgm:pt>
    <dgm:pt modelId="{E3C2A70E-4437-450A-9D10-799DBD02263B}" type="sibTrans" cxnId="{5EF9A8AB-EB7B-4109-93CB-A179113A4583}">
      <dgm:prSet/>
      <dgm:spPr/>
      <dgm:t>
        <a:bodyPr/>
        <a:lstStyle/>
        <a:p>
          <a:endParaRPr lang="cs-CZ"/>
        </a:p>
      </dgm:t>
    </dgm:pt>
    <dgm:pt modelId="{5D9B32E8-00A1-442B-8979-4BF9893E037F}" type="pres">
      <dgm:prSet presAssocID="{F13EAC88-D4A9-4768-9B94-3379A049B7E0}" presName="linear" presStyleCnt="0">
        <dgm:presLayoutVars>
          <dgm:animLvl val="lvl"/>
          <dgm:resizeHandles val="exact"/>
        </dgm:presLayoutVars>
      </dgm:prSet>
      <dgm:spPr/>
    </dgm:pt>
    <dgm:pt modelId="{680E6C59-47C6-4765-94EF-54160360951C}" type="pres">
      <dgm:prSet presAssocID="{C306D31C-05F8-4E2A-89E3-306280CE0B6B}" presName="parentText" presStyleLbl="node1" presStyleIdx="0" presStyleCnt="2" custLinFactNeighborX="452" custLinFactNeighborY="-1309">
        <dgm:presLayoutVars>
          <dgm:chMax val="0"/>
          <dgm:bulletEnabled val="1"/>
        </dgm:presLayoutVars>
      </dgm:prSet>
      <dgm:spPr/>
    </dgm:pt>
    <dgm:pt modelId="{B39D908D-EED3-47BD-9B85-D00D091125FC}" type="pres">
      <dgm:prSet presAssocID="{C306D31C-05F8-4E2A-89E3-306280CE0B6B}" presName="childText" presStyleLbl="revTx" presStyleIdx="0" presStyleCnt="2">
        <dgm:presLayoutVars>
          <dgm:bulletEnabled val="1"/>
        </dgm:presLayoutVars>
      </dgm:prSet>
      <dgm:spPr/>
    </dgm:pt>
    <dgm:pt modelId="{630A5C94-968A-4B5B-89E8-9E99349DBDB3}" type="pres">
      <dgm:prSet presAssocID="{6EA6395D-DB37-4DF6-945A-A072131DFE9F}" presName="parentText" presStyleLbl="node1" presStyleIdx="1" presStyleCnt="2">
        <dgm:presLayoutVars>
          <dgm:chMax val="0"/>
          <dgm:bulletEnabled val="1"/>
        </dgm:presLayoutVars>
      </dgm:prSet>
      <dgm:spPr/>
    </dgm:pt>
    <dgm:pt modelId="{87D3FF29-5FCD-4E04-8D22-AAB5AA77C271}" type="pres">
      <dgm:prSet presAssocID="{6EA6395D-DB37-4DF6-945A-A072131DFE9F}" presName="childText" presStyleLbl="revTx" presStyleIdx="1" presStyleCnt="2">
        <dgm:presLayoutVars>
          <dgm:bulletEnabled val="1"/>
        </dgm:presLayoutVars>
      </dgm:prSet>
      <dgm:spPr/>
    </dgm:pt>
  </dgm:ptLst>
  <dgm:cxnLst>
    <dgm:cxn modelId="{3B029D07-AEDA-4BC0-BCB6-B84A5EAD8828}" type="presOf" srcId="{6EA6395D-DB37-4DF6-945A-A072131DFE9F}" destId="{630A5C94-968A-4B5B-89E8-9E99349DBDB3}" srcOrd="0" destOrd="0" presId="urn:microsoft.com/office/officeart/2005/8/layout/vList2"/>
    <dgm:cxn modelId="{28F0D519-5DDD-43ED-A8F2-5A64908F2A9B}" type="presOf" srcId="{1E836971-6F1D-4509-955E-04369C022A09}" destId="{87D3FF29-5FCD-4E04-8D22-AAB5AA77C271}" srcOrd="0" destOrd="0" presId="urn:microsoft.com/office/officeart/2005/8/layout/vList2"/>
    <dgm:cxn modelId="{452E2C1E-A7E6-4EB8-9B98-12F340186DD6}" srcId="{F13EAC88-D4A9-4768-9B94-3379A049B7E0}" destId="{6EA6395D-DB37-4DF6-945A-A072131DFE9F}" srcOrd="1" destOrd="0" parTransId="{C0C91B1C-1E72-4D1B-BF57-5DA63D3AFF01}" sibTransId="{FD7548D5-59B0-4435-8A3C-689471DA2705}"/>
    <dgm:cxn modelId="{BD12A129-9F6C-482B-A898-A79C67B39A76}" srcId="{F13EAC88-D4A9-4768-9B94-3379A049B7E0}" destId="{C306D31C-05F8-4E2A-89E3-306280CE0B6B}" srcOrd="0" destOrd="0" parTransId="{8E519C1A-4CB3-4BF9-BE80-07E66520A4BE}" sibTransId="{C491EA3B-05B6-4293-AF22-5FBC08377BE9}"/>
    <dgm:cxn modelId="{F0E02433-82AE-4FFC-85D3-F465682F75EC}" type="presOf" srcId="{689D43D1-0C3F-4DDC-9E81-BB856C723D94}" destId="{B39D908D-EED3-47BD-9B85-D00D091125FC}" srcOrd="0" destOrd="1" presId="urn:microsoft.com/office/officeart/2005/8/layout/vList2"/>
    <dgm:cxn modelId="{8BCA6E62-F295-400C-BEC7-F971E4B05246}" srcId="{C306D31C-05F8-4E2A-89E3-306280CE0B6B}" destId="{689D43D1-0C3F-4DDC-9E81-BB856C723D94}" srcOrd="1" destOrd="0" parTransId="{D1606475-9E56-4092-A3F4-A071A628DCBE}" sibTransId="{7E58BD7A-D624-4516-8493-800792717FEA}"/>
    <dgm:cxn modelId="{809FEDA6-AFFA-4B0A-864E-CED210483725}" type="presOf" srcId="{DA41D5C0-812C-47F3-940A-565D5AF6B493}" destId="{B39D908D-EED3-47BD-9B85-D00D091125FC}" srcOrd="0" destOrd="0" presId="urn:microsoft.com/office/officeart/2005/8/layout/vList2"/>
    <dgm:cxn modelId="{5EF9A8AB-EB7B-4109-93CB-A179113A4583}" srcId="{6EA6395D-DB37-4DF6-945A-A072131DFE9F}" destId="{1E836971-6F1D-4509-955E-04369C022A09}" srcOrd="0" destOrd="0" parTransId="{B710342C-F443-4BFE-BC43-2AF446CB7617}" sibTransId="{E3C2A70E-4437-450A-9D10-799DBD02263B}"/>
    <dgm:cxn modelId="{FA9B5AC8-9D71-4A22-A568-5579B56754F7}" type="presOf" srcId="{F13EAC88-D4A9-4768-9B94-3379A049B7E0}" destId="{5D9B32E8-00A1-442B-8979-4BF9893E037F}" srcOrd="0" destOrd="0" presId="urn:microsoft.com/office/officeart/2005/8/layout/vList2"/>
    <dgm:cxn modelId="{7BABA4CC-F8E7-4EB9-953A-3356FC4F51FD}" srcId="{C306D31C-05F8-4E2A-89E3-306280CE0B6B}" destId="{DA41D5C0-812C-47F3-940A-565D5AF6B493}" srcOrd="0" destOrd="0" parTransId="{3212DEFF-2BFD-4B02-A98F-AE8411C8208D}" sibTransId="{488CCBB5-EAA4-443D-9ACC-3C9627578819}"/>
    <dgm:cxn modelId="{DD1848DD-99B6-4499-9C43-AA676A667A01}" type="presOf" srcId="{C306D31C-05F8-4E2A-89E3-306280CE0B6B}" destId="{680E6C59-47C6-4765-94EF-54160360951C}" srcOrd="0" destOrd="0" presId="urn:microsoft.com/office/officeart/2005/8/layout/vList2"/>
    <dgm:cxn modelId="{C82FCC53-AA30-4AB4-AB5F-1FA97F482C7F}" type="presParOf" srcId="{5D9B32E8-00A1-442B-8979-4BF9893E037F}" destId="{680E6C59-47C6-4765-94EF-54160360951C}" srcOrd="0" destOrd="0" presId="urn:microsoft.com/office/officeart/2005/8/layout/vList2"/>
    <dgm:cxn modelId="{64EB3031-B69E-4B3A-AFF3-1432247120F3}" type="presParOf" srcId="{5D9B32E8-00A1-442B-8979-4BF9893E037F}" destId="{B39D908D-EED3-47BD-9B85-D00D091125FC}" srcOrd="1" destOrd="0" presId="urn:microsoft.com/office/officeart/2005/8/layout/vList2"/>
    <dgm:cxn modelId="{41169764-CAD4-4423-A5DF-D3787E32B555}" type="presParOf" srcId="{5D9B32E8-00A1-442B-8979-4BF9893E037F}" destId="{630A5C94-968A-4B5B-89E8-9E99349DBDB3}" srcOrd="2" destOrd="0" presId="urn:microsoft.com/office/officeart/2005/8/layout/vList2"/>
    <dgm:cxn modelId="{B629CF03-C7B7-4C21-B93D-62511810D827}" type="presParOf" srcId="{5D9B32E8-00A1-442B-8979-4BF9893E037F}" destId="{87D3FF29-5FCD-4E04-8D22-AAB5AA77C27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0DCD53-666B-4856-84C4-FDC6792E8D90}"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cs-CZ"/>
        </a:p>
      </dgm:t>
    </dgm:pt>
    <dgm:pt modelId="{AB11ADCE-249A-49E5-A1C9-FE04D47C3A88}">
      <dgm:prSet/>
      <dgm:spPr/>
      <dgm:t>
        <a:bodyPr/>
        <a:lstStyle/>
        <a:p>
          <a:r>
            <a:rPr lang="en-US" dirty="0"/>
            <a:t>IT services</a:t>
          </a:r>
        </a:p>
      </dgm:t>
    </dgm:pt>
    <dgm:pt modelId="{723B8DE2-A32A-4C23-9A8B-C6BC1B57E0ED}" type="parTrans" cxnId="{4971FC4A-8627-4775-8354-4AC7BFE709A3}">
      <dgm:prSet/>
      <dgm:spPr/>
      <dgm:t>
        <a:bodyPr/>
        <a:lstStyle/>
        <a:p>
          <a:endParaRPr lang="cs-CZ"/>
        </a:p>
      </dgm:t>
    </dgm:pt>
    <dgm:pt modelId="{2AC668BB-548D-4A5A-8FDB-40657CAA4E15}" type="sibTrans" cxnId="{4971FC4A-8627-4775-8354-4AC7BFE709A3}">
      <dgm:prSet/>
      <dgm:spPr/>
      <dgm:t>
        <a:bodyPr/>
        <a:lstStyle/>
        <a:p>
          <a:endParaRPr lang="cs-CZ"/>
        </a:p>
      </dgm:t>
    </dgm:pt>
    <dgm:pt modelId="{C7669821-C5FD-4286-91D0-1B8FF1C931F1}">
      <dgm:prSet/>
      <dgm:spPr/>
      <dgm:t>
        <a:bodyPr/>
        <a:lstStyle/>
        <a:p>
          <a:r>
            <a:rPr lang="en-US" dirty="0"/>
            <a:t>Supporting services</a:t>
          </a:r>
        </a:p>
      </dgm:t>
    </dgm:pt>
    <dgm:pt modelId="{8BAFF976-A87E-4054-A2BE-1A0A359FB145}" type="parTrans" cxnId="{B8BEB100-1C92-4018-B4D8-DA5DCFAF99C7}">
      <dgm:prSet/>
      <dgm:spPr/>
      <dgm:t>
        <a:bodyPr/>
        <a:lstStyle/>
        <a:p>
          <a:endParaRPr lang="cs-CZ"/>
        </a:p>
      </dgm:t>
    </dgm:pt>
    <dgm:pt modelId="{25BA1DA1-89CB-4FA1-913D-23B0ED7EBECF}" type="sibTrans" cxnId="{B8BEB100-1C92-4018-B4D8-DA5DCFAF99C7}">
      <dgm:prSet/>
      <dgm:spPr/>
      <dgm:t>
        <a:bodyPr/>
        <a:lstStyle/>
        <a:p>
          <a:endParaRPr lang="cs-CZ"/>
        </a:p>
      </dgm:t>
    </dgm:pt>
    <dgm:pt modelId="{E2A1F20C-CE7A-42D6-A8D8-9C421D6C4ED7}">
      <dgm:prSet/>
      <dgm:spPr/>
      <dgm:t>
        <a:bodyPr/>
        <a:lstStyle/>
        <a:p>
          <a:r>
            <a:rPr lang="en-US" dirty="0"/>
            <a:t>Smart services</a:t>
          </a:r>
        </a:p>
      </dgm:t>
    </dgm:pt>
    <dgm:pt modelId="{43F31EA4-D244-4840-A9A8-A06993AF0A7F}" type="parTrans" cxnId="{ECCC35AE-53D4-4CE6-ABC6-ACDA693F1EA7}">
      <dgm:prSet/>
      <dgm:spPr/>
      <dgm:t>
        <a:bodyPr/>
        <a:lstStyle/>
        <a:p>
          <a:endParaRPr lang="cs-CZ"/>
        </a:p>
      </dgm:t>
    </dgm:pt>
    <dgm:pt modelId="{0AE93234-D4D6-4EC9-839C-F92329157DAB}" type="sibTrans" cxnId="{ECCC35AE-53D4-4CE6-ABC6-ACDA693F1EA7}">
      <dgm:prSet/>
      <dgm:spPr/>
      <dgm:t>
        <a:bodyPr/>
        <a:lstStyle/>
        <a:p>
          <a:endParaRPr lang="cs-CZ"/>
        </a:p>
      </dgm:t>
    </dgm:pt>
    <dgm:pt modelId="{060711C7-BA43-4613-8EC5-2F263376B5EA}">
      <dgm:prSet/>
      <dgm:spPr/>
      <dgm:t>
        <a:bodyPr/>
        <a:lstStyle/>
        <a:p>
          <a:r>
            <a:rPr lang="en-US" dirty="0"/>
            <a:t>Smart features</a:t>
          </a:r>
        </a:p>
      </dgm:t>
    </dgm:pt>
    <dgm:pt modelId="{9F458D82-DD06-471F-A94D-9F92706AA75E}" type="parTrans" cxnId="{36817400-9020-4CB2-9538-5D9FD1276D94}">
      <dgm:prSet/>
      <dgm:spPr/>
      <dgm:t>
        <a:bodyPr/>
        <a:lstStyle/>
        <a:p>
          <a:endParaRPr lang="cs-CZ"/>
        </a:p>
      </dgm:t>
    </dgm:pt>
    <dgm:pt modelId="{14D450D2-A05B-4822-BD46-7CAA8592A20C}" type="sibTrans" cxnId="{36817400-9020-4CB2-9538-5D9FD1276D94}">
      <dgm:prSet/>
      <dgm:spPr/>
      <dgm:t>
        <a:bodyPr/>
        <a:lstStyle/>
        <a:p>
          <a:endParaRPr lang="cs-CZ"/>
        </a:p>
      </dgm:t>
    </dgm:pt>
    <dgm:pt modelId="{C900645C-340D-4C12-AF84-BFFDCF447D3A}" type="pres">
      <dgm:prSet presAssocID="{510DCD53-666B-4856-84C4-FDC6792E8D90}" presName="Name0" presStyleCnt="0">
        <dgm:presLayoutVars>
          <dgm:dir/>
          <dgm:animLvl val="lvl"/>
          <dgm:resizeHandles val="exact"/>
        </dgm:presLayoutVars>
      </dgm:prSet>
      <dgm:spPr/>
    </dgm:pt>
    <dgm:pt modelId="{491830EE-5F6E-42D6-B30B-7C5C9CBE6D7B}" type="pres">
      <dgm:prSet presAssocID="{AB11ADCE-249A-49E5-A1C9-FE04D47C3A88}" presName="linNode" presStyleCnt="0"/>
      <dgm:spPr/>
    </dgm:pt>
    <dgm:pt modelId="{F2146D4D-7D09-4903-B7B1-1B54333332F0}" type="pres">
      <dgm:prSet presAssocID="{AB11ADCE-249A-49E5-A1C9-FE04D47C3A88}" presName="parentText" presStyleLbl="node1" presStyleIdx="0" presStyleCnt="4">
        <dgm:presLayoutVars>
          <dgm:chMax val="1"/>
          <dgm:bulletEnabled val="1"/>
        </dgm:presLayoutVars>
      </dgm:prSet>
      <dgm:spPr/>
    </dgm:pt>
    <dgm:pt modelId="{8D8254FA-1DC7-4FD3-858C-7D1F8EF90A10}" type="pres">
      <dgm:prSet presAssocID="{2AC668BB-548D-4A5A-8FDB-40657CAA4E15}" presName="sp" presStyleCnt="0"/>
      <dgm:spPr/>
    </dgm:pt>
    <dgm:pt modelId="{49D4BD27-28C3-4D49-B109-A90EFCF0682C}" type="pres">
      <dgm:prSet presAssocID="{C7669821-C5FD-4286-91D0-1B8FF1C931F1}" presName="linNode" presStyleCnt="0"/>
      <dgm:spPr/>
    </dgm:pt>
    <dgm:pt modelId="{2489A125-8512-4103-8753-1B758E15F30F}" type="pres">
      <dgm:prSet presAssocID="{C7669821-C5FD-4286-91D0-1B8FF1C931F1}" presName="parentText" presStyleLbl="node1" presStyleIdx="1" presStyleCnt="4">
        <dgm:presLayoutVars>
          <dgm:chMax val="1"/>
          <dgm:bulletEnabled val="1"/>
        </dgm:presLayoutVars>
      </dgm:prSet>
      <dgm:spPr/>
    </dgm:pt>
    <dgm:pt modelId="{2A77C9F0-6C6B-42F0-BFE3-3FBEAA40DD13}" type="pres">
      <dgm:prSet presAssocID="{25BA1DA1-89CB-4FA1-913D-23B0ED7EBECF}" presName="sp" presStyleCnt="0"/>
      <dgm:spPr/>
    </dgm:pt>
    <dgm:pt modelId="{9340604D-2FFA-4A19-AB10-4603C1A11F64}" type="pres">
      <dgm:prSet presAssocID="{E2A1F20C-CE7A-42D6-A8D8-9C421D6C4ED7}" presName="linNode" presStyleCnt="0"/>
      <dgm:spPr/>
    </dgm:pt>
    <dgm:pt modelId="{F2AFF163-A50E-4BE9-8E77-1222FD43BBFA}" type="pres">
      <dgm:prSet presAssocID="{E2A1F20C-CE7A-42D6-A8D8-9C421D6C4ED7}" presName="parentText" presStyleLbl="node1" presStyleIdx="2" presStyleCnt="4">
        <dgm:presLayoutVars>
          <dgm:chMax val="1"/>
          <dgm:bulletEnabled val="1"/>
        </dgm:presLayoutVars>
      </dgm:prSet>
      <dgm:spPr/>
    </dgm:pt>
    <dgm:pt modelId="{D4F0ED58-EB1C-464F-B903-2C8C7055BE25}" type="pres">
      <dgm:prSet presAssocID="{0AE93234-D4D6-4EC9-839C-F92329157DAB}" presName="sp" presStyleCnt="0"/>
      <dgm:spPr/>
    </dgm:pt>
    <dgm:pt modelId="{B8A47409-AFD5-480F-B0E6-179434324BBC}" type="pres">
      <dgm:prSet presAssocID="{060711C7-BA43-4613-8EC5-2F263376B5EA}" presName="linNode" presStyleCnt="0"/>
      <dgm:spPr/>
    </dgm:pt>
    <dgm:pt modelId="{76674FFD-A22E-4B1E-889E-A5F28F2D1FD3}" type="pres">
      <dgm:prSet presAssocID="{060711C7-BA43-4613-8EC5-2F263376B5EA}" presName="parentText" presStyleLbl="node1" presStyleIdx="3" presStyleCnt="4">
        <dgm:presLayoutVars>
          <dgm:chMax val="1"/>
          <dgm:bulletEnabled val="1"/>
        </dgm:presLayoutVars>
      </dgm:prSet>
      <dgm:spPr/>
    </dgm:pt>
  </dgm:ptLst>
  <dgm:cxnLst>
    <dgm:cxn modelId="{36817400-9020-4CB2-9538-5D9FD1276D94}" srcId="{510DCD53-666B-4856-84C4-FDC6792E8D90}" destId="{060711C7-BA43-4613-8EC5-2F263376B5EA}" srcOrd="3" destOrd="0" parTransId="{9F458D82-DD06-471F-A94D-9F92706AA75E}" sibTransId="{14D450D2-A05B-4822-BD46-7CAA8592A20C}"/>
    <dgm:cxn modelId="{B8BEB100-1C92-4018-B4D8-DA5DCFAF99C7}" srcId="{510DCD53-666B-4856-84C4-FDC6792E8D90}" destId="{C7669821-C5FD-4286-91D0-1B8FF1C931F1}" srcOrd="1" destOrd="0" parTransId="{8BAFF976-A87E-4054-A2BE-1A0A359FB145}" sibTransId="{25BA1DA1-89CB-4FA1-913D-23B0ED7EBECF}"/>
    <dgm:cxn modelId="{50419D09-7AF3-496A-88CA-B45D049CDB45}" type="presOf" srcId="{510DCD53-666B-4856-84C4-FDC6792E8D90}" destId="{C900645C-340D-4C12-AF84-BFFDCF447D3A}" srcOrd="0" destOrd="0" presId="urn:microsoft.com/office/officeart/2005/8/layout/vList5"/>
    <dgm:cxn modelId="{1649DA1F-25C4-4FDE-8A7E-5AB84FD5B506}" type="presOf" srcId="{E2A1F20C-CE7A-42D6-A8D8-9C421D6C4ED7}" destId="{F2AFF163-A50E-4BE9-8E77-1222FD43BBFA}" srcOrd="0" destOrd="0" presId="urn:microsoft.com/office/officeart/2005/8/layout/vList5"/>
    <dgm:cxn modelId="{4971FC4A-8627-4775-8354-4AC7BFE709A3}" srcId="{510DCD53-666B-4856-84C4-FDC6792E8D90}" destId="{AB11ADCE-249A-49E5-A1C9-FE04D47C3A88}" srcOrd="0" destOrd="0" parTransId="{723B8DE2-A32A-4C23-9A8B-C6BC1B57E0ED}" sibTransId="{2AC668BB-548D-4A5A-8FDB-40657CAA4E15}"/>
    <dgm:cxn modelId="{CBC5DC5A-3A41-4D1A-BF30-B9C2ED52A2F3}" type="presOf" srcId="{060711C7-BA43-4613-8EC5-2F263376B5EA}" destId="{76674FFD-A22E-4B1E-889E-A5F28F2D1FD3}" srcOrd="0" destOrd="0" presId="urn:microsoft.com/office/officeart/2005/8/layout/vList5"/>
    <dgm:cxn modelId="{ECCC35AE-53D4-4CE6-ABC6-ACDA693F1EA7}" srcId="{510DCD53-666B-4856-84C4-FDC6792E8D90}" destId="{E2A1F20C-CE7A-42D6-A8D8-9C421D6C4ED7}" srcOrd="2" destOrd="0" parTransId="{43F31EA4-D244-4840-A9A8-A06993AF0A7F}" sibTransId="{0AE93234-D4D6-4EC9-839C-F92329157DAB}"/>
    <dgm:cxn modelId="{A0482EE7-A6C1-4559-AC51-FF1CEA7037A7}" type="presOf" srcId="{AB11ADCE-249A-49E5-A1C9-FE04D47C3A88}" destId="{F2146D4D-7D09-4903-B7B1-1B54333332F0}" srcOrd="0" destOrd="0" presId="urn:microsoft.com/office/officeart/2005/8/layout/vList5"/>
    <dgm:cxn modelId="{82AC1AF6-2D95-44E4-A01B-241E57DF3F3E}" type="presOf" srcId="{C7669821-C5FD-4286-91D0-1B8FF1C931F1}" destId="{2489A125-8512-4103-8753-1B758E15F30F}" srcOrd="0" destOrd="0" presId="urn:microsoft.com/office/officeart/2005/8/layout/vList5"/>
    <dgm:cxn modelId="{BA3690B3-277F-42B4-A4CF-926DBE46B865}" type="presParOf" srcId="{C900645C-340D-4C12-AF84-BFFDCF447D3A}" destId="{491830EE-5F6E-42D6-B30B-7C5C9CBE6D7B}" srcOrd="0" destOrd="0" presId="urn:microsoft.com/office/officeart/2005/8/layout/vList5"/>
    <dgm:cxn modelId="{CF70FBFC-2E4F-4275-945B-2D6541A1474A}" type="presParOf" srcId="{491830EE-5F6E-42D6-B30B-7C5C9CBE6D7B}" destId="{F2146D4D-7D09-4903-B7B1-1B54333332F0}" srcOrd="0" destOrd="0" presId="urn:microsoft.com/office/officeart/2005/8/layout/vList5"/>
    <dgm:cxn modelId="{B700C97E-642F-4568-98CB-B1BB84011DBD}" type="presParOf" srcId="{C900645C-340D-4C12-AF84-BFFDCF447D3A}" destId="{8D8254FA-1DC7-4FD3-858C-7D1F8EF90A10}" srcOrd="1" destOrd="0" presId="urn:microsoft.com/office/officeart/2005/8/layout/vList5"/>
    <dgm:cxn modelId="{61FCBDD4-0E9B-40DA-8D38-F8299AF52660}" type="presParOf" srcId="{C900645C-340D-4C12-AF84-BFFDCF447D3A}" destId="{49D4BD27-28C3-4D49-B109-A90EFCF0682C}" srcOrd="2" destOrd="0" presId="urn:microsoft.com/office/officeart/2005/8/layout/vList5"/>
    <dgm:cxn modelId="{675708FB-1764-490B-BB8E-2FB87429D5B6}" type="presParOf" srcId="{49D4BD27-28C3-4D49-B109-A90EFCF0682C}" destId="{2489A125-8512-4103-8753-1B758E15F30F}" srcOrd="0" destOrd="0" presId="urn:microsoft.com/office/officeart/2005/8/layout/vList5"/>
    <dgm:cxn modelId="{4D51187A-6E0D-4A26-A497-2E4DA48A49F5}" type="presParOf" srcId="{C900645C-340D-4C12-AF84-BFFDCF447D3A}" destId="{2A77C9F0-6C6B-42F0-BFE3-3FBEAA40DD13}" srcOrd="3" destOrd="0" presId="urn:microsoft.com/office/officeart/2005/8/layout/vList5"/>
    <dgm:cxn modelId="{BE2B36BA-35DF-4927-B28C-4762B317E496}" type="presParOf" srcId="{C900645C-340D-4C12-AF84-BFFDCF447D3A}" destId="{9340604D-2FFA-4A19-AB10-4603C1A11F64}" srcOrd="4" destOrd="0" presId="urn:microsoft.com/office/officeart/2005/8/layout/vList5"/>
    <dgm:cxn modelId="{8D055E56-BEB9-4BB4-96FD-240789251F09}" type="presParOf" srcId="{9340604D-2FFA-4A19-AB10-4603C1A11F64}" destId="{F2AFF163-A50E-4BE9-8E77-1222FD43BBFA}" srcOrd="0" destOrd="0" presId="urn:microsoft.com/office/officeart/2005/8/layout/vList5"/>
    <dgm:cxn modelId="{C3B784F7-832B-4CB3-AAAE-35B1F4384F43}" type="presParOf" srcId="{C900645C-340D-4C12-AF84-BFFDCF447D3A}" destId="{D4F0ED58-EB1C-464F-B903-2C8C7055BE25}" srcOrd="5" destOrd="0" presId="urn:microsoft.com/office/officeart/2005/8/layout/vList5"/>
    <dgm:cxn modelId="{C12F31A3-A825-483B-A178-3805EF542D39}" type="presParOf" srcId="{C900645C-340D-4C12-AF84-BFFDCF447D3A}" destId="{B8A47409-AFD5-480F-B0E6-179434324BBC}" srcOrd="6" destOrd="0" presId="urn:microsoft.com/office/officeart/2005/8/layout/vList5"/>
    <dgm:cxn modelId="{D66AA0E6-D50B-4849-96DA-C0CA171505D6}" type="presParOf" srcId="{B8A47409-AFD5-480F-B0E6-179434324BBC}" destId="{76674FFD-A22E-4B1E-889E-A5F28F2D1FD3}"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DF8CD-565C-4FB7-9531-B659A1BC0731}">
      <dsp:nvSpPr>
        <dsp:cNvPr id="0" name=""/>
        <dsp:cNvSpPr/>
      </dsp:nvSpPr>
      <dsp:spPr>
        <a:xfrm>
          <a:off x="0" y="808389"/>
          <a:ext cx="1051560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Definition of Smart City</a:t>
          </a:r>
        </a:p>
      </dsp:txBody>
      <dsp:txXfrm>
        <a:off x="41123" y="849512"/>
        <a:ext cx="10433354" cy="760154"/>
      </dsp:txXfrm>
    </dsp:sp>
    <dsp:sp modelId="{53BE1699-A523-4ED3-B354-E31EBF2757F6}">
      <dsp:nvSpPr>
        <dsp:cNvPr id="0" name=""/>
        <dsp:cNvSpPr/>
      </dsp:nvSpPr>
      <dsp:spPr>
        <a:xfrm>
          <a:off x="0" y="1754469"/>
          <a:ext cx="1051560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Role and design of Services within the Smart City</a:t>
          </a:r>
        </a:p>
      </dsp:txBody>
      <dsp:txXfrm>
        <a:off x="41123" y="1795592"/>
        <a:ext cx="10433354" cy="760154"/>
      </dsp:txXfrm>
    </dsp:sp>
    <dsp:sp modelId="{EFE5CD74-9E65-4110-8439-358EB968119F}">
      <dsp:nvSpPr>
        <dsp:cNvPr id="0" name=""/>
        <dsp:cNvSpPr/>
      </dsp:nvSpPr>
      <dsp:spPr>
        <a:xfrm>
          <a:off x="0" y="2700549"/>
          <a:ext cx="1051560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Modeling the services </a:t>
          </a:r>
        </a:p>
      </dsp:txBody>
      <dsp:txXfrm>
        <a:off x="41123" y="2741672"/>
        <a:ext cx="10433354" cy="7601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8453C-AA8D-4EB7-9607-4866F2D29C77}">
      <dsp:nvSpPr>
        <dsp:cNvPr id="0" name=""/>
        <dsp:cNvSpPr/>
      </dsp:nvSpPr>
      <dsp:spPr>
        <a:xfrm>
          <a:off x="0" y="131353"/>
          <a:ext cx="10752138" cy="743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Value is considered to be an improvement in a system, as perceived by the system itself or by the ability of the system to be integrated in its environment.</a:t>
          </a:r>
        </a:p>
      </dsp:txBody>
      <dsp:txXfrm>
        <a:off x="36282" y="167635"/>
        <a:ext cx="10679574" cy="670678"/>
      </dsp:txXfrm>
    </dsp:sp>
    <dsp:sp modelId="{B68BEF6A-BE3A-486B-BB2C-74EA57B353AD}">
      <dsp:nvSpPr>
        <dsp:cNvPr id="0" name=""/>
        <dsp:cNvSpPr/>
      </dsp:nvSpPr>
      <dsp:spPr>
        <a:xfrm>
          <a:off x="0" y="914916"/>
          <a:ext cx="10752138" cy="743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Value creation takes place as a potential resource has become an effective specific benefit.</a:t>
          </a:r>
        </a:p>
      </dsp:txBody>
      <dsp:txXfrm>
        <a:off x="36282" y="951198"/>
        <a:ext cx="10679574" cy="670678"/>
      </dsp:txXfrm>
    </dsp:sp>
    <dsp:sp modelId="{038C0AA2-0171-491F-8D45-BEE8EA7446E7}">
      <dsp:nvSpPr>
        <dsp:cNvPr id="0" name=""/>
        <dsp:cNvSpPr/>
      </dsp:nvSpPr>
      <dsp:spPr>
        <a:xfrm>
          <a:off x="0" y="1698478"/>
          <a:ext cx="10752138" cy="743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Value co-creation has a win-win logic that considers the interaction among different entities represented by various service systems and by the desire to reach collective mutual satisfaction, in which the active contribution is multiple, the integration is maximum, and complementarity is fundamental.</a:t>
          </a:r>
        </a:p>
      </dsp:txBody>
      <dsp:txXfrm>
        <a:off x="36282" y="1734760"/>
        <a:ext cx="10679574" cy="670678"/>
      </dsp:txXfrm>
    </dsp:sp>
    <dsp:sp modelId="{BD4F570B-6D16-439B-8F87-F693BC03AF71}">
      <dsp:nvSpPr>
        <dsp:cNvPr id="0" name=""/>
        <dsp:cNvSpPr/>
      </dsp:nvSpPr>
      <dsp:spPr>
        <a:xfrm>
          <a:off x="0" y="2482041"/>
          <a:ext cx="10752138" cy="743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contributions of knowledge, the application of skills, the ability to configure and reconfigure, and the desire to maintain relationships with long-terms subjects considered strategic all represent the elements of a systemic way of being adaptive.</a:t>
          </a:r>
        </a:p>
      </dsp:txBody>
      <dsp:txXfrm>
        <a:off x="36282" y="2518323"/>
        <a:ext cx="10679574" cy="670678"/>
      </dsp:txXfrm>
    </dsp:sp>
    <dsp:sp modelId="{6E3FC297-77C9-4203-BF29-CD4F59739171}">
      <dsp:nvSpPr>
        <dsp:cNvPr id="0" name=""/>
        <dsp:cNvSpPr/>
      </dsp:nvSpPr>
      <dsp:spPr>
        <a:xfrm>
          <a:off x="0" y="3265603"/>
          <a:ext cx="10752138" cy="743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Value is perceived and determined by the customer on the basis of value in use (through the previously defined consumption process); </a:t>
          </a:r>
        </a:p>
      </dsp:txBody>
      <dsp:txXfrm>
        <a:off x="36282" y="3301885"/>
        <a:ext cx="10679574" cy="6706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1DA73-059A-4552-8092-B4E1C8A82EAF}">
      <dsp:nvSpPr>
        <dsp:cNvPr id="0" name=""/>
        <dsp:cNvSpPr/>
      </dsp:nvSpPr>
      <dsp:spPr>
        <a:xfrm>
          <a:off x="0" y="383139"/>
          <a:ext cx="10752138"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On top of the Smart Services Structure</a:t>
          </a:r>
        </a:p>
      </dsp:txBody>
      <dsp:txXfrm>
        <a:off x="37696" y="420835"/>
        <a:ext cx="10676746" cy="696808"/>
      </dsp:txXfrm>
    </dsp:sp>
    <dsp:sp modelId="{1082E7B1-EC23-4EDE-8E7E-91CFD60EA281}">
      <dsp:nvSpPr>
        <dsp:cNvPr id="0" name=""/>
        <dsp:cNvSpPr/>
      </dsp:nvSpPr>
      <dsp:spPr>
        <a:xfrm>
          <a:off x="0" y="1250380"/>
          <a:ext cx="10752138"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Their value proposition is formulated for the city citizen</a:t>
          </a:r>
        </a:p>
      </dsp:txBody>
      <dsp:txXfrm>
        <a:off x="37696" y="1288076"/>
        <a:ext cx="10676746" cy="696808"/>
      </dsp:txXfrm>
    </dsp:sp>
    <dsp:sp modelId="{4B1154EB-48CE-4031-B6B4-67809DB1A9E5}">
      <dsp:nvSpPr>
        <dsp:cNvPr id="0" name=""/>
        <dsp:cNvSpPr/>
      </dsp:nvSpPr>
      <dsp:spPr>
        <a:xfrm>
          <a:off x="0" y="2117620"/>
          <a:ext cx="10752138"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They are about to define the perception of Smart City</a:t>
          </a:r>
        </a:p>
      </dsp:txBody>
      <dsp:txXfrm>
        <a:off x="37696" y="2155316"/>
        <a:ext cx="10676746" cy="696808"/>
      </dsp:txXfrm>
    </dsp:sp>
    <dsp:sp modelId="{581CD890-26B0-47A9-9BBA-142DAB248087}">
      <dsp:nvSpPr>
        <dsp:cNvPr id="0" name=""/>
        <dsp:cNvSpPr/>
      </dsp:nvSpPr>
      <dsp:spPr>
        <a:xfrm>
          <a:off x="0" y="2984860"/>
          <a:ext cx="10752138"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Smart Energy, Smart Mobility, Smart Environment </a:t>
          </a:r>
        </a:p>
      </dsp:txBody>
      <dsp:txXfrm>
        <a:off x="37696" y="3022556"/>
        <a:ext cx="10676746" cy="6968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D4417-4281-4653-94A3-DD69B20D64C8}">
      <dsp:nvSpPr>
        <dsp:cNvPr id="0" name=""/>
        <dsp:cNvSpPr/>
      </dsp:nvSpPr>
      <dsp:spPr>
        <a:xfrm>
          <a:off x="0" y="34221"/>
          <a:ext cx="10752138" cy="865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They support Smart Features</a:t>
          </a:r>
        </a:p>
      </dsp:txBody>
      <dsp:txXfrm>
        <a:off x="42265" y="76486"/>
        <a:ext cx="10667608" cy="781270"/>
      </dsp:txXfrm>
    </dsp:sp>
    <dsp:sp modelId="{44DB1257-D8D5-44DE-8D30-936C3003FD5B}">
      <dsp:nvSpPr>
        <dsp:cNvPr id="0" name=""/>
        <dsp:cNvSpPr/>
      </dsp:nvSpPr>
      <dsp:spPr>
        <a:xfrm>
          <a:off x="0" y="900021"/>
          <a:ext cx="10752138" cy="86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t>Value proposition is formulated in the way to be understood by Smart Features Providers</a:t>
          </a:r>
        </a:p>
      </dsp:txBody>
      <dsp:txXfrm>
        <a:off x="0" y="900021"/>
        <a:ext cx="10752138" cy="861637"/>
      </dsp:txXfrm>
    </dsp:sp>
    <dsp:sp modelId="{F4B9B205-D7E2-44FD-9558-7E1A97B30EC4}">
      <dsp:nvSpPr>
        <dsp:cNvPr id="0" name=""/>
        <dsp:cNvSpPr/>
      </dsp:nvSpPr>
      <dsp:spPr>
        <a:xfrm>
          <a:off x="0" y="1761658"/>
          <a:ext cx="10752138" cy="865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But they can be used also directly by city citizens</a:t>
          </a:r>
        </a:p>
      </dsp:txBody>
      <dsp:txXfrm>
        <a:off x="42265" y="1803923"/>
        <a:ext cx="10667608" cy="781270"/>
      </dsp:txXfrm>
    </dsp:sp>
    <dsp:sp modelId="{6F0243B1-0096-4D41-93CE-E295ED2F0857}">
      <dsp:nvSpPr>
        <dsp:cNvPr id="0" name=""/>
        <dsp:cNvSpPr/>
      </dsp:nvSpPr>
      <dsp:spPr>
        <a:xfrm>
          <a:off x="0" y="2627458"/>
          <a:ext cx="10752138"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t>Than they have also the second (or more) value proposition</a:t>
          </a:r>
        </a:p>
      </dsp:txBody>
      <dsp:txXfrm>
        <a:off x="0" y="2627458"/>
        <a:ext cx="10752138" cy="612720"/>
      </dsp:txXfrm>
    </dsp:sp>
    <dsp:sp modelId="{5C74DF9C-43E4-45F4-B327-3987826A78AC}">
      <dsp:nvSpPr>
        <dsp:cNvPr id="0" name=""/>
        <dsp:cNvSpPr/>
      </dsp:nvSpPr>
      <dsp:spPr>
        <a:xfrm>
          <a:off x="0" y="3240178"/>
          <a:ext cx="10752138" cy="865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Smart Buildings, E-mobility, Traffic control</a:t>
          </a:r>
        </a:p>
      </dsp:txBody>
      <dsp:txXfrm>
        <a:off x="42265" y="3282443"/>
        <a:ext cx="10667608" cy="7812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39C10-279F-4AB3-B15F-2BBA01F55DDB}">
      <dsp:nvSpPr>
        <dsp:cNvPr id="0" name=""/>
        <dsp:cNvSpPr/>
      </dsp:nvSpPr>
      <dsp:spPr>
        <a:xfrm>
          <a:off x="0" y="77837"/>
          <a:ext cx="10752138"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They are design to support Smart Services</a:t>
          </a:r>
        </a:p>
      </dsp:txBody>
      <dsp:txXfrm>
        <a:off x="34269" y="112106"/>
        <a:ext cx="10683600" cy="633462"/>
      </dsp:txXfrm>
    </dsp:sp>
    <dsp:sp modelId="{9A21C195-C715-4885-9FC4-4F86B52BEA48}">
      <dsp:nvSpPr>
        <dsp:cNvPr id="0" name=""/>
        <dsp:cNvSpPr/>
      </dsp:nvSpPr>
      <dsp:spPr>
        <a:xfrm>
          <a:off x="0" y="779837"/>
          <a:ext cx="10752138"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They serve for more than one Smart Service</a:t>
          </a:r>
        </a:p>
        <a:p>
          <a:pPr marL="228600" lvl="1" indent="-228600" algn="l" defTabSz="1022350">
            <a:lnSpc>
              <a:spcPct val="90000"/>
            </a:lnSpc>
            <a:spcBef>
              <a:spcPct val="0"/>
            </a:spcBef>
            <a:spcAft>
              <a:spcPct val="20000"/>
            </a:spcAft>
            <a:buChar char="•"/>
          </a:pPr>
          <a:r>
            <a:rPr lang="en-US" sz="2300" kern="1200" dirty="0"/>
            <a:t>They are still very complex</a:t>
          </a:r>
        </a:p>
      </dsp:txBody>
      <dsp:txXfrm>
        <a:off x="0" y="779837"/>
        <a:ext cx="10752138" cy="760725"/>
      </dsp:txXfrm>
    </dsp:sp>
    <dsp:sp modelId="{3AE7B682-ECF5-426F-A761-373CFD3593E2}">
      <dsp:nvSpPr>
        <dsp:cNvPr id="0" name=""/>
        <dsp:cNvSpPr/>
      </dsp:nvSpPr>
      <dsp:spPr>
        <a:xfrm>
          <a:off x="0" y="1540562"/>
          <a:ext cx="10752138"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They have specific value proposition</a:t>
          </a:r>
        </a:p>
      </dsp:txBody>
      <dsp:txXfrm>
        <a:off x="34269" y="1574831"/>
        <a:ext cx="10683600" cy="633462"/>
      </dsp:txXfrm>
    </dsp:sp>
    <dsp:sp modelId="{C5386D47-BE5C-4038-9662-9BDB62FA9284}">
      <dsp:nvSpPr>
        <dsp:cNvPr id="0" name=""/>
        <dsp:cNvSpPr/>
      </dsp:nvSpPr>
      <dsp:spPr>
        <a:xfrm>
          <a:off x="0" y="2242562"/>
          <a:ext cx="10752138"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Can't be understood by citizens</a:t>
          </a:r>
        </a:p>
        <a:p>
          <a:pPr marL="228600" lvl="1" indent="-228600" algn="l" defTabSz="1022350">
            <a:lnSpc>
              <a:spcPct val="90000"/>
            </a:lnSpc>
            <a:spcBef>
              <a:spcPct val="0"/>
            </a:spcBef>
            <a:spcAft>
              <a:spcPct val="20000"/>
            </a:spcAft>
            <a:buChar char="•"/>
          </a:pPr>
          <a:r>
            <a:rPr lang="en-US" sz="2300" kern="1200" dirty="0"/>
            <a:t>The formulation is more on expert level</a:t>
          </a:r>
        </a:p>
        <a:p>
          <a:pPr marL="228600" lvl="1" indent="-228600" algn="l" defTabSz="1022350">
            <a:lnSpc>
              <a:spcPct val="90000"/>
            </a:lnSpc>
            <a:spcBef>
              <a:spcPct val="0"/>
            </a:spcBef>
            <a:spcAft>
              <a:spcPct val="20000"/>
            </a:spcAft>
            <a:buChar char="•"/>
          </a:pPr>
          <a:r>
            <a:rPr lang="en-US" sz="2300" kern="1200" dirty="0"/>
            <a:t>There can be one, general value proposition for more Smart Services</a:t>
          </a:r>
        </a:p>
      </dsp:txBody>
      <dsp:txXfrm>
        <a:off x="0" y="2242562"/>
        <a:ext cx="10752138" cy="1117800"/>
      </dsp:txXfrm>
    </dsp:sp>
    <dsp:sp modelId="{E497C152-1F64-478A-8CB5-E193EC5C8881}">
      <dsp:nvSpPr>
        <dsp:cNvPr id="0" name=""/>
        <dsp:cNvSpPr/>
      </dsp:nvSpPr>
      <dsp:spPr>
        <a:xfrm>
          <a:off x="0" y="3360362"/>
          <a:ext cx="10752138"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Smart Grid, Smart Charging, Smart Monitoring</a:t>
          </a:r>
        </a:p>
      </dsp:txBody>
      <dsp:txXfrm>
        <a:off x="34269" y="3394631"/>
        <a:ext cx="10683600" cy="6334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64A50-163F-4059-B7AF-F3086A237D74}">
      <dsp:nvSpPr>
        <dsp:cNvPr id="0" name=""/>
        <dsp:cNvSpPr/>
      </dsp:nvSpPr>
      <dsp:spPr>
        <a:xfrm>
          <a:off x="0" y="87107"/>
          <a:ext cx="10752138" cy="11969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Implementation of the services rely on the ICT infrastructure</a:t>
          </a:r>
        </a:p>
      </dsp:txBody>
      <dsp:txXfrm>
        <a:off x="58428" y="145535"/>
        <a:ext cx="10635282" cy="1080053"/>
      </dsp:txXfrm>
    </dsp:sp>
    <dsp:sp modelId="{E4898C27-8A8C-46CE-95D6-1CE2AE9634B5}">
      <dsp:nvSpPr>
        <dsp:cNvPr id="0" name=""/>
        <dsp:cNvSpPr/>
      </dsp:nvSpPr>
      <dsp:spPr>
        <a:xfrm>
          <a:off x="0" y="1284017"/>
          <a:ext cx="10752138" cy="78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In many cases the services are sharing the infrastructure</a:t>
          </a:r>
        </a:p>
        <a:p>
          <a:pPr marL="228600" lvl="1" indent="-228600" algn="l" defTabSz="1066800">
            <a:lnSpc>
              <a:spcPct val="90000"/>
            </a:lnSpc>
            <a:spcBef>
              <a:spcPct val="0"/>
            </a:spcBef>
            <a:spcAft>
              <a:spcPct val="20000"/>
            </a:spcAft>
            <a:buChar char="•"/>
          </a:pPr>
          <a:r>
            <a:rPr lang="en-US" sz="2400" kern="1200" dirty="0"/>
            <a:t>We need to avoid possible turbulences (overloading of the infrastructure)</a:t>
          </a:r>
        </a:p>
      </dsp:txBody>
      <dsp:txXfrm>
        <a:off x="0" y="1284017"/>
        <a:ext cx="10752138" cy="786082"/>
      </dsp:txXfrm>
    </dsp:sp>
    <dsp:sp modelId="{9313BE47-8BEA-4473-AE1C-B18B0895C381}">
      <dsp:nvSpPr>
        <dsp:cNvPr id="0" name=""/>
        <dsp:cNvSpPr/>
      </dsp:nvSpPr>
      <dsp:spPr>
        <a:xfrm>
          <a:off x="0" y="2070100"/>
          <a:ext cx="10752138" cy="11969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From the IT architecture perspective, we can identify two sub-categories</a:t>
          </a:r>
        </a:p>
      </dsp:txBody>
      <dsp:txXfrm>
        <a:off x="58428" y="2128528"/>
        <a:ext cx="10635282" cy="1080053"/>
      </dsp:txXfrm>
    </dsp:sp>
    <dsp:sp modelId="{81A79D86-1C10-49AF-8B77-5407E9B00237}">
      <dsp:nvSpPr>
        <dsp:cNvPr id="0" name=""/>
        <dsp:cNvSpPr/>
      </dsp:nvSpPr>
      <dsp:spPr>
        <a:xfrm>
          <a:off x="0" y="3267009"/>
          <a:ext cx="10752138" cy="78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Hardware</a:t>
          </a:r>
        </a:p>
        <a:p>
          <a:pPr marL="228600" lvl="1" indent="-228600" algn="l" defTabSz="1066800">
            <a:lnSpc>
              <a:spcPct val="90000"/>
            </a:lnSpc>
            <a:spcBef>
              <a:spcPct val="0"/>
            </a:spcBef>
            <a:spcAft>
              <a:spcPct val="20000"/>
            </a:spcAft>
            <a:buChar char="•"/>
          </a:pPr>
          <a:r>
            <a:rPr lang="en-US" sz="2400" kern="1200" dirty="0"/>
            <a:t>Software</a:t>
          </a:r>
        </a:p>
      </dsp:txBody>
      <dsp:txXfrm>
        <a:off x="0" y="3267009"/>
        <a:ext cx="10752138" cy="7860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D239B-C53F-47E0-8224-032EBAD6930D}">
      <dsp:nvSpPr>
        <dsp:cNvPr id="0" name=""/>
        <dsp:cNvSpPr/>
      </dsp:nvSpPr>
      <dsp:spPr>
        <a:xfrm>
          <a:off x="0" y="592119"/>
          <a:ext cx="10752138"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It represents all „tangible“ parts of Smart City infrastructure - it contains</a:t>
          </a:r>
        </a:p>
      </dsp:txBody>
      <dsp:txXfrm>
        <a:off x="26273" y="618392"/>
        <a:ext cx="10699592" cy="485654"/>
      </dsp:txXfrm>
    </dsp:sp>
    <dsp:sp modelId="{7ED07DEB-1562-4EC5-B446-916973F2DBBA}">
      <dsp:nvSpPr>
        <dsp:cNvPr id="0" name=""/>
        <dsp:cNvSpPr/>
      </dsp:nvSpPr>
      <dsp:spPr>
        <a:xfrm>
          <a:off x="0" y="1196560"/>
          <a:ext cx="10752138"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Sensors – to measure and collect information about different devices.</a:t>
          </a:r>
        </a:p>
      </dsp:txBody>
      <dsp:txXfrm>
        <a:off x="26273" y="1222833"/>
        <a:ext cx="10699592" cy="485654"/>
      </dsp:txXfrm>
    </dsp:sp>
    <dsp:sp modelId="{4297E420-6686-47A0-A0C9-0A73754359CD}">
      <dsp:nvSpPr>
        <dsp:cNvPr id="0" name=""/>
        <dsp:cNvSpPr/>
      </dsp:nvSpPr>
      <dsp:spPr>
        <a:xfrm>
          <a:off x="0" y="1801000"/>
          <a:ext cx="10752138"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Actuators – to command devices when urged by control mechanisms.</a:t>
          </a:r>
        </a:p>
      </dsp:txBody>
      <dsp:txXfrm>
        <a:off x="26273" y="1827273"/>
        <a:ext cx="10699592" cy="485654"/>
      </dsp:txXfrm>
    </dsp:sp>
    <dsp:sp modelId="{7208AA12-59C1-4052-9504-08E130124886}">
      <dsp:nvSpPr>
        <dsp:cNvPr id="0" name=""/>
        <dsp:cNvSpPr/>
      </dsp:nvSpPr>
      <dsp:spPr>
        <a:xfrm>
          <a:off x="0" y="2405440"/>
          <a:ext cx="10752138"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Servers – to store data and run computation and processing.</a:t>
          </a:r>
        </a:p>
      </dsp:txBody>
      <dsp:txXfrm>
        <a:off x="26273" y="2431713"/>
        <a:ext cx="10699592" cy="485654"/>
      </dsp:txXfrm>
    </dsp:sp>
    <dsp:sp modelId="{5C6EE6DC-B754-4B31-BCBD-1A8F91D831CB}">
      <dsp:nvSpPr>
        <dsp:cNvPr id="0" name=""/>
        <dsp:cNvSpPr/>
      </dsp:nvSpPr>
      <dsp:spPr>
        <a:xfrm>
          <a:off x="0" y="3009880"/>
          <a:ext cx="10752138"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Network – to mediate communication among other elements of the infrastructure.</a:t>
          </a:r>
        </a:p>
      </dsp:txBody>
      <dsp:txXfrm>
        <a:off x="26273" y="3036153"/>
        <a:ext cx="10699592" cy="4856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5F090-35DA-4592-8674-04BB9641AACB}">
      <dsp:nvSpPr>
        <dsp:cNvPr id="0" name=""/>
        <dsp:cNvSpPr/>
      </dsp:nvSpPr>
      <dsp:spPr>
        <a:xfrm>
          <a:off x="0" y="53649"/>
          <a:ext cx="10752138"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Referred to Software IT Services</a:t>
          </a:r>
        </a:p>
      </dsp:txBody>
      <dsp:txXfrm>
        <a:off x="37125" y="90774"/>
        <a:ext cx="10677888" cy="686250"/>
      </dsp:txXfrm>
    </dsp:sp>
    <dsp:sp modelId="{5B6FF5AC-432C-4530-9873-BC27A4603E97}">
      <dsp:nvSpPr>
        <dsp:cNvPr id="0" name=""/>
        <dsp:cNvSpPr/>
      </dsp:nvSpPr>
      <dsp:spPr>
        <a:xfrm>
          <a:off x="0" y="871750"/>
          <a:ext cx="10752138"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kern="1200" dirty="0"/>
            <a:t>Data collection – the service of gathering different types of data from different sources (devices, sensors, etc.).</a:t>
          </a:r>
        </a:p>
      </dsp:txBody>
      <dsp:txXfrm>
        <a:off x="37125" y="908875"/>
        <a:ext cx="10677888" cy="686250"/>
      </dsp:txXfrm>
    </dsp:sp>
    <dsp:sp modelId="{CA2FAE8C-7D0C-4BCC-89D7-7DA0728D5D67}">
      <dsp:nvSpPr>
        <dsp:cNvPr id="0" name=""/>
        <dsp:cNvSpPr/>
      </dsp:nvSpPr>
      <dsp:spPr>
        <a:xfrm>
          <a:off x="0" y="1689850"/>
          <a:ext cx="10752138"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kern="1200" dirty="0"/>
            <a:t>Storage – the service enabling to store the selected data for their later use and processing.</a:t>
          </a:r>
        </a:p>
      </dsp:txBody>
      <dsp:txXfrm>
        <a:off x="37125" y="1726975"/>
        <a:ext cx="10677888" cy="686250"/>
      </dsp:txXfrm>
    </dsp:sp>
    <dsp:sp modelId="{02F99C36-D815-4936-A772-325CAB83E169}">
      <dsp:nvSpPr>
        <dsp:cNvPr id="0" name=""/>
        <dsp:cNvSpPr/>
      </dsp:nvSpPr>
      <dsp:spPr>
        <a:xfrm>
          <a:off x="0" y="2507950"/>
          <a:ext cx="10752138"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kern="1200" dirty="0"/>
            <a:t>Event processing – online and offline processing of events necessary for later decision support.</a:t>
          </a:r>
        </a:p>
      </dsp:txBody>
      <dsp:txXfrm>
        <a:off x="37125" y="2545075"/>
        <a:ext cx="10677888" cy="686250"/>
      </dsp:txXfrm>
    </dsp:sp>
    <dsp:sp modelId="{A9C79CB2-2475-4CCC-9D4C-58BCB5224E8E}">
      <dsp:nvSpPr>
        <dsp:cNvPr id="0" name=""/>
        <dsp:cNvSpPr/>
      </dsp:nvSpPr>
      <dsp:spPr>
        <a:xfrm>
          <a:off x="0" y="3326050"/>
          <a:ext cx="10752138"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kern="1200" dirty="0"/>
            <a:t>Control – commanding of devices in the infrastructure (for instance to switch on/off or to update their software).</a:t>
          </a:r>
        </a:p>
      </dsp:txBody>
      <dsp:txXfrm>
        <a:off x="37125" y="3363175"/>
        <a:ext cx="10677888" cy="6862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9926B-9D6D-4F61-B750-64BEC637EE7F}">
      <dsp:nvSpPr>
        <dsp:cNvPr id="0" name=""/>
        <dsp:cNvSpPr/>
      </dsp:nvSpPr>
      <dsp:spPr>
        <a:xfrm>
          <a:off x="0" y="706717"/>
          <a:ext cx="3072990" cy="195134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AB7C0-78AC-488F-AFA5-66945719402F}">
      <dsp:nvSpPr>
        <dsp:cNvPr id="0" name=""/>
        <dsp:cNvSpPr/>
      </dsp:nvSpPr>
      <dsp:spPr>
        <a:xfrm>
          <a:off x="341443" y="1031089"/>
          <a:ext cx="3072990" cy="195134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The concept of layers was not alone</a:t>
          </a:r>
        </a:p>
      </dsp:txBody>
      <dsp:txXfrm>
        <a:off x="398596" y="1088242"/>
        <a:ext cx="2958684" cy="1837043"/>
      </dsp:txXfrm>
    </dsp:sp>
    <dsp:sp modelId="{03A9B130-63F8-4166-B31F-43F9B76536E1}">
      <dsp:nvSpPr>
        <dsp:cNvPr id="0" name=""/>
        <dsp:cNvSpPr/>
      </dsp:nvSpPr>
      <dsp:spPr>
        <a:xfrm>
          <a:off x="3755877" y="706717"/>
          <a:ext cx="3072990" cy="195134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B54C44-4A88-469D-BF24-3075DD3E5DFD}">
      <dsp:nvSpPr>
        <dsp:cNvPr id="0" name=""/>
        <dsp:cNvSpPr/>
      </dsp:nvSpPr>
      <dsp:spPr>
        <a:xfrm>
          <a:off x="4097320" y="1031089"/>
          <a:ext cx="3072990" cy="195134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The same idea was presented by multiple authors</a:t>
          </a:r>
        </a:p>
      </dsp:txBody>
      <dsp:txXfrm>
        <a:off x="4154473" y="1088242"/>
        <a:ext cx="2958684" cy="1837043"/>
      </dsp:txXfrm>
    </dsp:sp>
    <dsp:sp modelId="{61E1E41E-FCE0-45F7-B973-79977853CD29}">
      <dsp:nvSpPr>
        <dsp:cNvPr id="0" name=""/>
        <dsp:cNvSpPr/>
      </dsp:nvSpPr>
      <dsp:spPr>
        <a:xfrm>
          <a:off x="7511754" y="706717"/>
          <a:ext cx="3072990" cy="195134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B1497-CC88-4F08-A5B1-DBA6B77F42BD}">
      <dsp:nvSpPr>
        <dsp:cNvPr id="0" name=""/>
        <dsp:cNvSpPr/>
      </dsp:nvSpPr>
      <dsp:spPr>
        <a:xfrm>
          <a:off x="7853198" y="1031089"/>
          <a:ext cx="3072990" cy="195134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And we have investigated a lot of models…</a:t>
          </a:r>
        </a:p>
      </dsp:txBody>
      <dsp:txXfrm>
        <a:off x="7910351" y="1088242"/>
        <a:ext cx="2958684" cy="18370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31AA3-85BB-4C97-9A00-C2F6DE11E2E3}">
      <dsp:nvSpPr>
        <dsp:cNvPr id="0" name=""/>
        <dsp:cNvSpPr/>
      </dsp:nvSpPr>
      <dsp:spPr>
        <a:xfrm>
          <a:off x="1285095" y="2313"/>
          <a:ext cx="9477069" cy="11127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Understandable to the most of actors (common language)</a:t>
          </a:r>
        </a:p>
      </dsp:txBody>
      <dsp:txXfrm>
        <a:off x="1339415" y="56633"/>
        <a:ext cx="9368429" cy="1004105"/>
      </dsp:txXfrm>
    </dsp:sp>
    <dsp:sp modelId="{56D67657-B0B4-4F09-8ECB-0DB3F70D5471}">
      <dsp:nvSpPr>
        <dsp:cNvPr id="0" name=""/>
        <dsp:cNvSpPr/>
      </dsp:nvSpPr>
      <dsp:spPr>
        <a:xfrm>
          <a:off x="1285095" y="1170696"/>
          <a:ext cx="9477069" cy="111274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Reflecting the structure and dependencies of the services</a:t>
          </a:r>
        </a:p>
      </dsp:txBody>
      <dsp:txXfrm>
        <a:off x="1339415" y="1225016"/>
        <a:ext cx="9368429" cy="1004105"/>
      </dsp:txXfrm>
    </dsp:sp>
    <dsp:sp modelId="{C20F8883-BAD6-41CE-ADDA-A2BC9CBD5233}">
      <dsp:nvSpPr>
        <dsp:cNvPr id="0" name=""/>
        <dsp:cNvSpPr/>
      </dsp:nvSpPr>
      <dsp:spPr>
        <a:xfrm>
          <a:off x="1344512" y="2328686"/>
          <a:ext cx="9477069" cy="111274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Enabling the value analysis</a:t>
          </a:r>
        </a:p>
      </dsp:txBody>
      <dsp:txXfrm>
        <a:off x="1398832" y="2383006"/>
        <a:ext cx="9368429" cy="1004105"/>
      </dsp:txXfrm>
    </dsp:sp>
    <dsp:sp modelId="{2042D4E4-A265-4680-9162-F7912953532E}">
      <dsp:nvSpPr>
        <dsp:cNvPr id="0" name=""/>
        <dsp:cNvSpPr/>
      </dsp:nvSpPr>
      <dsp:spPr>
        <a:xfrm>
          <a:off x="1285095" y="3507461"/>
          <a:ext cx="9477069" cy="111274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Multicontextual</a:t>
          </a:r>
        </a:p>
      </dsp:txBody>
      <dsp:txXfrm>
        <a:off x="1339415" y="3561781"/>
        <a:ext cx="9368429" cy="100410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896EE-7ACC-487E-89CB-F9BDD71D8533}">
      <dsp:nvSpPr>
        <dsp:cNvPr id="0" name=""/>
        <dsp:cNvSpPr/>
      </dsp:nvSpPr>
      <dsp:spPr>
        <a:xfrm>
          <a:off x="3360561" y="0"/>
          <a:ext cx="2240374" cy="1493582"/>
        </a:xfrm>
        <a:prstGeom prst="trapezoid">
          <a:avLst>
            <a:gd name="adj" fmla="val 75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Smart Features</a:t>
          </a:r>
        </a:p>
      </dsp:txBody>
      <dsp:txXfrm>
        <a:off x="3360561" y="0"/>
        <a:ext cx="2240374" cy="1493582"/>
      </dsp:txXfrm>
    </dsp:sp>
    <dsp:sp modelId="{3BA79080-66EC-488A-B490-478B4026FC2C}">
      <dsp:nvSpPr>
        <dsp:cNvPr id="0" name=""/>
        <dsp:cNvSpPr/>
      </dsp:nvSpPr>
      <dsp:spPr>
        <a:xfrm>
          <a:off x="2240374" y="1493582"/>
          <a:ext cx="4480748" cy="1493582"/>
        </a:xfrm>
        <a:prstGeom prst="trapezoid">
          <a:avLst>
            <a:gd name="adj" fmla="val 75000"/>
          </a:avLst>
        </a:prstGeom>
        <a:solidFill>
          <a:schemeClr val="accent4">
            <a:hueOff val="-3425492"/>
            <a:satOff val="0"/>
            <a:lumOff val="-49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Smart Services</a:t>
          </a:r>
        </a:p>
      </dsp:txBody>
      <dsp:txXfrm>
        <a:off x="3024504" y="1493582"/>
        <a:ext cx="2912486" cy="1493582"/>
      </dsp:txXfrm>
    </dsp:sp>
    <dsp:sp modelId="{FCCAF416-FCC4-4574-8C0D-3F64BEB2DF3B}">
      <dsp:nvSpPr>
        <dsp:cNvPr id="0" name=""/>
        <dsp:cNvSpPr/>
      </dsp:nvSpPr>
      <dsp:spPr>
        <a:xfrm>
          <a:off x="1120187" y="2987165"/>
          <a:ext cx="6721122" cy="1493582"/>
        </a:xfrm>
        <a:prstGeom prst="trapezoid">
          <a:avLst>
            <a:gd name="adj" fmla="val 75000"/>
          </a:avLst>
        </a:prstGeom>
        <a:solidFill>
          <a:schemeClr val="accent4">
            <a:hueOff val="-6850984"/>
            <a:satOff val="0"/>
            <a:lumOff val="-980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Supporting Services</a:t>
          </a:r>
        </a:p>
      </dsp:txBody>
      <dsp:txXfrm>
        <a:off x="2296383" y="2987165"/>
        <a:ext cx="4368729" cy="1493582"/>
      </dsp:txXfrm>
    </dsp:sp>
    <dsp:sp modelId="{A71AE1A7-6146-4EBB-8FD2-CE772A4259BB}">
      <dsp:nvSpPr>
        <dsp:cNvPr id="0" name=""/>
        <dsp:cNvSpPr/>
      </dsp:nvSpPr>
      <dsp:spPr>
        <a:xfrm>
          <a:off x="0" y="4480748"/>
          <a:ext cx="8961496" cy="1493582"/>
        </a:xfrm>
        <a:prstGeom prst="trapezoid">
          <a:avLst>
            <a:gd name="adj" fmla="val 75000"/>
          </a:avLst>
        </a:prstGeom>
        <a:solidFill>
          <a:schemeClr val="accent4">
            <a:hueOff val="-10276477"/>
            <a:satOff val="0"/>
            <a:lumOff val="-147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Infrastructure</a:t>
          </a:r>
        </a:p>
      </dsp:txBody>
      <dsp:txXfrm>
        <a:off x="1568261" y="4480748"/>
        <a:ext cx="5824972" cy="1493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63F12-967A-42E0-BA5E-38FF0D27975E}">
      <dsp:nvSpPr>
        <dsp:cNvPr id="0" name=""/>
        <dsp:cNvSpPr/>
      </dsp:nvSpPr>
      <dsp:spPr>
        <a:xfrm>
          <a:off x="0" y="596606"/>
          <a:ext cx="10515600"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Why do we need „correct“ definition of Smart City?</a:t>
          </a:r>
        </a:p>
      </dsp:txBody>
      <dsp:txXfrm>
        <a:off x="28557" y="625163"/>
        <a:ext cx="10458486" cy="527886"/>
      </dsp:txXfrm>
    </dsp:sp>
    <dsp:sp modelId="{C169671D-9ADD-4A74-B470-E0306780591A}">
      <dsp:nvSpPr>
        <dsp:cNvPr id="0" name=""/>
        <dsp:cNvSpPr/>
      </dsp:nvSpPr>
      <dsp:spPr>
        <a:xfrm>
          <a:off x="0" y="1253606"/>
          <a:ext cx="10515600"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Many cities claim to be smart</a:t>
          </a:r>
        </a:p>
      </dsp:txBody>
      <dsp:txXfrm>
        <a:off x="28557" y="1282163"/>
        <a:ext cx="10458486" cy="527886"/>
      </dsp:txXfrm>
    </dsp:sp>
    <dsp:sp modelId="{88FD4F6E-28A0-4D27-BB3E-6099E4B5BE55}">
      <dsp:nvSpPr>
        <dsp:cNvPr id="0" name=""/>
        <dsp:cNvSpPr/>
      </dsp:nvSpPr>
      <dsp:spPr>
        <a:xfrm>
          <a:off x="0" y="1910606"/>
          <a:ext cx="10515600"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Obviously, the implementation of ICT plays key role in city „smartness“</a:t>
          </a:r>
        </a:p>
      </dsp:txBody>
      <dsp:txXfrm>
        <a:off x="28557" y="1939163"/>
        <a:ext cx="10458486" cy="527886"/>
      </dsp:txXfrm>
    </dsp:sp>
    <dsp:sp modelId="{C1C54673-27E0-49BB-821B-7D5B15ACF3C1}">
      <dsp:nvSpPr>
        <dsp:cNvPr id="0" name=""/>
        <dsp:cNvSpPr/>
      </dsp:nvSpPr>
      <dsp:spPr>
        <a:xfrm>
          <a:off x="0" y="2567606"/>
          <a:ext cx="10515600"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Smart City Council definition:</a:t>
          </a:r>
        </a:p>
      </dsp:txBody>
      <dsp:txXfrm>
        <a:off x="28557" y="2596163"/>
        <a:ext cx="10458486" cy="527886"/>
      </dsp:txXfrm>
    </dsp:sp>
    <dsp:sp modelId="{46DE2DF0-126F-4BB1-8BA4-E9FBB53D38BA}">
      <dsp:nvSpPr>
        <dsp:cNvPr id="0" name=""/>
        <dsp:cNvSpPr/>
      </dsp:nvSpPr>
      <dsp:spPr>
        <a:xfrm>
          <a:off x="0" y="3152606"/>
          <a:ext cx="10515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 smart city is one that has digital technology embedded across all city functions</a:t>
          </a:r>
        </a:p>
      </dsp:txBody>
      <dsp:txXfrm>
        <a:off x="0" y="3152606"/>
        <a:ext cx="10515600" cy="414000"/>
      </dsp:txXfrm>
    </dsp:sp>
    <dsp:sp modelId="{91142BD0-C999-477C-B41C-EC317C9C7A03}">
      <dsp:nvSpPr>
        <dsp:cNvPr id="0" name=""/>
        <dsp:cNvSpPr/>
      </dsp:nvSpPr>
      <dsp:spPr>
        <a:xfrm>
          <a:off x="0" y="3566606"/>
          <a:ext cx="10515600"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But is it just usage of ICT that does the city smart?</a:t>
          </a:r>
        </a:p>
      </dsp:txBody>
      <dsp:txXfrm>
        <a:off x="28557" y="3595163"/>
        <a:ext cx="10458486" cy="52788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C15DA-AE23-4E43-BBA2-D4E77DDE5D68}">
      <dsp:nvSpPr>
        <dsp:cNvPr id="0" name=""/>
        <dsp:cNvSpPr/>
      </dsp:nvSpPr>
      <dsp:spPr>
        <a:xfrm>
          <a:off x="0" y="2968"/>
          <a:ext cx="10753200" cy="1312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b="0" kern="1200"/>
            <a:t>To understand the relations, consequences and links is the key to avoid the risks</a:t>
          </a:r>
          <a:endParaRPr lang="cs-CZ" sz="3400" kern="1200"/>
        </a:p>
      </dsp:txBody>
      <dsp:txXfrm>
        <a:off x="64083" y="67051"/>
        <a:ext cx="10625034" cy="1184574"/>
      </dsp:txXfrm>
    </dsp:sp>
    <dsp:sp modelId="{CF6D15D1-AAD5-4BED-A922-B47B57841CBD}">
      <dsp:nvSpPr>
        <dsp:cNvPr id="0" name=""/>
        <dsp:cNvSpPr/>
      </dsp:nvSpPr>
      <dsp:spPr>
        <a:xfrm>
          <a:off x="0" y="1413628"/>
          <a:ext cx="10753200" cy="1312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b="0" kern="1200"/>
            <a:t>The source of the risk can be hidden „somewhere“ in the structure of services</a:t>
          </a:r>
          <a:endParaRPr lang="cs-CZ" sz="3400" kern="1200"/>
        </a:p>
      </dsp:txBody>
      <dsp:txXfrm>
        <a:off x="64083" y="1477711"/>
        <a:ext cx="10625034" cy="1184574"/>
      </dsp:txXfrm>
    </dsp:sp>
    <dsp:sp modelId="{745DF127-3114-4A9C-A6E0-61A3B4D72A28}">
      <dsp:nvSpPr>
        <dsp:cNvPr id="0" name=""/>
        <dsp:cNvSpPr/>
      </dsp:nvSpPr>
      <dsp:spPr>
        <a:xfrm>
          <a:off x="0" y="2824288"/>
          <a:ext cx="10753200" cy="1312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b="0" kern="1200"/>
            <a:t>The correction can have unexpected consequences</a:t>
          </a:r>
          <a:endParaRPr lang="cs-CZ" sz="3400" kern="1200"/>
        </a:p>
      </dsp:txBody>
      <dsp:txXfrm>
        <a:off x="64083" y="2888371"/>
        <a:ext cx="10625034" cy="118457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6DACB-FA3C-4C10-881E-129D8FF4AE77}">
      <dsp:nvSpPr>
        <dsp:cNvPr id="0" name=""/>
        <dsp:cNvSpPr/>
      </dsp:nvSpPr>
      <dsp:spPr>
        <a:xfrm>
          <a:off x="0" y="431534"/>
          <a:ext cx="4125913"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b="0" kern="1200"/>
            <a:t>Every city want to prevent accidets, criminality and other negative events</a:t>
          </a:r>
          <a:endParaRPr lang="cs-CZ" sz="1800" kern="1200"/>
        </a:p>
      </dsp:txBody>
      <dsp:txXfrm>
        <a:off x="33926" y="465460"/>
        <a:ext cx="4058061" cy="627128"/>
      </dsp:txXfrm>
    </dsp:sp>
    <dsp:sp modelId="{ADC7E0D8-9C8D-4992-9B81-61A7A94378D1}">
      <dsp:nvSpPr>
        <dsp:cNvPr id="0" name=""/>
        <dsp:cNvSpPr/>
      </dsp:nvSpPr>
      <dsp:spPr>
        <a:xfrm>
          <a:off x="0" y="1191655"/>
          <a:ext cx="4125913"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b="0" kern="1200"/>
            <a:t>A lot of the cities are equipeed with the cameras (simple or with AI)</a:t>
          </a:r>
          <a:endParaRPr lang="cs-CZ" sz="1800" kern="1200"/>
        </a:p>
      </dsp:txBody>
      <dsp:txXfrm>
        <a:off x="33926" y="1225581"/>
        <a:ext cx="4058061" cy="627128"/>
      </dsp:txXfrm>
    </dsp:sp>
    <dsp:sp modelId="{2FE6F655-EEE1-4DAD-97D5-170CE839AE67}">
      <dsp:nvSpPr>
        <dsp:cNvPr id="0" name=""/>
        <dsp:cNvSpPr/>
      </dsp:nvSpPr>
      <dsp:spPr>
        <a:xfrm>
          <a:off x="0" y="1938475"/>
          <a:ext cx="4125913"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b="0" kern="1200"/>
            <a:t>BUT</a:t>
          </a:r>
          <a:endParaRPr lang="cs-CZ" sz="1800" kern="1200"/>
        </a:p>
      </dsp:txBody>
      <dsp:txXfrm>
        <a:off x="33926" y="1972401"/>
        <a:ext cx="4058061" cy="627128"/>
      </dsp:txXfrm>
    </dsp:sp>
    <dsp:sp modelId="{E3786539-26D8-4B6C-B13E-D70C369706CE}">
      <dsp:nvSpPr>
        <dsp:cNvPr id="0" name=""/>
        <dsp:cNvSpPr/>
      </dsp:nvSpPr>
      <dsp:spPr>
        <a:xfrm>
          <a:off x="0" y="2633454"/>
          <a:ext cx="4125913" cy="1061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99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cs-CZ" sz="1400" b="0" kern="1200"/>
            <a:t>Are the cities also familiar with the risks?</a:t>
          </a:r>
          <a:endParaRPr lang="cs-CZ" sz="1400" kern="1200"/>
        </a:p>
        <a:p>
          <a:pPr marL="114300" lvl="1" indent="-114300" algn="l" defTabSz="622300">
            <a:lnSpc>
              <a:spcPct val="90000"/>
            </a:lnSpc>
            <a:spcBef>
              <a:spcPct val="0"/>
            </a:spcBef>
            <a:spcAft>
              <a:spcPct val="20000"/>
            </a:spcAft>
            <a:buChar char="•"/>
          </a:pPr>
          <a:r>
            <a:rPr lang="cs-CZ" sz="1400" b="0" kern="1200"/>
            <a:t>Cybersecurity risks – admin password: </a:t>
          </a:r>
          <a:r>
            <a:rPr lang="cs-CZ" sz="1400" b="0" kern="1200">
              <a:hlinkClick xmlns:r="http://schemas.openxmlformats.org/officeDocument/2006/relationships" r:id="rId1"/>
            </a:rPr>
            <a:t>http://www.insecam.org/en/bytype/Foscam/</a:t>
          </a:r>
          <a:endParaRPr lang="cs-CZ" sz="1400" kern="1200"/>
        </a:p>
        <a:p>
          <a:pPr marL="114300" lvl="1" indent="-114300" algn="l" defTabSz="622300">
            <a:lnSpc>
              <a:spcPct val="90000"/>
            </a:lnSpc>
            <a:spcBef>
              <a:spcPct val="0"/>
            </a:spcBef>
            <a:spcAft>
              <a:spcPct val="20000"/>
            </a:spcAft>
            <a:buChar char="•"/>
          </a:pPr>
          <a:r>
            <a:rPr lang="cs-CZ" sz="1400" b="0" kern="1200"/>
            <a:t>The cameras can be hacked and used for penetration of the system</a:t>
          </a:r>
          <a:endParaRPr lang="cs-CZ" sz="1400" kern="1200"/>
        </a:p>
      </dsp:txBody>
      <dsp:txXfrm>
        <a:off x="0" y="2633454"/>
        <a:ext cx="4125913" cy="106191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D7AC8-DF22-4735-A801-331E4629E535}">
      <dsp:nvSpPr>
        <dsp:cNvPr id="0" name=""/>
        <dsp:cNvSpPr/>
      </dsp:nvSpPr>
      <dsp:spPr>
        <a:xfrm>
          <a:off x="0" y="42568"/>
          <a:ext cx="10752138"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Energy saving</a:t>
          </a:r>
        </a:p>
      </dsp:txBody>
      <dsp:txXfrm>
        <a:off x="28557" y="71125"/>
        <a:ext cx="10695024" cy="527886"/>
      </dsp:txXfrm>
    </dsp:sp>
    <dsp:sp modelId="{445459FE-F3D7-4914-B9FC-C9C982D4642A}">
      <dsp:nvSpPr>
        <dsp:cNvPr id="0" name=""/>
        <dsp:cNvSpPr/>
      </dsp:nvSpPr>
      <dsp:spPr>
        <a:xfrm>
          <a:off x="0" y="699568"/>
          <a:ext cx="10752138"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More installed features</a:t>
          </a:r>
        </a:p>
      </dsp:txBody>
      <dsp:txXfrm>
        <a:off x="28557" y="728125"/>
        <a:ext cx="10695024" cy="527886"/>
      </dsp:txXfrm>
    </dsp:sp>
    <dsp:sp modelId="{569E763C-4A5C-4F45-85B9-E1F37B536466}">
      <dsp:nvSpPr>
        <dsp:cNvPr id="0" name=""/>
        <dsp:cNvSpPr/>
      </dsp:nvSpPr>
      <dsp:spPr>
        <a:xfrm>
          <a:off x="0" y="1284568"/>
          <a:ext cx="10752138"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Wi-Fi connection</a:t>
          </a:r>
        </a:p>
        <a:p>
          <a:pPr marL="228600" lvl="1" indent="-228600" algn="l" defTabSz="889000">
            <a:lnSpc>
              <a:spcPct val="90000"/>
            </a:lnSpc>
            <a:spcBef>
              <a:spcPct val="0"/>
            </a:spcBef>
            <a:spcAft>
              <a:spcPct val="20000"/>
            </a:spcAft>
            <a:buChar char="•"/>
          </a:pPr>
          <a:r>
            <a:rPr lang="en-US" sz="2000" kern="1200" dirty="0"/>
            <a:t>Mobile charging</a:t>
          </a:r>
        </a:p>
        <a:p>
          <a:pPr marL="228600" lvl="1" indent="-228600" algn="l" defTabSz="889000">
            <a:lnSpc>
              <a:spcPct val="90000"/>
            </a:lnSpc>
            <a:spcBef>
              <a:spcPct val="0"/>
            </a:spcBef>
            <a:spcAft>
              <a:spcPct val="20000"/>
            </a:spcAft>
            <a:buChar char="•"/>
          </a:pPr>
          <a:r>
            <a:rPr lang="en-US" sz="2000" kern="1200" dirty="0"/>
            <a:t>Many additional sensors for monitoring</a:t>
          </a:r>
        </a:p>
      </dsp:txBody>
      <dsp:txXfrm>
        <a:off x="0" y="1284568"/>
        <a:ext cx="10752138" cy="983250"/>
      </dsp:txXfrm>
    </dsp:sp>
    <dsp:sp modelId="{18E5DAB8-20FF-4DFB-B5E7-D7DF5AA42BE7}">
      <dsp:nvSpPr>
        <dsp:cNvPr id="0" name=""/>
        <dsp:cNvSpPr/>
      </dsp:nvSpPr>
      <dsp:spPr>
        <a:xfrm>
          <a:off x="0" y="2267818"/>
          <a:ext cx="10752138"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Light is adapted to current situation</a:t>
          </a:r>
        </a:p>
      </dsp:txBody>
      <dsp:txXfrm>
        <a:off x="28557" y="2296375"/>
        <a:ext cx="10695024" cy="527886"/>
      </dsp:txXfrm>
    </dsp:sp>
    <dsp:sp modelId="{4F17A7C7-2802-4341-B1A0-C6CF540B3F7A}">
      <dsp:nvSpPr>
        <dsp:cNvPr id="0" name=""/>
        <dsp:cNvSpPr/>
      </dsp:nvSpPr>
      <dsp:spPr>
        <a:xfrm>
          <a:off x="0" y="2852818"/>
          <a:ext cx="10752138" cy="659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Sunrise and sunset</a:t>
          </a:r>
        </a:p>
        <a:p>
          <a:pPr marL="228600" lvl="1" indent="-228600" algn="l" defTabSz="889000">
            <a:lnSpc>
              <a:spcPct val="90000"/>
            </a:lnSpc>
            <a:spcBef>
              <a:spcPct val="0"/>
            </a:spcBef>
            <a:spcAft>
              <a:spcPct val="20000"/>
            </a:spcAft>
            <a:buChar char="•"/>
          </a:pPr>
          <a:r>
            <a:rPr lang="en-US" sz="2000" kern="1200" dirty="0"/>
            <a:t>Nobody and nothing on the street</a:t>
          </a:r>
        </a:p>
      </dsp:txBody>
      <dsp:txXfrm>
        <a:off x="0" y="2852818"/>
        <a:ext cx="10752138" cy="659812"/>
      </dsp:txXfrm>
    </dsp:sp>
    <dsp:sp modelId="{6ACA2195-0D75-4DDB-8B1B-F6761B419A1F}">
      <dsp:nvSpPr>
        <dsp:cNvPr id="0" name=""/>
        <dsp:cNvSpPr/>
      </dsp:nvSpPr>
      <dsp:spPr>
        <a:xfrm>
          <a:off x="0" y="3512631"/>
          <a:ext cx="10752138"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Self check to prevent mis functionality</a:t>
          </a:r>
        </a:p>
      </dsp:txBody>
      <dsp:txXfrm>
        <a:off x="28557" y="3541188"/>
        <a:ext cx="10695024" cy="52788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B641A-DD3A-4FDF-BBF3-0E28EB95F421}">
      <dsp:nvSpPr>
        <dsp:cNvPr id="0" name=""/>
        <dsp:cNvSpPr/>
      </dsp:nvSpPr>
      <dsp:spPr>
        <a:xfrm>
          <a:off x="0" y="201835"/>
          <a:ext cx="10752138" cy="1210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Example I – Install when you are ready</a:t>
          </a:r>
        </a:p>
      </dsp:txBody>
      <dsp:txXfrm>
        <a:off x="59114" y="260949"/>
        <a:ext cx="10633910" cy="1092721"/>
      </dsp:txXfrm>
    </dsp:sp>
    <dsp:sp modelId="{B037B8D5-EB81-42C2-B719-EF4007385F30}">
      <dsp:nvSpPr>
        <dsp:cNvPr id="0" name=""/>
        <dsp:cNvSpPr/>
      </dsp:nvSpPr>
      <dsp:spPr>
        <a:xfrm>
          <a:off x="0" y="1464625"/>
          <a:ext cx="10752138" cy="1210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One Czech city decided to use the government support to change really old equipment of public lightning to the completely new devices. They select the company and ordered smart lightning, equipped also with sensors, monitoring the air pollution, noise, and other aspects of city life.  All devices were already support for Wi-Fi and there were no needs for additional investment to the infrastructure. </a:t>
          </a:r>
        </a:p>
      </dsp:txBody>
      <dsp:txXfrm>
        <a:off x="59114" y="1523739"/>
        <a:ext cx="10633910" cy="1092721"/>
      </dsp:txXfrm>
    </dsp:sp>
    <dsp:sp modelId="{AA039051-2B18-4AF2-AF6B-8155A71E5ED7}">
      <dsp:nvSpPr>
        <dsp:cNvPr id="0" name=""/>
        <dsp:cNvSpPr/>
      </dsp:nvSpPr>
      <dsp:spPr>
        <a:xfrm>
          <a:off x="0" y="2727414"/>
          <a:ext cx="10752138" cy="1210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After installation they found they are not getting any data during a day. Why it was possible?</a:t>
          </a:r>
        </a:p>
      </dsp:txBody>
      <dsp:txXfrm>
        <a:off x="59114" y="2786528"/>
        <a:ext cx="10633910" cy="109272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3DC31-F1CA-4DE3-85F3-6EAE552A6524}">
      <dsp:nvSpPr>
        <dsp:cNvPr id="0" name=""/>
        <dsp:cNvSpPr/>
      </dsp:nvSpPr>
      <dsp:spPr>
        <a:xfrm>
          <a:off x="0" y="23725"/>
          <a:ext cx="10752138" cy="1316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new public lightning was connected to the old infrastructure and it was automatically turned on only during a night. During a day it was automatically turned off</a:t>
          </a:r>
          <a:r>
            <a:rPr lang="cs-CZ" sz="2500" kern="1200" dirty="0"/>
            <a:t> </a:t>
          </a:r>
          <a:r>
            <a:rPr lang="cs-CZ" sz="2500" kern="1200" dirty="0" err="1"/>
            <a:t>with</a:t>
          </a:r>
          <a:r>
            <a:rPr lang="cs-CZ" sz="2500" kern="1200" dirty="0"/>
            <a:t> no </a:t>
          </a:r>
          <a:r>
            <a:rPr lang="cs-CZ" sz="2500" kern="1200" dirty="0" err="1"/>
            <a:t>power</a:t>
          </a:r>
          <a:r>
            <a:rPr lang="cs-CZ" sz="2500" kern="1200" dirty="0"/>
            <a:t>.</a:t>
          </a:r>
          <a:endParaRPr lang="en-US" sz="2500" kern="1200" dirty="0"/>
        </a:p>
      </dsp:txBody>
      <dsp:txXfrm>
        <a:off x="64254" y="87979"/>
        <a:ext cx="10623630" cy="1187742"/>
      </dsp:txXfrm>
    </dsp:sp>
    <dsp:sp modelId="{C2C60AD4-2512-4A77-9005-37DCCF2B7EE1}">
      <dsp:nvSpPr>
        <dsp:cNvPr id="0" name=""/>
        <dsp:cNvSpPr/>
      </dsp:nvSpPr>
      <dsp:spPr>
        <a:xfrm>
          <a:off x="0" y="1411975"/>
          <a:ext cx="10752138" cy="1316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city had to invest more money into new infrastructure – it was necessary to change everything including wires. </a:t>
          </a:r>
        </a:p>
      </dsp:txBody>
      <dsp:txXfrm>
        <a:off x="64254" y="1476229"/>
        <a:ext cx="10623630" cy="1187742"/>
      </dsp:txXfrm>
    </dsp:sp>
    <dsp:sp modelId="{ABADB24D-F912-47EC-A5B7-855C264469AB}">
      <dsp:nvSpPr>
        <dsp:cNvPr id="0" name=""/>
        <dsp:cNvSpPr/>
      </dsp:nvSpPr>
      <dsp:spPr>
        <a:xfrm>
          <a:off x="0" y="2800225"/>
          <a:ext cx="10752138" cy="1316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official start of a new technology was postponed for 2 years. </a:t>
          </a:r>
        </a:p>
      </dsp:txBody>
      <dsp:txXfrm>
        <a:off x="64254" y="2864479"/>
        <a:ext cx="10623630" cy="118774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A63BF-012A-446A-A34D-3F18596BC8A5}">
      <dsp:nvSpPr>
        <dsp:cNvPr id="0" name=""/>
        <dsp:cNvSpPr/>
      </dsp:nvSpPr>
      <dsp:spPr>
        <a:xfrm>
          <a:off x="0" y="557762"/>
          <a:ext cx="10752138" cy="570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Example 2 – Sometimes Smart is not enough….</a:t>
          </a:r>
        </a:p>
      </dsp:txBody>
      <dsp:txXfrm>
        <a:off x="27843" y="585605"/>
        <a:ext cx="10696452" cy="514689"/>
      </dsp:txXfrm>
    </dsp:sp>
    <dsp:sp modelId="{2193426F-A7EC-45EB-9F05-44CFF39BFC7F}">
      <dsp:nvSpPr>
        <dsp:cNvPr id="0" name=""/>
        <dsp:cNvSpPr/>
      </dsp:nvSpPr>
      <dsp:spPr>
        <a:xfrm>
          <a:off x="0" y="1171337"/>
          <a:ext cx="10752138" cy="570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In another Czech city the smart lightning was installed, including completely new infrastructure. Everybody was exited. The lights were lowering and increasing the intensity of light according of pedestrian or car presence on the street. </a:t>
          </a:r>
        </a:p>
      </dsp:txBody>
      <dsp:txXfrm>
        <a:off x="27843" y="1199180"/>
        <a:ext cx="10696452" cy="514689"/>
      </dsp:txXfrm>
    </dsp:sp>
    <dsp:sp modelId="{BA07666F-B8F8-490C-BE09-9162E4D753CB}">
      <dsp:nvSpPr>
        <dsp:cNvPr id="0" name=""/>
        <dsp:cNvSpPr/>
      </dsp:nvSpPr>
      <dsp:spPr>
        <a:xfrm>
          <a:off x="0" y="1784912"/>
          <a:ext cx="10752138" cy="570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After some time a several accidents happened on the streets</a:t>
          </a:r>
          <a:r>
            <a:rPr lang="cs-CZ" sz="1500" kern="1200" dirty="0"/>
            <a:t>. </a:t>
          </a:r>
          <a:r>
            <a:rPr lang="cs-CZ" sz="1500" kern="1200" dirty="0" err="1"/>
            <a:t>The</a:t>
          </a:r>
          <a:r>
            <a:rPr lang="cs-CZ" sz="1500" kern="1200" dirty="0"/>
            <a:t> car </a:t>
          </a:r>
          <a:r>
            <a:rPr lang="cs-CZ" sz="1500" kern="1200" dirty="0" err="1"/>
            <a:t>drivers</a:t>
          </a:r>
          <a:r>
            <a:rPr lang="cs-CZ" sz="1500" kern="1200" dirty="0"/>
            <a:t> </a:t>
          </a:r>
          <a:r>
            <a:rPr lang="cs-CZ" sz="1500" kern="1200" dirty="0" err="1"/>
            <a:t>could</a:t>
          </a:r>
          <a:r>
            <a:rPr lang="cs-CZ" sz="1500" kern="1200" dirty="0"/>
            <a:t> not </a:t>
          </a:r>
          <a:r>
            <a:rPr lang="cs-CZ" sz="1500" kern="1200" dirty="0" err="1"/>
            <a:t>see</a:t>
          </a:r>
          <a:r>
            <a:rPr lang="cs-CZ" sz="1500" kern="1200" dirty="0"/>
            <a:t> </a:t>
          </a:r>
          <a:r>
            <a:rPr lang="cs-CZ" sz="1500" kern="1200" dirty="0" err="1"/>
            <a:t>the</a:t>
          </a:r>
          <a:r>
            <a:rPr lang="cs-CZ" sz="1500" kern="1200" dirty="0"/>
            <a:t> </a:t>
          </a:r>
          <a:r>
            <a:rPr lang="cs-CZ" sz="1500" kern="1200" dirty="0" err="1"/>
            <a:t>pedestrians</a:t>
          </a:r>
          <a:r>
            <a:rPr lang="cs-CZ" sz="1500" kern="1200" dirty="0"/>
            <a:t> and </a:t>
          </a:r>
          <a:r>
            <a:rPr lang="cs-CZ" sz="1500" kern="1200" dirty="0" err="1"/>
            <a:t>bikers</a:t>
          </a:r>
          <a:r>
            <a:rPr lang="cs-CZ" sz="1500" kern="1200" dirty="0"/>
            <a:t> on </a:t>
          </a:r>
          <a:r>
            <a:rPr lang="cs-CZ" sz="1500" kern="1200" dirty="0" err="1"/>
            <a:t>time</a:t>
          </a:r>
          <a:r>
            <a:rPr lang="cs-CZ" sz="1500" kern="1200" dirty="0"/>
            <a:t>.</a:t>
          </a:r>
          <a:endParaRPr lang="en-US" sz="1500" kern="1200" dirty="0"/>
        </a:p>
      </dsp:txBody>
      <dsp:txXfrm>
        <a:off x="27843" y="1812755"/>
        <a:ext cx="10696452" cy="514689"/>
      </dsp:txXfrm>
    </dsp:sp>
    <dsp:sp modelId="{589BA420-D6ED-42E3-9033-94E3915FCD82}">
      <dsp:nvSpPr>
        <dsp:cNvPr id="0" name=""/>
        <dsp:cNvSpPr/>
      </dsp:nvSpPr>
      <dsp:spPr>
        <a:xfrm>
          <a:off x="0" y="2398487"/>
          <a:ext cx="10752138" cy="570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All participants and witnesses reported a very slow or delayed response of lamps</a:t>
          </a:r>
        </a:p>
      </dsp:txBody>
      <dsp:txXfrm>
        <a:off x="27843" y="2426330"/>
        <a:ext cx="10696452" cy="514689"/>
      </dsp:txXfrm>
    </dsp:sp>
    <dsp:sp modelId="{81D255C7-3665-40AA-8BAD-CAA84CA25DFC}">
      <dsp:nvSpPr>
        <dsp:cNvPr id="0" name=""/>
        <dsp:cNvSpPr/>
      </dsp:nvSpPr>
      <dsp:spPr>
        <a:xfrm>
          <a:off x="0" y="3012062"/>
          <a:ext cx="10752138" cy="570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After a year the city changed smart laps </a:t>
          </a:r>
          <a:r>
            <a:rPr lang="cs-CZ" sz="1500" kern="1200" dirty="0" err="1"/>
            <a:t>back</a:t>
          </a:r>
          <a:r>
            <a:rPr lang="cs-CZ" sz="1500" kern="1200" dirty="0"/>
            <a:t> </a:t>
          </a:r>
          <a:r>
            <a:rPr lang="en-US" sz="1500" kern="1200" dirty="0"/>
            <a:t>to „</a:t>
          </a:r>
          <a:r>
            <a:rPr lang="cs-CZ" sz="1500" kern="1200" dirty="0" err="1"/>
            <a:t>silly</a:t>
          </a:r>
          <a:r>
            <a:rPr lang="en-US" sz="1500" kern="1200" dirty="0"/>
            <a:t>“ lamps</a:t>
          </a:r>
        </a:p>
      </dsp:txBody>
      <dsp:txXfrm>
        <a:off x="27843" y="3039905"/>
        <a:ext cx="10696452" cy="51468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672F3-7002-4B89-BAAC-654ED4C8AE7E}">
      <dsp:nvSpPr>
        <dsp:cNvPr id="0" name=""/>
        <dsp:cNvSpPr/>
      </dsp:nvSpPr>
      <dsp:spPr>
        <a:xfrm>
          <a:off x="0" y="31600"/>
          <a:ext cx="10752138" cy="965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lamps were equipped with movement sensors to increase the light intensity when the car was coming</a:t>
          </a:r>
        </a:p>
      </dsp:txBody>
      <dsp:txXfrm>
        <a:off x="47120" y="78720"/>
        <a:ext cx="10657898" cy="871010"/>
      </dsp:txXfrm>
    </dsp:sp>
    <dsp:sp modelId="{7654EC59-8EBC-4AFD-B3A9-F1750384C86B}">
      <dsp:nvSpPr>
        <dsp:cNvPr id="0" name=""/>
        <dsp:cNvSpPr/>
      </dsp:nvSpPr>
      <dsp:spPr>
        <a:xfrm>
          <a:off x="0" y="1068850"/>
          <a:ext cx="10752138" cy="965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problem was that they assumed the car speed will be not higher than 50 km/h. But, especially during the night, it was.</a:t>
          </a:r>
        </a:p>
      </dsp:txBody>
      <dsp:txXfrm>
        <a:off x="47120" y="1115970"/>
        <a:ext cx="10657898" cy="871010"/>
      </dsp:txXfrm>
    </dsp:sp>
    <dsp:sp modelId="{392FAAEB-753A-4D90-BF4E-7B11EA0D8C5E}">
      <dsp:nvSpPr>
        <dsp:cNvPr id="0" name=""/>
        <dsp:cNvSpPr/>
      </dsp:nvSpPr>
      <dsp:spPr>
        <a:xfrm>
          <a:off x="0" y="2106100"/>
          <a:ext cx="10752138" cy="965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la</a:t>
          </a:r>
          <a:r>
            <a:rPr lang="cs-CZ" sz="2500" kern="1200" dirty="0"/>
            <a:t>m</a:t>
          </a:r>
          <a:r>
            <a:rPr lang="en-US" sz="2500" kern="1200" dirty="0" err="1"/>
            <a:t>ps</a:t>
          </a:r>
          <a:r>
            <a:rPr lang="en-US" sz="2500" kern="1200" dirty="0"/>
            <a:t> were not able to react on time for higher speed and turned on after the car was gone</a:t>
          </a:r>
        </a:p>
      </dsp:txBody>
      <dsp:txXfrm>
        <a:off x="47120" y="2153220"/>
        <a:ext cx="10657898" cy="871010"/>
      </dsp:txXfrm>
    </dsp:sp>
    <dsp:sp modelId="{F0F928AD-183C-49C1-8CB9-C71D624DBB27}">
      <dsp:nvSpPr>
        <dsp:cNvPr id="0" name=""/>
        <dsp:cNvSpPr/>
      </dsp:nvSpPr>
      <dsp:spPr>
        <a:xfrm>
          <a:off x="0" y="3143350"/>
          <a:ext cx="10752138" cy="965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Nobody analyzed the situation before and there were no will correct it after</a:t>
          </a:r>
        </a:p>
      </dsp:txBody>
      <dsp:txXfrm>
        <a:off x="47120" y="3190470"/>
        <a:ext cx="10657898" cy="87101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6FC50-3B2E-4A06-941B-79DD4A3A2029}">
      <dsp:nvSpPr>
        <dsp:cNvPr id="0" name=""/>
        <dsp:cNvSpPr/>
      </dsp:nvSpPr>
      <dsp:spPr>
        <a:xfrm>
          <a:off x="0" y="65944"/>
          <a:ext cx="5439929"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 other Czech city they solved situation in different way</a:t>
          </a:r>
        </a:p>
      </dsp:txBody>
      <dsp:txXfrm>
        <a:off x="46648" y="112592"/>
        <a:ext cx="5346633" cy="862301"/>
      </dsp:txXfrm>
    </dsp:sp>
    <dsp:sp modelId="{2C9AC07C-1F5F-40EA-B011-BBCA53271449}">
      <dsp:nvSpPr>
        <dsp:cNvPr id="0" name=""/>
        <dsp:cNvSpPr/>
      </dsp:nvSpPr>
      <dsp:spPr>
        <a:xfrm>
          <a:off x="0" y="1073382"/>
          <a:ext cx="5439929"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They cooperate with innovative </a:t>
          </a:r>
          <a:r>
            <a:rPr lang="en-US" sz="1800" kern="1200" dirty="0" err="1"/>
            <a:t>statup</a:t>
          </a:r>
          <a:r>
            <a:rPr lang="en-US" sz="1800" kern="1200" dirty="0"/>
            <a:t> to create software to enable the lamps to communicate with each other</a:t>
          </a:r>
        </a:p>
      </dsp:txBody>
      <dsp:txXfrm>
        <a:off x="46648" y="1120030"/>
        <a:ext cx="5346633" cy="862301"/>
      </dsp:txXfrm>
    </dsp:sp>
    <dsp:sp modelId="{07442D7C-560F-410D-A7D3-27127A7AA654}">
      <dsp:nvSpPr>
        <dsp:cNvPr id="0" name=""/>
        <dsp:cNvSpPr/>
      </dsp:nvSpPr>
      <dsp:spPr>
        <a:xfrm>
          <a:off x="0" y="2080819"/>
          <a:ext cx="5439929"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They created solution when the lamp can inform the others the car is coming, can measure its speed and if it is over the limit, inform the police</a:t>
          </a:r>
        </a:p>
      </dsp:txBody>
      <dsp:txXfrm>
        <a:off x="46648" y="2127467"/>
        <a:ext cx="5346633" cy="862301"/>
      </dsp:txXfrm>
    </dsp:sp>
    <dsp:sp modelId="{B03D1784-F630-48AF-9A3C-24BC72797E4C}">
      <dsp:nvSpPr>
        <dsp:cNvPr id="0" name=""/>
        <dsp:cNvSpPr/>
      </dsp:nvSpPr>
      <dsp:spPr>
        <a:xfrm>
          <a:off x="0" y="3088257"/>
          <a:ext cx="5439929"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effect was that the accidents simply disappeared.</a:t>
          </a:r>
        </a:p>
      </dsp:txBody>
      <dsp:txXfrm>
        <a:off x="46648" y="3134905"/>
        <a:ext cx="5346633" cy="86230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11BB7-59CB-417F-A74E-77BA5AA94177}">
      <dsp:nvSpPr>
        <dsp:cNvPr id="0" name=""/>
        <dsp:cNvSpPr/>
      </dsp:nvSpPr>
      <dsp:spPr>
        <a:xfrm>
          <a:off x="0" y="52997"/>
          <a:ext cx="10752138"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Smart City is more complex and complicated environment than we expected</a:t>
          </a:r>
        </a:p>
      </dsp:txBody>
      <dsp:txXfrm>
        <a:off x="33412" y="86409"/>
        <a:ext cx="10685314" cy="617626"/>
      </dsp:txXfrm>
    </dsp:sp>
    <dsp:sp modelId="{80740703-77BE-4B80-8A94-61994B1CD97E}">
      <dsp:nvSpPr>
        <dsp:cNvPr id="0" name=""/>
        <dsp:cNvSpPr/>
      </dsp:nvSpPr>
      <dsp:spPr>
        <a:xfrm>
          <a:off x="0" y="789287"/>
          <a:ext cx="10752138"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Design of the services within the Smart City is complicated and hard to manage, there are many stakeholders with different goals and interests</a:t>
          </a:r>
        </a:p>
      </dsp:txBody>
      <dsp:txXfrm>
        <a:off x="33412" y="822699"/>
        <a:ext cx="10685314" cy="617626"/>
      </dsp:txXfrm>
    </dsp:sp>
    <dsp:sp modelId="{655B2B9C-6C6C-4618-B788-D2AC468E57DF}">
      <dsp:nvSpPr>
        <dsp:cNvPr id="0" name=""/>
        <dsp:cNvSpPr/>
      </dsp:nvSpPr>
      <dsp:spPr>
        <a:xfrm>
          <a:off x="0" y="1525577"/>
          <a:ext cx="10752138"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Some consequences are hard to find</a:t>
          </a:r>
        </a:p>
      </dsp:txBody>
      <dsp:txXfrm>
        <a:off x="33412" y="1558989"/>
        <a:ext cx="10685314" cy="617626"/>
      </dsp:txXfrm>
    </dsp:sp>
    <dsp:sp modelId="{169C9B77-5CB5-4887-9CCF-001A6AF95B80}">
      <dsp:nvSpPr>
        <dsp:cNvPr id="0" name=""/>
        <dsp:cNvSpPr/>
      </dsp:nvSpPr>
      <dsp:spPr>
        <a:xfrm>
          <a:off x="0" y="2210027"/>
          <a:ext cx="10752138" cy="45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They would appear in other context</a:t>
          </a:r>
        </a:p>
        <a:p>
          <a:pPr marL="114300" lvl="1" indent="-114300" algn="l" defTabSz="622300">
            <a:lnSpc>
              <a:spcPct val="90000"/>
            </a:lnSpc>
            <a:spcBef>
              <a:spcPct val="0"/>
            </a:spcBef>
            <a:spcAft>
              <a:spcPct val="20000"/>
            </a:spcAft>
            <a:buChar char="•"/>
          </a:pPr>
          <a:r>
            <a:rPr lang="en-US" sz="1400" kern="1200" dirty="0"/>
            <a:t>Improvement in one context leads to the failure in another (</a:t>
          </a:r>
          <a:r>
            <a:rPr lang="en-US" sz="1400" kern="1200" dirty="0" err="1"/>
            <a:t>f.e</a:t>
          </a:r>
          <a:r>
            <a:rPr lang="en-US" sz="1400" kern="1200" dirty="0"/>
            <a:t>. overload of infrastructure)</a:t>
          </a:r>
        </a:p>
      </dsp:txBody>
      <dsp:txXfrm>
        <a:off x="0" y="2210027"/>
        <a:ext cx="10752138" cy="456435"/>
      </dsp:txXfrm>
    </dsp:sp>
    <dsp:sp modelId="{0F63B693-28DE-4D9A-B783-6C4E5E894C33}">
      <dsp:nvSpPr>
        <dsp:cNvPr id="0" name=""/>
        <dsp:cNvSpPr/>
      </dsp:nvSpPr>
      <dsp:spPr>
        <a:xfrm>
          <a:off x="0" y="2666462"/>
          <a:ext cx="10752138"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competencies and knowledge needed for the Smart City Service design needs to investigated</a:t>
          </a:r>
        </a:p>
      </dsp:txBody>
      <dsp:txXfrm>
        <a:off x="33412" y="2699874"/>
        <a:ext cx="10685314" cy="617626"/>
      </dsp:txXfrm>
    </dsp:sp>
    <dsp:sp modelId="{C916EF5A-2040-4852-B4F5-8C537A571F6B}">
      <dsp:nvSpPr>
        <dsp:cNvPr id="0" name=""/>
        <dsp:cNvSpPr/>
      </dsp:nvSpPr>
      <dsp:spPr>
        <a:xfrm>
          <a:off x="0" y="3402752"/>
          <a:ext cx="10752138"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main goal is to ensure easier and more efficient way of the Smart Services design and realization</a:t>
          </a:r>
        </a:p>
      </dsp:txBody>
      <dsp:txXfrm>
        <a:off x="33412" y="3436164"/>
        <a:ext cx="10685314" cy="617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5DA50-8ADA-40AE-AF94-B7C4A41C36BF}">
      <dsp:nvSpPr>
        <dsp:cNvPr id="0" name=""/>
        <dsp:cNvSpPr/>
      </dsp:nvSpPr>
      <dsp:spPr>
        <a:xfrm>
          <a:off x="0" y="14156"/>
          <a:ext cx="10515048" cy="2027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A smart city is a place where traditional networks and services are made more efficient with the use of digital solutions for the benefit of its inhabitants and business. </a:t>
          </a:r>
          <a:endParaRPr lang="en-US" sz="2100" kern="1200" dirty="0"/>
        </a:p>
      </dsp:txBody>
      <dsp:txXfrm>
        <a:off x="98951" y="113107"/>
        <a:ext cx="10317146" cy="1829123"/>
      </dsp:txXfrm>
    </dsp:sp>
    <dsp:sp modelId="{31569F36-A26F-4649-87C7-9EB977CC4F96}">
      <dsp:nvSpPr>
        <dsp:cNvPr id="0" name=""/>
        <dsp:cNvSpPr/>
      </dsp:nvSpPr>
      <dsp:spPr>
        <a:xfrm>
          <a:off x="0" y="2041181"/>
          <a:ext cx="10515048"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5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European Commission definition - https://ec.europa.eu/info/eu-regional-and-urban-development/topics/cities-and-urban-development/city-initiatives/smart-cities_en</a:t>
          </a:r>
        </a:p>
      </dsp:txBody>
      <dsp:txXfrm>
        <a:off x="0" y="2041181"/>
        <a:ext cx="10515048" cy="478170"/>
      </dsp:txXfrm>
    </dsp:sp>
    <dsp:sp modelId="{1A1B3FB7-CA18-49A4-B028-A57A5E1E6CFE}">
      <dsp:nvSpPr>
        <dsp:cNvPr id="0" name=""/>
        <dsp:cNvSpPr/>
      </dsp:nvSpPr>
      <dsp:spPr>
        <a:xfrm>
          <a:off x="0" y="2507527"/>
          <a:ext cx="10515048" cy="2027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noProof="0" dirty="0"/>
            <a:t>Smart City is a concept that encompasses a set of advanced services, utilizing ICT in innovative ways to enable efficient city management and improve habitation, resilience, and sustainability. It aims to deliver the highest value possible to citizens and other stakeholders through an interconnected network of services. The value proposition of a Smart City (and its services) should be formulated in a clear and understandable manner for the final recipients of the service</a:t>
          </a:r>
        </a:p>
      </dsp:txBody>
      <dsp:txXfrm>
        <a:off x="98951" y="2606478"/>
        <a:ext cx="10317146" cy="1829123"/>
      </dsp:txXfrm>
    </dsp:sp>
    <dsp:sp modelId="{9F63336E-F2A0-4B9E-BAA4-CD3D5D5F9127}">
      <dsp:nvSpPr>
        <dsp:cNvPr id="0" name=""/>
        <dsp:cNvSpPr/>
      </dsp:nvSpPr>
      <dsp:spPr>
        <a:xfrm>
          <a:off x="0" y="4546376"/>
          <a:ext cx="10515048"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5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Definition, developed in </a:t>
          </a:r>
          <a:r>
            <a:rPr lang="en-US" sz="1600" kern="1200" dirty="0" err="1"/>
            <a:t>SeSLab</a:t>
          </a:r>
          <a:r>
            <a:rPr lang="en-US" sz="1600" kern="1200" dirty="0"/>
            <a:t>, reformulated by AI</a:t>
          </a:r>
        </a:p>
      </dsp:txBody>
      <dsp:txXfrm>
        <a:off x="0" y="4546376"/>
        <a:ext cx="10515048" cy="347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E4931-3EC3-4D9E-A687-71F0B93AC45B}">
      <dsp:nvSpPr>
        <dsp:cNvPr id="0" name=""/>
        <dsp:cNvSpPr/>
      </dsp:nvSpPr>
      <dsp:spPr>
        <a:xfrm>
          <a:off x="0" y="58396"/>
          <a:ext cx="10515600" cy="798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Do the Smart City Services have any structure?</a:t>
          </a:r>
        </a:p>
      </dsp:txBody>
      <dsp:txXfrm>
        <a:off x="38981" y="97377"/>
        <a:ext cx="10437638" cy="720562"/>
      </dsp:txXfrm>
    </dsp:sp>
    <dsp:sp modelId="{11809259-0A3E-47C0-AC3B-8D8DD7C6CAC2}">
      <dsp:nvSpPr>
        <dsp:cNvPr id="0" name=""/>
        <dsp:cNvSpPr/>
      </dsp:nvSpPr>
      <dsp:spPr>
        <a:xfrm>
          <a:off x="0" y="917401"/>
          <a:ext cx="10515600" cy="798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How to design and realize Smart City services in the most efficient and complex way?</a:t>
          </a:r>
        </a:p>
      </dsp:txBody>
      <dsp:txXfrm>
        <a:off x="38981" y="956382"/>
        <a:ext cx="10437638" cy="720562"/>
      </dsp:txXfrm>
    </dsp:sp>
    <dsp:sp modelId="{EF169B7B-7459-406A-8569-8E449BAB4CFD}">
      <dsp:nvSpPr>
        <dsp:cNvPr id="0" name=""/>
        <dsp:cNvSpPr/>
      </dsp:nvSpPr>
      <dsp:spPr>
        <a:xfrm>
          <a:off x="0" y="1776406"/>
          <a:ext cx="10515600" cy="798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What competencies and knowledge are necessary to understand complexity of services? </a:t>
          </a:r>
        </a:p>
      </dsp:txBody>
      <dsp:txXfrm>
        <a:off x="38981" y="1815387"/>
        <a:ext cx="10437638" cy="720562"/>
      </dsp:txXfrm>
    </dsp:sp>
    <dsp:sp modelId="{95E8578A-8A39-4135-B8E7-57CC86406FC7}">
      <dsp:nvSpPr>
        <dsp:cNvPr id="0" name=""/>
        <dsp:cNvSpPr/>
      </dsp:nvSpPr>
      <dsp:spPr>
        <a:xfrm>
          <a:off x="0" y="2635411"/>
          <a:ext cx="10515600" cy="798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What are necessary inputs, implementation processes, limits, forms of financing and other constrains to create valuable structure of services within Smart City?</a:t>
          </a:r>
        </a:p>
      </dsp:txBody>
      <dsp:txXfrm>
        <a:off x="38981" y="2674392"/>
        <a:ext cx="10437638" cy="720562"/>
      </dsp:txXfrm>
    </dsp:sp>
    <dsp:sp modelId="{A3DE6CD2-F62D-4870-8DF6-8BBD392E1D8A}">
      <dsp:nvSpPr>
        <dsp:cNvPr id="0" name=""/>
        <dsp:cNvSpPr/>
      </dsp:nvSpPr>
      <dsp:spPr>
        <a:xfrm>
          <a:off x="0" y="3494416"/>
          <a:ext cx="10515600" cy="798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How to formulate the rules to create effective, flexible and complex Smart City, fulfilling the requests of administration, citizens and other related stakeholders?</a:t>
          </a:r>
        </a:p>
      </dsp:txBody>
      <dsp:txXfrm>
        <a:off x="38981" y="3533397"/>
        <a:ext cx="10437638" cy="7205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8F8AE-83C6-4C39-B5D8-3A6E5D4AC9C8}">
      <dsp:nvSpPr>
        <dsp:cNvPr id="0" name=""/>
        <dsp:cNvSpPr/>
      </dsp:nvSpPr>
      <dsp:spPr>
        <a:xfrm>
          <a:off x="0" y="27254"/>
          <a:ext cx="10515048" cy="849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There are many different services, used in Smart City, with different role and customers</a:t>
          </a:r>
        </a:p>
      </dsp:txBody>
      <dsp:txXfrm>
        <a:off x="41465" y="68719"/>
        <a:ext cx="10432118" cy="766490"/>
      </dsp:txXfrm>
    </dsp:sp>
    <dsp:sp modelId="{1076F5E2-E1F6-4AD6-AE08-B84E1C3C2829}">
      <dsp:nvSpPr>
        <dsp:cNvPr id="0" name=""/>
        <dsp:cNvSpPr/>
      </dsp:nvSpPr>
      <dsp:spPr>
        <a:xfrm>
          <a:off x="0" y="876674"/>
          <a:ext cx="10515048" cy="168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5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Traffic control</a:t>
          </a:r>
        </a:p>
        <a:p>
          <a:pPr marL="171450" lvl="1" indent="-171450" algn="l" defTabSz="755650">
            <a:lnSpc>
              <a:spcPct val="90000"/>
            </a:lnSpc>
            <a:spcBef>
              <a:spcPct val="0"/>
            </a:spcBef>
            <a:spcAft>
              <a:spcPct val="20000"/>
            </a:spcAft>
            <a:buChar char="•"/>
          </a:pPr>
          <a:r>
            <a:rPr lang="en-US" sz="1700" kern="1200" dirty="0"/>
            <a:t>Route optimization</a:t>
          </a:r>
        </a:p>
        <a:p>
          <a:pPr marL="171450" lvl="1" indent="-171450" algn="l" defTabSz="755650">
            <a:lnSpc>
              <a:spcPct val="90000"/>
            </a:lnSpc>
            <a:spcBef>
              <a:spcPct val="0"/>
            </a:spcBef>
            <a:spcAft>
              <a:spcPct val="20000"/>
            </a:spcAft>
            <a:buChar char="•"/>
          </a:pPr>
          <a:r>
            <a:rPr lang="en-US" sz="1700" kern="1200" dirty="0"/>
            <a:t>Waste services</a:t>
          </a:r>
        </a:p>
        <a:p>
          <a:pPr marL="171450" lvl="1" indent="-171450" algn="l" defTabSz="755650">
            <a:lnSpc>
              <a:spcPct val="90000"/>
            </a:lnSpc>
            <a:spcBef>
              <a:spcPct val="0"/>
            </a:spcBef>
            <a:spcAft>
              <a:spcPct val="20000"/>
            </a:spcAft>
            <a:buChar char="•"/>
          </a:pPr>
          <a:r>
            <a:rPr lang="en-US" sz="1700" kern="1200" dirty="0"/>
            <a:t>Energy grid</a:t>
          </a:r>
        </a:p>
        <a:p>
          <a:pPr marL="171450" lvl="1" indent="-171450" algn="l" defTabSz="755650">
            <a:lnSpc>
              <a:spcPct val="90000"/>
            </a:lnSpc>
            <a:spcBef>
              <a:spcPct val="0"/>
            </a:spcBef>
            <a:spcAft>
              <a:spcPct val="20000"/>
            </a:spcAft>
            <a:buChar char="•"/>
          </a:pPr>
          <a:r>
            <a:rPr lang="en-US" sz="1700" kern="1200" dirty="0"/>
            <a:t>Camera systems</a:t>
          </a:r>
        </a:p>
        <a:p>
          <a:pPr marL="171450" lvl="1" indent="-171450" algn="l" defTabSz="755650">
            <a:lnSpc>
              <a:spcPct val="90000"/>
            </a:lnSpc>
            <a:spcBef>
              <a:spcPct val="0"/>
            </a:spcBef>
            <a:spcAft>
              <a:spcPct val="20000"/>
            </a:spcAft>
            <a:buChar char="•"/>
          </a:pPr>
          <a:r>
            <a:rPr lang="en-US" sz="1700" kern="1200" dirty="0"/>
            <a:t>Monitoring systems</a:t>
          </a:r>
        </a:p>
      </dsp:txBody>
      <dsp:txXfrm>
        <a:off x="0" y="876674"/>
        <a:ext cx="10515048" cy="1684980"/>
      </dsp:txXfrm>
    </dsp:sp>
    <dsp:sp modelId="{BE511EAB-7D9A-4668-AC00-11391BC25DEA}">
      <dsp:nvSpPr>
        <dsp:cNvPr id="0" name=""/>
        <dsp:cNvSpPr/>
      </dsp:nvSpPr>
      <dsp:spPr>
        <a:xfrm>
          <a:off x="0" y="2561655"/>
          <a:ext cx="10515048" cy="849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How are they related or connected? What tasks do they really fulfill?</a:t>
          </a:r>
        </a:p>
      </dsp:txBody>
      <dsp:txXfrm>
        <a:off x="41465" y="2603120"/>
        <a:ext cx="10432118" cy="766490"/>
      </dsp:txXfrm>
    </dsp:sp>
    <dsp:sp modelId="{350F7761-6449-4DAD-BBBF-60B63CB41127}">
      <dsp:nvSpPr>
        <dsp:cNvPr id="0" name=""/>
        <dsp:cNvSpPr/>
      </dsp:nvSpPr>
      <dsp:spPr>
        <a:xfrm>
          <a:off x="0" y="3474435"/>
          <a:ext cx="10515048" cy="849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We are solving a problem of complex environment</a:t>
          </a:r>
        </a:p>
      </dsp:txBody>
      <dsp:txXfrm>
        <a:off x="41465" y="3515900"/>
        <a:ext cx="10432118" cy="7664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ACDDF-432F-4FD9-9624-25B7B41CF7BD}">
      <dsp:nvSpPr>
        <dsp:cNvPr id="0" name=""/>
        <dsp:cNvSpPr/>
      </dsp:nvSpPr>
      <dsp:spPr>
        <a:xfrm>
          <a:off x="0" y="211648"/>
          <a:ext cx="10751574"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Services acting in complex environment</a:t>
          </a:r>
        </a:p>
      </dsp:txBody>
      <dsp:txXfrm>
        <a:off x="30842" y="242490"/>
        <a:ext cx="10689890" cy="570116"/>
      </dsp:txXfrm>
    </dsp:sp>
    <dsp:sp modelId="{83E3D1C8-E819-4C4A-9E44-B74BE5CD5338}">
      <dsp:nvSpPr>
        <dsp:cNvPr id="0" name=""/>
        <dsp:cNvSpPr/>
      </dsp:nvSpPr>
      <dsp:spPr>
        <a:xfrm>
          <a:off x="0" y="921208"/>
          <a:ext cx="10751574"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There is not clear way how to define the process of service provision</a:t>
          </a:r>
        </a:p>
      </dsp:txBody>
      <dsp:txXfrm>
        <a:off x="30842" y="952050"/>
        <a:ext cx="10689890" cy="570116"/>
      </dsp:txXfrm>
    </dsp:sp>
    <dsp:sp modelId="{88D0761D-CB4F-41FD-A8E8-B43855CADCC5}">
      <dsp:nvSpPr>
        <dsp:cNvPr id="0" name=""/>
        <dsp:cNvSpPr/>
      </dsp:nvSpPr>
      <dsp:spPr>
        <a:xfrm>
          <a:off x="0" y="1630769"/>
          <a:ext cx="10751574"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final value depends on</a:t>
          </a:r>
        </a:p>
      </dsp:txBody>
      <dsp:txXfrm>
        <a:off x="30842" y="1661611"/>
        <a:ext cx="10689890" cy="570116"/>
      </dsp:txXfrm>
    </dsp:sp>
    <dsp:sp modelId="{D506A44A-E0FF-4611-8110-9E62A185B6C3}">
      <dsp:nvSpPr>
        <dsp:cNvPr id="0" name=""/>
        <dsp:cNvSpPr/>
      </dsp:nvSpPr>
      <dsp:spPr>
        <a:xfrm>
          <a:off x="0" y="2262569"/>
          <a:ext cx="10751574"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6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Response of customer</a:t>
          </a:r>
        </a:p>
        <a:p>
          <a:pPr marL="228600" lvl="1" indent="-228600" algn="l" defTabSz="933450">
            <a:lnSpc>
              <a:spcPct val="90000"/>
            </a:lnSpc>
            <a:spcBef>
              <a:spcPct val="0"/>
            </a:spcBef>
            <a:spcAft>
              <a:spcPct val="20000"/>
            </a:spcAft>
            <a:buChar char="•"/>
          </a:pPr>
          <a:r>
            <a:rPr lang="en-US" sz="2100" kern="1200" dirty="0"/>
            <a:t>The resources currently used</a:t>
          </a:r>
        </a:p>
        <a:p>
          <a:pPr marL="228600" lvl="1" indent="-228600" algn="l" defTabSz="933450">
            <a:lnSpc>
              <a:spcPct val="90000"/>
            </a:lnSpc>
            <a:spcBef>
              <a:spcPct val="0"/>
            </a:spcBef>
            <a:spcAft>
              <a:spcPct val="20000"/>
            </a:spcAft>
            <a:buChar char="•"/>
          </a:pPr>
          <a:r>
            <a:rPr lang="en-US" sz="2100" kern="1200" dirty="0"/>
            <a:t>Interaction with other entities in the environment</a:t>
          </a:r>
        </a:p>
      </dsp:txBody>
      <dsp:txXfrm>
        <a:off x="0" y="2262569"/>
        <a:ext cx="10751574" cy="1033964"/>
      </dsp:txXfrm>
    </dsp:sp>
    <dsp:sp modelId="{C699439B-31EE-4DC6-9563-0FB3EB009C1A}">
      <dsp:nvSpPr>
        <dsp:cNvPr id="0" name=""/>
        <dsp:cNvSpPr/>
      </dsp:nvSpPr>
      <dsp:spPr>
        <a:xfrm>
          <a:off x="0" y="3296534"/>
          <a:ext cx="10751574"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All services became more complex</a:t>
          </a:r>
        </a:p>
      </dsp:txBody>
      <dsp:txXfrm>
        <a:off x="30842" y="3327376"/>
        <a:ext cx="10689890" cy="5701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F5127-DE90-4432-9AA6-54E877D55F0D}">
      <dsp:nvSpPr>
        <dsp:cNvPr id="0" name=""/>
        <dsp:cNvSpPr/>
      </dsp:nvSpPr>
      <dsp:spPr>
        <a:xfrm>
          <a:off x="7956" y="928870"/>
          <a:ext cx="4084414" cy="3294283"/>
        </a:xfrm>
        <a:prstGeom prst="rect">
          <a:avLst/>
        </a:prstGeom>
        <a:blipFill rotWithShape="1">
          <a:blip xmlns:r="http://schemas.openxmlformats.org/officeDocument/2006/relationships" r:embed="rId1"/>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049055-680D-4E46-8696-C4141FA41551}">
      <dsp:nvSpPr>
        <dsp:cNvPr id="0" name=""/>
        <dsp:cNvSpPr/>
      </dsp:nvSpPr>
      <dsp:spPr>
        <a:xfrm>
          <a:off x="877874" y="3145017"/>
          <a:ext cx="3492547" cy="1807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How to use scissors and other cutting staff</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he basic trends in haircutting</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Know the basic of marketing (how to impress the new customers and keep the present ones)</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Know the basic of taxation and bookkeeping</a:t>
          </a:r>
        </a:p>
      </dsp:txBody>
      <dsp:txXfrm>
        <a:off x="930812" y="3197955"/>
        <a:ext cx="3386671" cy="1701550"/>
      </dsp:txXfrm>
    </dsp:sp>
    <dsp:sp modelId="{37AB9D34-2147-4CC4-96F9-7C7ADB0A1989}">
      <dsp:nvSpPr>
        <dsp:cNvPr id="0" name=""/>
        <dsp:cNvSpPr/>
      </dsp:nvSpPr>
      <dsp:spPr>
        <a:xfrm>
          <a:off x="422847" y="387948"/>
          <a:ext cx="3155669" cy="4604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1960</a:t>
          </a:r>
        </a:p>
      </dsp:txBody>
      <dsp:txXfrm>
        <a:off x="422847" y="387948"/>
        <a:ext cx="3155669" cy="460414"/>
      </dsp:txXfrm>
    </dsp:sp>
    <dsp:sp modelId="{0F2BFE82-1EFF-4E65-8F47-70AEA90EECA7}">
      <dsp:nvSpPr>
        <dsp:cNvPr id="0" name=""/>
        <dsp:cNvSpPr/>
      </dsp:nvSpPr>
      <dsp:spPr>
        <a:xfrm>
          <a:off x="6465079" y="1386922"/>
          <a:ext cx="3155669" cy="2673779"/>
        </a:xfrm>
        <a:prstGeom prst="rect">
          <a:avLst/>
        </a:prstGeom>
        <a:blipFill rotWithShape="1">
          <a:blip xmlns:r="http://schemas.openxmlformats.org/officeDocument/2006/relationships" r:embed="rId2"/>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324A72-F0DC-46D1-8464-B90B3718D251}">
      <dsp:nvSpPr>
        <dsp:cNvPr id="0" name=""/>
        <dsp:cNvSpPr/>
      </dsp:nvSpPr>
      <dsp:spPr>
        <a:xfrm>
          <a:off x="8776298" y="2986336"/>
          <a:ext cx="2255900" cy="17610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How to get online actual data of newest trends</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How to work with sophisticated software to simulate examples of the hair cutting </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How to work with on-line banking to pay the bills and get the payment for services</a:t>
          </a:r>
        </a:p>
      </dsp:txBody>
      <dsp:txXfrm>
        <a:off x="8827876" y="3037914"/>
        <a:ext cx="2152744" cy="1657859"/>
      </dsp:txXfrm>
    </dsp:sp>
    <dsp:sp modelId="{F592C7CF-25F4-44EA-A898-F6DF52590120}">
      <dsp:nvSpPr>
        <dsp:cNvPr id="0" name=""/>
        <dsp:cNvSpPr/>
      </dsp:nvSpPr>
      <dsp:spPr>
        <a:xfrm>
          <a:off x="6416797" y="884416"/>
          <a:ext cx="3155669" cy="4604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202</a:t>
          </a:r>
          <a:r>
            <a:rPr lang="cs-CZ" sz="2200" kern="1200" dirty="0"/>
            <a:t>4</a:t>
          </a:r>
          <a:endParaRPr lang="en-US" sz="2200" kern="1200" dirty="0"/>
        </a:p>
      </dsp:txBody>
      <dsp:txXfrm>
        <a:off x="6416797" y="884416"/>
        <a:ext cx="3155669" cy="4604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E6C59-47C6-4765-94EF-54160360951C}">
      <dsp:nvSpPr>
        <dsp:cNvPr id="0" name=""/>
        <dsp:cNvSpPr/>
      </dsp:nvSpPr>
      <dsp:spPr>
        <a:xfrm>
          <a:off x="0" y="368365"/>
          <a:ext cx="6323013" cy="798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key element of all services is:</a:t>
          </a:r>
        </a:p>
      </dsp:txBody>
      <dsp:txXfrm>
        <a:off x="38981" y="407346"/>
        <a:ext cx="6245051" cy="720562"/>
      </dsp:txXfrm>
    </dsp:sp>
    <dsp:sp modelId="{B39D908D-EED3-47BD-9B85-D00D091125FC}">
      <dsp:nvSpPr>
        <dsp:cNvPr id="0" name=""/>
        <dsp:cNvSpPr/>
      </dsp:nvSpPr>
      <dsp:spPr>
        <a:xfrm>
          <a:off x="0" y="1176564"/>
          <a:ext cx="6323013"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75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Value – usefulness or utility for the receiver of the service</a:t>
          </a:r>
        </a:p>
        <a:p>
          <a:pPr marL="171450" lvl="1" indent="-171450" algn="l" defTabSz="711200">
            <a:lnSpc>
              <a:spcPct val="90000"/>
            </a:lnSpc>
            <a:spcBef>
              <a:spcPct val="0"/>
            </a:spcBef>
            <a:spcAft>
              <a:spcPct val="20000"/>
            </a:spcAft>
            <a:buChar char="•"/>
          </a:pPr>
          <a:r>
            <a:rPr lang="en-US" sz="1600" kern="1200" dirty="0"/>
            <a:t>Value proposition – description of the value in the language of receiver</a:t>
          </a:r>
        </a:p>
      </dsp:txBody>
      <dsp:txXfrm>
        <a:off x="0" y="1176564"/>
        <a:ext cx="6323013" cy="738990"/>
      </dsp:txXfrm>
    </dsp:sp>
    <dsp:sp modelId="{630A5C94-968A-4B5B-89E8-9E99349DBDB3}">
      <dsp:nvSpPr>
        <dsp:cNvPr id="0" name=""/>
        <dsp:cNvSpPr/>
      </dsp:nvSpPr>
      <dsp:spPr>
        <a:xfrm>
          <a:off x="0" y="1915554"/>
          <a:ext cx="6323013" cy="798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Based on this we divided the Smart City services to the layers depending on their value proposition. </a:t>
          </a:r>
        </a:p>
      </dsp:txBody>
      <dsp:txXfrm>
        <a:off x="38981" y="1954535"/>
        <a:ext cx="6245051" cy="720562"/>
      </dsp:txXfrm>
    </dsp:sp>
    <dsp:sp modelId="{87D3FF29-5FCD-4E04-8D22-AAB5AA77C271}">
      <dsp:nvSpPr>
        <dsp:cNvPr id="0" name=""/>
        <dsp:cNvSpPr/>
      </dsp:nvSpPr>
      <dsp:spPr>
        <a:xfrm>
          <a:off x="0" y="2714078"/>
          <a:ext cx="6323013"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75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Do they serve for final user (citizen, administration) or are they just „inputs“ for other services?</a:t>
          </a:r>
        </a:p>
      </dsp:txBody>
      <dsp:txXfrm>
        <a:off x="0" y="2714078"/>
        <a:ext cx="6323013" cy="4781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46D4D-7D09-4903-B7B1-1B54333332F0}">
      <dsp:nvSpPr>
        <dsp:cNvPr id="0" name=""/>
        <dsp:cNvSpPr/>
      </dsp:nvSpPr>
      <dsp:spPr>
        <a:xfrm>
          <a:off x="1950720" y="1786"/>
          <a:ext cx="2194560" cy="859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IT services</a:t>
          </a:r>
        </a:p>
      </dsp:txBody>
      <dsp:txXfrm>
        <a:off x="1992667" y="43733"/>
        <a:ext cx="2110666" cy="775401"/>
      </dsp:txXfrm>
    </dsp:sp>
    <dsp:sp modelId="{2489A125-8512-4103-8753-1B758E15F30F}">
      <dsp:nvSpPr>
        <dsp:cNvPr id="0" name=""/>
        <dsp:cNvSpPr/>
      </dsp:nvSpPr>
      <dsp:spPr>
        <a:xfrm>
          <a:off x="1950720" y="904046"/>
          <a:ext cx="2194560" cy="859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Supporting services</a:t>
          </a:r>
        </a:p>
      </dsp:txBody>
      <dsp:txXfrm>
        <a:off x="1992667" y="945993"/>
        <a:ext cx="2110666" cy="775401"/>
      </dsp:txXfrm>
    </dsp:sp>
    <dsp:sp modelId="{F2AFF163-A50E-4BE9-8E77-1222FD43BBFA}">
      <dsp:nvSpPr>
        <dsp:cNvPr id="0" name=""/>
        <dsp:cNvSpPr/>
      </dsp:nvSpPr>
      <dsp:spPr>
        <a:xfrm>
          <a:off x="1950720" y="1806307"/>
          <a:ext cx="2194560" cy="859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Smart services</a:t>
          </a:r>
        </a:p>
      </dsp:txBody>
      <dsp:txXfrm>
        <a:off x="1992667" y="1848254"/>
        <a:ext cx="2110666" cy="775401"/>
      </dsp:txXfrm>
    </dsp:sp>
    <dsp:sp modelId="{76674FFD-A22E-4B1E-889E-A5F28F2D1FD3}">
      <dsp:nvSpPr>
        <dsp:cNvPr id="0" name=""/>
        <dsp:cNvSpPr/>
      </dsp:nvSpPr>
      <dsp:spPr>
        <a:xfrm>
          <a:off x="1950720" y="2708567"/>
          <a:ext cx="2194560" cy="859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Smart features</a:t>
          </a:r>
        </a:p>
      </dsp:txBody>
      <dsp:txXfrm>
        <a:off x="1992667" y="2750514"/>
        <a:ext cx="2110666" cy="7754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874AB07-A861-42BC-94EF-814D58FFD5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90C58671-505D-4833-9124-CE622B18FE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C11B6E-A85B-431B-8C1D-B5176AD61BB6}" type="datetimeFigureOut">
              <a:rPr lang="cs-CZ" smtClean="0"/>
              <a:t>14.11.2024</a:t>
            </a:fld>
            <a:endParaRPr lang="cs-CZ"/>
          </a:p>
        </p:txBody>
      </p:sp>
      <p:sp>
        <p:nvSpPr>
          <p:cNvPr id="4" name="Zástupný symbol pro zápatí 3">
            <a:extLst>
              <a:ext uri="{FF2B5EF4-FFF2-40B4-BE49-F238E27FC236}">
                <a16:creationId xmlns:a16="http://schemas.microsoft.com/office/drawing/2014/main" id="{1B1E5370-4D21-4E4A-8157-F9E571CD77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7DA00D51-64B5-4ADC-9211-B8712025CF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CD876A-31F0-4615-9CFD-48E2764E0BA0}" type="slidenum">
              <a:rPr lang="cs-CZ" smtClean="0"/>
              <a:t>‹#›</a:t>
            </a:fld>
            <a:endParaRPr lang="cs-CZ"/>
          </a:p>
        </p:txBody>
      </p:sp>
    </p:spTree>
    <p:extLst>
      <p:ext uri="{BB962C8B-B14F-4D97-AF65-F5344CB8AC3E}">
        <p14:creationId xmlns:p14="http://schemas.microsoft.com/office/powerpoint/2010/main" val="1724898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E919B-93F7-4DA3-BEE0-88A97A161189}" type="datetimeFigureOut">
              <a:rPr lang="cs-CZ" smtClean="0"/>
              <a:t>14.11.2024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F18A74-3E96-43A7-9C2E-2FC3BE4B12B1}" type="slidenum">
              <a:rPr lang="cs-CZ" smtClean="0"/>
              <a:t>‹#›</a:t>
            </a:fld>
            <a:endParaRPr lang="cs-CZ"/>
          </a:p>
        </p:txBody>
      </p:sp>
    </p:spTree>
    <p:extLst>
      <p:ext uri="{BB962C8B-B14F-4D97-AF65-F5344CB8AC3E}">
        <p14:creationId xmlns:p14="http://schemas.microsoft.com/office/powerpoint/2010/main" val="325000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5F18A74-3E96-43A7-9C2E-2FC3BE4B12B1}" type="slidenum">
              <a:rPr lang="en-US" smtClean="0"/>
              <a:t>1</a:t>
            </a:fld>
            <a:endParaRPr lang="en-US" dirty="0"/>
          </a:p>
        </p:txBody>
      </p:sp>
    </p:spTree>
    <p:extLst>
      <p:ext uri="{BB962C8B-B14F-4D97-AF65-F5344CB8AC3E}">
        <p14:creationId xmlns:p14="http://schemas.microsoft.com/office/powerpoint/2010/main" val="3125043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Můj</a:t>
            </a:r>
            <a:r>
              <a:rPr lang="en-US" dirty="0">
                <a:cs typeface="Calibri"/>
              </a:rPr>
              <a:t> </a:t>
            </a:r>
            <a:r>
              <a:rPr lang="en-US" dirty="0" err="1">
                <a:cs typeface="Calibri"/>
              </a:rPr>
              <a:t>první</a:t>
            </a:r>
            <a:r>
              <a:rPr lang="en-US" dirty="0">
                <a:cs typeface="Calibri"/>
              </a:rPr>
              <a:t> </a:t>
            </a:r>
            <a:r>
              <a:rPr lang="en-US" dirty="0" err="1">
                <a:cs typeface="Calibri"/>
              </a:rPr>
              <a:t>dotaz</a:t>
            </a:r>
            <a:r>
              <a:rPr lang="en-US" dirty="0">
                <a:cs typeface="Calibri"/>
              </a:rPr>
              <a:t> by </a:t>
            </a:r>
            <a:r>
              <a:rPr lang="en-US" dirty="0" err="1">
                <a:cs typeface="Calibri"/>
              </a:rPr>
              <a:t>byl</a:t>
            </a:r>
            <a:r>
              <a:rPr lang="en-US" dirty="0">
                <a:cs typeface="Calibri"/>
              </a:rPr>
              <a:t> – </a:t>
            </a:r>
            <a:r>
              <a:rPr lang="en-US" dirty="0" err="1">
                <a:cs typeface="Calibri"/>
              </a:rPr>
              <a:t>jak</a:t>
            </a:r>
            <a:r>
              <a:rPr lang="en-US" dirty="0">
                <a:cs typeface="Calibri"/>
              </a:rPr>
              <a:t>   se </a:t>
            </a:r>
            <a:r>
              <a:rPr lang="en-US" dirty="0" err="1">
                <a:cs typeface="Calibri"/>
              </a:rPr>
              <a:t>odvodilo</a:t>
            </a:r>
            <a:r>
              <a:rPr lang="en-US" dirty="0">
                <a:cs typeface="Calibri"/>
              </a:rPr>
              <a:t> </a:t>
            </a:r>
            <a:r>
              <a:rPr lang="en-US" dirty="0" err="1">
                <a:cs typeface="Calibri"/>
              </a:rPr>
              <a:t>těch</a:t>
            </a:r>
            <a:r>
              <a:rPr lang="en-US" dirty="0">
                <a:cs typeface="Calibri"/>
              </a:rPr>
              <a:t> 5 </a:t>
            </a:r>
            <a:r>
              <a:rPr lang="en-US" dirty="0" err="1">
                <a:cs typeface="Calibri"/>
              </a:rPr>
              <a:t>vrstev</a:t>
            </a:r>
            <a:r>
              <a:rPr lang="en-US" dirty="0">
                <a:cs typeface="Calibri"/>
              </a:rPr>
              <a:t> value a value proposition</a:t>
            </a:r>
            <a:endParaRPr lang="en-US" dirty="0"/>
          </a:p>
        </p:txBody>
      </p:sp>
      <p:sp>
        <p:nvSpPr>
          <p:cNvPr id="4" name="Zástupný symbol pro číslo snímku 3"/>
          <p:cNvSpPr>
            <a:spLocks noGrp="1"/>
          </p:cNvSpPr>
          <p:nvPr>
            <p:ph type="sldNum" sz="quarter" idx="10"/>
          </p:nvPr>
        </p:nvSpPr>
        <p:spPr/>
        <p:txBody>
          <a:bodyPr/>
          <a:lstStyle/>
          <a:p>
            <a:fld id="{8AE618A7-C748-4349-950A-123FE1108941}" type="slidenum">
              <a:rPr lang="en-US" smtClean="0"/>
              <a:t>10</a:t>
            </a:fld>
            <a:endParaRPr lang="en-US" dirty="0"/>
          </a:p>
        </p:txBody>
      </p:sp>
    </p:spTree>
    <p:extLst>
      <p:ext uri="{BB962C8B-B14F-4D97-AF65-F5344CB8AC3E}">
        <p14:creationId xmlns:p14="http://schemas.microsoft.com/office/powerpoint/2010/main" val="341047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93AC0D4-7873-4469-B820-9CEABD690F00}" type="slidenum">
              <a:rPr lang="en-US" smtClean="0"/>
              <a:t>11</a:t>
            </a:fld>
            <a:endParaRPr lang="en-US" dirty="0"/>
          </a:p>
        </p:txBody>
      </p:sp>
    </p:spTree>
    <p:extLst>
      <p:ext uri="{BB962C8B-B14F-4D97-AF65-F5344CB8AC3E}">
        <p14:creationId xmlns:p14="http://schemas.microsoft.com/office/powerpoint/2010/main" val="461362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93AC0D4-7873-4469-B820-9CEABD690F00}" type="slidenum">
              <a:rPr lang="en-US" smtClean="0"/>
              <a:t>12</a:t>
            </a:fld>
            <a:endParaRPr lang="en-US" dirty="0"/>
          </a:p>
        </p:txBody>
      </p:sp>
    </p:spTree>
    <p:extLst>
      <p:ext uri="{BB962C8B-B14F-4D97-AF65-F5344CB8AC3E}">
        <p14:creationId xmlns:p14="http://schemas.microsoft.com/office/powerpoint/2010/main" val="3387845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93AC0D4-7873-4469-B820-9CEABD690F00}" type="slidenum">
              <a:rPr lang="en-US" smtClean="0"/>
              <a:t>13</a:t>
            </a:fld>
            <a:endParaRPr lang="en-US" dirty="0"/>
          </a:p>
        </p:txBody>
      </p:sp>
    </p:spTree>
    <p:extLst>
      <p:ext uri="{BB962C8B-B14F-4D97-AF65-F5344CB8AC3E}">
        <p14:creationId xmlns:p14="http://schemas.microsoft.com/office/powerpoint/2010/main" val="682141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93AC0D4-7873-4469-B820-9CEABD690F00}" type="slidenum">
              <a:rPr lang="en-US" smtClean="0"/>
              <a:t>14</a:t>
            </a:fld>
            <a:endParaRPr lang="en-US" dirty="0"/>
          </a:p>
        </p:txBody>
      </p:sp>
    </p:spTree>
    <p:extLst>
      <p:ext uri="{BB962C8B-B14F-4D97-AF65-F5344CB8AC3E}">
        <p14:creationId xmlns:p14="http://schemas.microsoft.com/office/powerpoint/2010/main" val="3802090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93AC0D4-7873-4469-B820-9CEABD690F00}" type="slidenum">
              <a:rPr lang="en-US" smtClean="0"/>
              <a:t>15</a:t>
            </a:fld>
            <a:endParaRPr lang="en-US" dirty="0"/>
          </a:p>
        </p:txBody>
      </p:sp>
    </p:spTree>
    <p:extLst>
      <p:ext uri="{BB962C8B-B14F-4D97-AF65-F5344CB8AC3E}">
        <p14:creationId xmlns:p14="http://schemas.microsoft.com/office/powerpoint/2010/main" val="2401736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93AC0D4-7873-4469-B820-9CEABD690F00}" type="slidenum">
              <a:rPr lang="en-US" smtClean="0"/>
              <a:t>16</a:t>
            </a:fld>
            <a:endParaRPr lang="en-US" dirty="0"/>
          </a:p>
        </p:txBody>
      </p:sp>
    </p:spTree>
    <p:extLst>
      <p:ext uri="{BB962C8B-B14F-4D97-AF65-F5344CB8AC3E}">
        <p14:creationId xmlns:p14="http://schemas.microsoft.com/office/powerpoint/2010/main" val="409456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93AC0D4-7873-4469-B820-9CEABD690F00}" type="slidenum">
              <a:rPr lang="en-US" smtClean="0"/>
              <a:t>17</a:t>
            </a:fld>
            <a:endParaRPr lang="en-US" dirty="0"/>
          </a:p>
        </p:txBody>
      </p:sp>
    </p:spTree>
    <p:extLst>
      <p:ext uri="{BB962C8B-B14F-4D97-AF65-F5344CB8AC3E}">
        <p14:creationId xmlns:p14="http://schemas.microsoft.com/office/powerpoint/2010/main" val="2920433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Předpolkádám</a:t>
            </a:r>
            <a:r>
              <a:rPr lang="en-US" dirty="0">
                <a:cs typeface="Calibri"/>
              </a:rPr>
              <a:t>, </a:t>
            </a:r>
            <a:r>
              <a:rPr lang="en-US" dirty="0" err="1">
                <a:cs typeface="Calibri"/>
              </a:rPr>
              <a:t>že</a:t>
            </a:r>
            <a:r>
              <a:rPr lang="en-US" dirty="0">
                <a:cs typeface="Calibri"/>
              </a:rPr>
              <a:t> </a:t>
            </a:r>
            <a:r>
              <a:rPr lang="en-US" dirty="0" err="1">
                <a:cs typeface="Calibri"/>
              </a:rPr>
              <a:t>je</a:t>
            </a:r>
            <a:r>
              <a:rPr lang="en-US" dirty="0">
                <a:cs typeface="Calibri"/>
              </a:rPr>
              <a:t> </a:t>
            </a:r>
            <a:r>
              <a:rPr lang="en-US" dirty="0" err="1">
                <a:cs typeface="Calibri"/>
              </a:rPr>
              <a:t>nějaký</a:t>
            </a:r>
            <a:r>
              <a:rPr lang="en-US" dirty="0">
                <a:cs typeface="Calibri"/>
              </a:rPr>
              <a:t> </a:t>
            </a:r>
            <a:r>
              <a:rPr lang="en-US" dirty="0" err="1">
                <a:cs typeface="Calibri"/>
              </a:rPr>
              <a:t>oslí</a:t>
            </a:r>
            <a:r>
              <a:rPr lang="en-US" dirty="0">
                <a:cs typeface="Calibri"/>
              </a:rPr>
              <a:t> </a:t>
            </a:r>
            <a:r>
              <a:rPr lang="en-US" dirty="0" err="1">
                <a:cs typeface="Calibri"/>
              </a:rPr>
              <a:t>můstek</a:t>
            </a:r>
            <a:r>
              <a:rPr lang="en-US" dirty="0">
                <a:cs typeface="Calibri"/>
              </a:rPr>
              <a:t> s </a:t>
            </a:r>
            <a:r>
              <a:rPr lang="en-US" dirty="0" err="1">
                <a:cs typeface="Calibri"/>
              </a:rPr>
              <a:t>předchozím</a:t>
            </a:r>
            <a:r>
              <a:rPr lang="en-US" dirty="0">
                <a:cs typeface="Calibri"/>
              </a:rPr>
              <a:t> </a:t>
            </a:r>
            <a:r>
              <a:rPr lang="en-US" dirty="0" err="1">
                <a:cs typeface="Calibri"/>
              </a:rPr>
              <a:t>slajdem</a:t>
            </a:r>
            <a:r>
              <a:rPr lang="en-US" dirty="0">
                <a:cs typeface="Calibri"/>
              </a:rPr>
              <a:t>.</a:t>
            </a:r>
            <a:endParaRPr lang="en-US" dirty="0"/>
          </a:p>
        </p:txBody>
      </p:sp>
      <p:sp>
        <p:nvSpPr>
          <p:cNvPr id="4" name="Zástupný symbol pro číslo snímku 3"/>
          <p:cNvSpPr>
            <a:spLocks noGrp="1"/>
          </p:cNvSpPr>
          <p:nvPr>
            <p:ph type="sldNum" sz="quarter" idx="10"/>
          </p:nvPr>
        </p:nvSpPr>
        <p:spPr/>
        <p:txBody>
          <a:bodyPr/>
          <a:lstStyle/>
          <a:p>
            <a:fld id="{8AE618A7-C748-4349-950A-123FE1108941}" type="slidenum">
              <a:rPr lang="en-US" smtClean="0"/>
              <a:t>18</a:t>
            </a:fld>
            <a:endParaRPr lang="en-US" dirty="0"/>
          </a:p>
        </p:txBody>
      </p:sp>
    </p:spTree>
    <p:extLst>
      <p:ext uri="{BB962C8B-B14F-4D97-AF65-F5344CB8AC3E}">
        <p14:creationId xmlns:p14="http://schemas.microsoft.com/office/powerpoint/2010/main" val="1066875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8AE618A7-C748-4349-950A-123FE1108941}" type="slidenum">
              <a:rPr lang="en-US" smtClean="0"/>
              <a:t>19</a:t>
            </a:fld>
            <a:endParaRPr lang="en-US" dirty="0"/>
          </a:p>
        </p:txBody>
      </p:sp>
    </p:spTree>
    <p:extLst>
      <p:ext uri="{BB962C8B-B14F-4D97-AF65-F5344CB8AC3E}">
        <p14:creationId xmlns:p14="http://schemas.microsoft.com/office/powerpoint/2010/main" val="392551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Napsal</a:t>
            </a:r>
            <a:r>
              <a:rPr lang="en-US" dirty="0">
                <a:cs typeface="Calibri"/>
              </a:rPr>
              <a:t> </a:t>
            </a:r>
            <a:r>
              <a:rPr lang="en-US" dirty="0" err="1">
                <a:cs typeface="Calibri"/>
              </a:rPr>
              <a:t>bych</a:t>
            </a:r>
            <a:r>
              <a:rPr lang="en-US" dirty="0">
                <a:cs typeface="Calibri"/>
              </a:rPr>
              <a:t> "</a:t>
            </a:r>
            <a:r>
              <a:rPr lang="en-US" dirty="0" err="1">
                <a:cs typeface="Calibri"/>
              </a:rPr>
              <a:t>úloha</a:t>
            </a:r>
            <a:r>
              <a:rPr lang="en-US" dirty="0">
                <a:cs typeface="Calibri"/>
              </a:rPr>
              <a:t> a </a:t>
            </a:r>
            <a:r>
              <a:rPr lang="en-US" dirty="0" err="1">
                <a:cs typeface="Calibri"/>
              </a:rPr>
              <a:t>návrh</a:t>
            </a:r>
            <a:r>
              <a:rPr lang="en-US" dirty="0">
                <a:cs typeface="Calibri"/>
              </a:rPr>
              <a:t> </a:t>
            </a:r>
            <a:r>
              <a:rPr lang="en-US" dirty="0" err="1">
                <a:cs typeface="Calibri"/>
              </a:rPr>
              <a:t>služeb</a:t>
            </a:r>
            <a:r>
              <a:rPr lang="en-US" dirty="0">
                <a:cs typeface="Calibri"/>
              </a:rPr>
              <a:t>". Ty </a:t>
            </a:r>
            <a:r>
              <a:rPr lang="en-US" dirty="0" err="1">
                <a:cs typeface="Calibri"/>
              </a:rPr>
              <a:t>dva</a:t>
            </a:r>
            <a:r>
              <a:rPr lang="en-US" dirty="0">
                <a:cs typeface="Calibri"/>
              </a:rPr>
              <a:t> </a:t>
            </a:r>
            <a:r>
              <a:rPr lang="en-US" dirty="0" err="1">
                <a:cs typeface="Calibri"/>
              </a:rPr>
              <a:t>poslední</a:t>
            </a:r>
            <a:r>
              <a:rPr lang="en-US" dirty="0">
                <a:cs typeface="Calibri"/>
              </a:rPr>
              <a:t> body </a:t>
            </a:r>
            <a:r>
              <a:rPr lang="en-US" dirty="0" err="1">
                <a:cs typeface="Calibri"/>
              </a:rPr>
              <a:t>jsou</a:t>
            </a:r>
            <a:r>
              <a:rPr lang="en-US" dirty="0">
                <a:cs typeface="Calibri"/>
              </a:rPr>
              <a:t> </a:t>
            </a:r>
            <a:r>
              <a:rPr lang="en-US" dirty="0" err="1">
                <a:cs typeface="Calibri"/>
              </a:rPr>
              <a:t>jasné</a:t>
            </a:r>
            <a:r>
              <a:rPr lang="en-US" dirty="0">
                <a:cs typeface="Calibri"/>
              </a:rPr>
              <a:t>, ale </a:t>
            </a:r>
            <a:r>
              <a:rPr lang="en-US" dirty="0" err="1">
                <a:cs typeface="Calibri"/>
              </a:rPr>
              <a:t>proč</a:t>
            </a:r>
            <a:r>
              <a:rPr lang="en-US" dirty="0">
                <a:cs typeface="Calibri"/>
              </a:rPr>
              <a:t> ten </a:t>
            </a:r>
            <a:r>
              <a:rPr lang="en-US" dirty="0" err="1">
                <a:cs typeface="Calibri"/>
              </a:rPr>
              <a:t>první</a:t>
            </a:r>
            <a:r>
              <a:rPr lang="en-US" dirty="0">
                <a:cs typeface="Calibri"/>
              </a:rPr>
              <a:t>? </a:t>
            </a:r>
            <a:r>
              <a:rPr lang="en-US" dirty="0" err="1">
                <a:cs typeface="Calibri"/>
              </a:rPr>
              <a:t>Zdůvodnit</a:t>
            </a:r>
            <a:r>
              <a:rPr lang="en-US" dirty="0">
                <a:cs typeface="Calibri"/>
              </a:rPr>
              <a:t>.</a:t>
            </a:r>
            <a:endParaRPr lang="en-US" dirty="0"/>
          </a:p>
        </p:txBody>
      </p:sp>
      <p:sp>
        <p:nvSpPr>
          <p:cNvPr id="4" name="Zástupný symbol pro číslo snímku 3"/>
          <p:cNvSpPr>
            <a:spLocks noGrp="1"/>
          </p:cNvSpPr>
          <p:nvPr>
            <p:ph type="sldNum" sz="quarter" idx="10"/>
          </p:nvPr>
        </p:nvSpPr>
        <p:spPr/>
        <p:txBody>
          <a:bodyPr/>
          <a:lstStyle/>
          <a:p>
            <a:fld id="{8AE618A7-C748-4349-950A-123FE1108941}" type="slidenum">
              <a:rPr lang="en-US" smtClean="0"/>
              <a:t>2</a:t>
            </a:fld>
            <a:endParaRPr lang="en-US" dirty="0"/>
          </a:p>
        </p:txBody>
      </p:sp>
    </p:spTree>
    <p:extLst>
      <p:ext uri="{BB962C8B-B14F-4D97-AF65-F5344CB8AC3E}">
        <p14:creationId xmlns:p14="http://schemas.microsoft.com/office/powerpoint/2010/main" val="3569899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5F18A74-3E96-43A7-9C2E-2FC3BE4B12B1}" type="slidenum">
              <a:rPr lang="en-US" smtClean="0"/>
              <a:t>20</a:t>
            </a:fld>
            <a:endParaRPr lang="en-US" dirty="0"/>
          </a:p>
        </p:txBody>
      </p:sp>
    </p:spTree>
    <p:extLst>
      <p:ext uri="{BB962C8B-B14F-4D97-AF65-F5344CB8AC3E}">
        <p14:creationId xmlns:p14="http://schemas.microsoft.com/office/powerpoint/2010/main" val="3712340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5F18A74-3E96-43A7-9C2E-2FC3BE4B12B1}" type="slidenum">
              <a:rPr lang="en-US" smtClean="0"/>
              <a:t>21</a:t>
            </a:fld>
            <a:endParaRPr lang="en-US" dirty="0"/>
          </a:p>
        </p:txBody>
      </p:sp>
    </p:spTree>
    <p:extLst>
      <p:ext uri="{BB962C8B-B14F-4D97-AF65-F5344CB8AC3E}">
        <p14:creationId xmlns:p14="http://schemas.microsoft.com/office/powerpoint/2010/main" val="663673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5F18A74-3E96-43A7-9C2E-2FC3BE4B12B1}" type="slidenum">
              <a:rPr lang="en-US" smtClean="0"/>
              <a:t>22</a:t>
            </a:fld>
            <a:endParaRPr lang="en-US" dirty="0"/>
          </a:p>
        </p:txBody>
      </p:sp>
    </p:spTree>
    <p:extLst>
      <p:ext uri="{BB962C8B-B14F-4D97-AF65-F5344CB8AC3E}">
        <p14:creationId xmlns:p14="http://schemas.microsoft.com/office/powerpoint/2010/main" val="2884817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93AC0D4-7873-4469-B820-9CEABD690F00}" type="slidenum">
              <a:rPr lang="en-US" smtClean="0"/>
              <a:t>25</a:t>
            </a:fld>
            <a:endParaRPr lang="en-US" dirty="0"/>
          </a:p>
        </p:txBody>
      </p:sp>
    </p:spTree>
    <p:extLst>
      <p:ext uri="{BB962C8B-B14F-4D97-AF65-F5344CB8AC3E}">
        <p14:creationId xmlns:p14="http://schemas.microsoft.com/office/powerpoint/2010/main" val="2309520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93AC0D4-7873-4469-B820-9CEABD690F00}" type="slidenum">
              <a:rPr lang="en-US" smtClean="0"/>
              <a:t>26</a:t>
            </a:fld>
            <a:endParaRPr lang="en-US" dirty="0"/>
          </a:p>
        </p:txBody>
      </p:sp>
    </p:spTree>
    <p:extLst>
      <p:ext uri="{BB962C8B-B14F-4D97-AF65-F5344CB8AC3E}">
        <p14:creationId xmlns:p14="http://schemas.microsoft.com/office/powerpoint/2010/main" val="727471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93AC0D4-7873-4469-B820-9CEABD690F00}" type="slidenum">
              <a:rPr lang="en-US" smtClean="0"/>
              <a:t>27</a:t>
            </a:fld>
            <a:endParaRPr lang="en-US" dirty="0"/>
          </a:p>
        </p:txBody>
      </p:sp>
    </p:spTree>
    <p:extLst>
      <p:ext uri="{BB962C8B-B14F-4D97-AF65-F5344CB8AC3E}">
        <p14:creationId xmlns:p14="http://schemas.microsoft.com/office/powerpoint/2010/main" val="3051950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93AC0D4-7873-4469-B820-9CEABD690F00}" type="slidenum">
              <a:rPr lang="en-US" smtClean="0"/>
              <a:t>28</a:t>
            </a:fld>
            <a:endParaRPr lang="en-US" dirty="0"/>
          </a:p>
        </p:txBody>
      </p:sp>
    </p:spTree>
    <p:extLst>
      <p:ext uri="{BB962C8B-B14F-4D97-AF65-F5344CB8AC3E}">
        <p14:creationId xmlns:p14="http://schemas.microsoft.com/office/powerpoint/2010/main" val="2398102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93AC0D4-7873-4469-B820-9CEABD690F00}" type="slidenum">
              <a:rPr lang="en-US" smtClean="0"/>
              <a:t>29</a:t>
            </a:fld>
            <a:endParaRPr lang="en-US" dirty="0"/>
          </a:p>
        </p:txBody>
      </p:sp>
    </p:spTree>
    <p:extLst>
      <p:ext uri="{BB962C8B-B14F-4D97-AF65-F5344CB8AC3E}">
        <p14:creationId xmlns:p14="http://schemas.microsoft.com/office/powerpoint/2010/main" val="3522369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93AC0D4-7873-4469-B820-9CEABD690F00}" type="slidenum">
              <a:rPr lang="en-US" smtClean="0"/>
              <a:t>30</a:t>
            </a:fld>
            <a:endParaRPr lang="en-US" dirty="0"/>
          </a:p>
        </p:txBody>
      </p:sp>
    </p:spTree>
    <p:extLst>
      <p:ext uri="{BB962C8B-B14F-4D97-AF65-F5344CB8AC3E}">
        <p14:creationId xmlns:p14="http://schemas.microsoft.com/office/powerpoint/2010/main" val="1006323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93AC0D4-7873-4469-B820-9CEABD690F00}" type="slidenum">
              <a:rPr lang="en-US" smtClean="0"/>
              <a:t>31</a:t>
            </a:fld>
            <a:endParaRPr lang="en-US" dirty="0"/>
          </a:p>
        </p:txBody>
      </p:sp>
    </p:spTree>
    <p:extLst>
      <p:ext uri="{BB962C8B-B14F-4D97-AF65-F5344CB8AC3E}">
        <p14:creationId xmlns:p14="http://schemas.microsoft.com/office/powerpoint/2010/main" val="773503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Tady</a:t>
            </a:r>
            <a:r>
              <a:rPr lang="en-US" dirty="0">
                <a:cs typeface="Calibri"/>
              </a:rPr>
              <a:t> </a:t>
            </a:r>
            <a:r>
              <a:rPr lang="en-US" dirty="0" err="1">
                <a:cs typeface="Calibri"/>
              </a:rPr>
              <a:t>zase</a:t>
            </a:r>
            <a:r>
              <a:rPr lang="en-US" dirty="0">
                <a:cs typeface="Calibri"/>
              </a:rPr>
              <a:t> </a:t>
            </a:r>
            <a:r>
              <a:rPr lang="en-US" dirty="0" err="1">
                <a:cs typeface="Calibri"/>
              </a:rPr>
              <a:t>jsme</a:t>
            </a:r>
            <a:r>
              <a:rPr lang="en-US" dirty="0">
                <a:cs typeface="Calibri"/>
              </a:rPr>
              <a:t> u </a:t>
            </a:r>
            <a:r>
              <a:rPr lang="en-US" dirty="0" err="1">
                <a:cs typeface="Calibri"/>
              </a:rPr>
              <a:t>toho</a:t>
            </a:r>
            <a:r>
              <a:rPr lang="en-US" dirty="0">
                <a:cs typeface="Calibri"/>
              </a:rPr>
              <a:t>,  co </a:t>
            </a:r>
            <a:r>
              <a:rPr lang="en-US" dirty="0" err="1">
                <a:cs typeface="Calibri"/>
              </a:rPr>
              <a:t>nám</a:t>
            </a:r>
            <a:r>
              <a:rPr lang="en-US" dirty="0">
                <a:cs typeface="Calibri"/>
              </a:rPr>
              <a:t> </a:t>
            </a:r>
            <a:r>
              <a:rPr lang="en-US" dirty="0" err="1">
                <a:cs typeface="Calibri"/>
              </a:rPr>
              <a:t>má</a:t>
            </a:r>
            <a:r>
              <a:rPr lang="en-US" dirty="0">
                <a:cs typeface="Calibri"/>
              </a:rPr>
              <a:t> </a:t>
            </a:r>
            <a:r>
              <a:rPr lang="en-US" dirty="0" err="1">
                <a:cs typeface="Calibri"/>
              </a:rPr>
              <a:t>přinést</a:t>
            </a:r>
            <a:r>
              <a:rPr lang="en-US" dirty="0">
                <a:cs typeface="Calibri"/>
              </a:rPr>
              <a:t> </a:t>
            </a:r>
            <a:r>
              <a:rPr lang="en-US" dirty="0" err="1">
                <a:cs typeface="Calibri"/>
              </a:rPr>
              <a:t>správná</a:t>
            </a:r>
            <a:r>
              <a:rPr lang="en-US" dirty="0">
                <a:cs typeface="Calibri"/>
              </a:rPr>
              <a:t> </a:t>
            </a:r>
            <a:r>
              <a:rPr lang="en-US" dirty="0" err="1">
                <a:cs typeface="Calibri"/>
              </a:rPr>
              <a:t>definice</a:t>
            </a:r>
            <a:r>
              <a:rPr lang="en-US" dirty="0">
                <a:cs typeface="Calibri"/>
              </a:rPr>
              <a:t>. </a:t>
            </a:r>
            <a:r>
              <a:rPr lang="en-US" dirty="0" err="1">
                <a:cs typeface="Calibri"/>
              </a:rPr>
              <a:t>Abycom</a:t>
            </a:r>
            <a:r>
              <a:rPr lang="en-US" dirty="0">
                <a:cs typeface="Calibri"/>
              </a:rPr>
              <a:t> </a:t>
            </a:r>
            <a:r>
              <a:rPr lang="en-US" dirty="0" err="1">
                <a:cs typeface="Calibri"/>
              </a:rPr>
              <a:t>měli</a:t>
            </a:r>
            <a:r>
              <a:rPr lang="en-US" dirty="0">
                <a:cs typeface="Calibri"/>
              </a:rPr>
              <a:t> z </a:t>
            </a:r>
            <a:r>
              <a:rPr lang="en-US" dirty="0" err="1">
                <a:cs typeface="Calibri"/>
              </a:rPr>
              <a:t>čeho</a:t>
            </a:r>
            <a:r>
              <a:rPr lang="en-US" dirty="0">
                <a:cs typeface="Calibri"/>
              </a:rPr>
              <a:t> </a:t>
            </a:r>
            <a:r>
              <a:rPr lang="en-US" dirty="0" err="1">
                <a:cs typeface="Calibri"/>
              </a:rPr>
              <a:t>vycházet</a:t>
            </a:r>
            <a:r>
              <a:rPr lang="en-US" dirty="0">
                <a:cs typeface="Calibri"/>
              </a:rPr>
              <a:t> v </a:t>
            </a:r>
            <a:r>
              <a:rPr lang="en-US" dirty="0" err="1">
                <a:cs typeface="Calibri"/>
              </a:rPr>
              <a:t>daším</a:t>
            </a:r>
            <a:r>
              <a:rPr lang="en-US" dirty="0">
                <a:cs typeface="Calibri"/>
              </a:rPr>
              <a:t> </a:t>
            </a:r>
            <a:r>
              <a:rPr lang="en-US" dirty="0" err="1">
                <a:cs typeface="Calibri"/>
              </a:rPr>
              <a:t>přístupu</a:t>
            </a:r>
            <a:r>
              <a:rPr lang="en-US" dirty="0">
                <a:cs typeface="Calibri"/>
              </a:rPr>
              <a:t> k </a:t>
            </a:r>
            <a:r>
              <a:rPr lang="en-US" dirty="0" err="1">
                <a:cs typeface="Calibri"/>
              </a:rPr>
              <a:t>práci</a:t>
            </a:r>
            <a:r>
              <a:rPr lang="en-US" dirty="0">
                <a:cs typeface="Calibri"/>
              </a:rPr>
              <a:t> </a:t>
            </a:r>
            <a:r>
              <a:rPr lang="en-US" dirty="0" err="1">
                <a:cs typeface="Calibri"/>
              </a:rPr>
              <a:t>na</a:t>
            </a:r>
            <a:r>
              <a:rPr lang="en-US" dirty="0">
                <a:cs typeface="Calibri"/>
              </a:rPr>
              <a:t> SC? </a:t>
            </a:r>
            <a:r>
              <a:rPr lang="en-US" dirty="0" err="1">
                <a:cs typeface="Calibri"/>
              </a:rPr>
              <a:t>Podle</a:t>
            </a:r>
            <a:r>
              <a:rPr lang="en-US" dirty="0">
                <a:cs typeface="Calibri"/>
              </a:rPr>
              <a:t> </a:t>
            </a:r>
            <a:r>
              <a:rPr lang="en-US" dirty="0" err="1">
                <a:cs typeface="Calibri"/>
              </a:rPr>
              <a:t>toho</a:t>
            </a:r>
            <a:r>
              <a:rPr lang="en-US" dirty="0">
                <a:cs typeface="Calibri"/>
              </a:rPr>
              <a:t> co </a:t>
            </a:r>
            <a:r>
              <a:rPr lang="en-US" dirty="0" err="1">
                <a:cs typeface="Calibri"/>
              </a:rPr>
              <a:t>je</a:t>
            </a:r>
            <a:r>
              <a:rPr lang="en-US" dirty="0">
                <a:cs typeface="Calibri"/>
              </a:rPr>
              <a:t> </a:t>
            </a:r>
            <a:r>
              <a:rPr lang="en-US" dirty="0" err="1">
                <a:cs typeface="Calibri"/>
              </a:rPr>
              <a:t>tady</a:t>
            </a:r>
            <a:r>
              <a:rPr lang="en-US" dirty="0">
                <a:cs typeface="Calibri"/>
              </a:rPr>
              <a:t> a </a:t>
            </a:r>
            <a:r>
              <a:rPr lang="en-US" dirty="0" err="1">
                <a:cs typeface="Calibri"/>
              </a:rPr>
              <a:t>na</a:t>
            </a:r>
            <a:r>
              <a:rPr lang="en-US" dirty="0">
                <a:cs typeface="Calibri"/>
              </a:rPr>
              <a:t> </a:t>
            </a:r>
            <a:r>
              <a:rPr lang="en-US" dirty="0" err="1">
                <a:cs typeface="Calibri"/>
              </a:rPr>
              <a:t>dalším</a:t>
            </a:r>
            <a:r>
              <a:rPr lang="en-US" dirty="0">
                <a:cs typeface="Calibri"/>
              </a:rPr>
              <a:t> </a:t>
            </a:r>
            <a:r>
              <a:rPr lang="en-US" dirty="0" err="1">
                <a:cs typeface="Calibri"/>
              </a:rPr>
              <a:t>sl</a:t>
            </a:r>
            <a:r>
              <a:rPr lang="en-US" dirty="0" err="1"/>
              <a:t>ajdu</a:t>
            </a:r>
            <a:r>
              <a:rPr lang="en-US" dirty="0"/>
              <a:t> </a:t>
            </a:r>
            <a:r>
              <a:rPr lang="en-US" dirty="0" err="1"/>
              <a:t>uvedené</a:t>
            </a:r>
            <a:r>
              <a:rPr lang="en-US" dirty="0">
                <a:cs typeface="Calibri"/>
              </a:rPr>
              <a:t>, </a:t>
            </a:r>
            <a:r>
              <a:rPr lang="en-US" dirty="0" err="1">
                <a:cs typeface="Calibri"/>
              </a:rPr>
              <a:t>tak</a:t>
            </a:r>
            <a:r>
              <a:rPr lang="en-US" dirty="0">
                <a:cs typeface="Calibri"/>
              </a:rPr>
              <a:t> </a:t>
            </a:r>
            <a:r>
              <a:rPr lang="en-US" dirty="0" err="1">
                <a:cs typeface="Calibri"/>
              </a:rPr>
              <a:t>jde</a:t>
            </a:r>
            <a:r>
              <a:rPr lang="en-US" dirty="0">
                <a:cs typeface="Calibri"/>
              </a:rPr>
              <a:t> o </a:t>
            </a:r>
            <a:r>
              <a:rPr lang="en-US" dirty="0" err="1">
                <a:cs typeface="Calibri"/>
              </a:rPr>
              <a:t>roli</a:t>
            </a:r>
            <a:r>
              <a:rPr lang="en-US" dirty="0">
                <a:cs typeface="Calibri"/>
              </a:rPr>
              <a:t> IT v SC. Ta </a:t>
            </a:r>
            <a:r>
              <a:rPr lang="en-US" dirty="0" err="1">
                <a:cs typeface="Calibri"/>
              </a:rPr>
              <a:t>první</a:t>
            </a:r>
            <a:r>
              <a:rPr lang="en-US" dirty="0">
                <a:cs typeface="Calibri"/>
              </a:rPr>
              <a:t> </a:t>
            </a:r>
            <a:r>
              <a:rPr lang="en-US" dirty="0" err="1">
                <a:cs typeface="Calibri"/>
              </a:rPr>
              <a:t>definice</a:t>
            </a:r>
            <a:r>
              <a:rPr lang="en-US" dirty="0">
                <a:cs typeface="Calibri"/>
              </a:rPr>
              <a:t> </a:t>
            </a:r>
            <a:r>
              <a:rPr lang="en-US" dirty="0" err="1">
                <a:cs typeface="Calibri"/>
              </a:rPr>
              <a:t>je</a:t>
            </a:r>
            <a:r>
              <a:rPr lang="en-US" dirty="0">
                <a:cs typeface="Calibri"/>
              </a:rPr>
              <a:t> </a:t>
            </a:r>
            <a:r>
              <a:rPr lang="en-US" dirty="0" err="1">
                <a:cs typeface="Calibri"/>
              </a:rPr>
              <a:t>sice</a:t>
            </a:r>
            <a:r>
              <a:rPr lang="en-US" dirty="0">
                <a:cs typeface="Calibri"/>
              </a:rPr>
              <a:t> pro IT </a:t>
            </a:r>
            <a:r>
              <a:rPr lang="en-US" dirty="0" err="1">
                <a:cs typeface="Calibri"/>
              </a:rPr>
              <a:t>jasná</a:t>
            </a:r>
            <a:r>
              <a:rPr lang="en-US" dirty="0">
                <a:cs typeface="Calibri"/>
              </a:rPr>
              <a:t> ale </a:t>
            </a:r>
            <a:r>
              <a:rPr lang="en-US" dirty="0" err="1">
                <a:cs typeface="Calibri"/>
              </a:rPr>
              <a:t>ignruje</a:t>
            </a:r>
            <a:r>
              <a:rPr lang="en-US" dirty="0">
                <a:cs typeface="Calibri"/>
              </a:rPr>
              <a:t> </a:t>
            </a:r>
            <a:r>
              <a:rPr lang="en-US" dirty="0" err="1">
                <a:cs typeface="Calibri"/>
              </a:rPr>
              <a:t>vše</a:t>
            </a:r>
            <a:r>
              <a:rPr lang="en-US" dirty="0">
                <a:cs typeface="Calibri"/>
              </a:rPr>
              <a:t> </a:t>
            </a:r>
            <a:r>
              <a:rPr lang="en-US" dirty="0" err="1">
                <a:cs typeface="Calibri"/>
              </a:rPr>
              <a:t>ostatní</a:t>
            </a:r>
            <a:r>
              <a:rPr lang="en-US" dirty="0">
                <a:cs typeface="Calibri"/>
              </a:rPr>
              <a:t>, co </a:t>
            </a:r>
            <a:r>
              <a:rPr lang="en-US" dirty="0" err="1">
                <a:cs typeface="Calibri"/>
              </a:rPr>
              <a:t>hraje</a:t>
            </a:r>
            <a:r>
              <a:rPr lang="en-US" dirty="0">
                <a:cs typeface="Calibri"/>
              </a:rPr>
              <a:t> </a:t>
            </a:r>
            <a:r>
              <a:rPr lang="en-US" dirty="0" err="1">
                <a:cs typeface="Calibri"/>
              </a:rPr>
              <a:t>roli</a:t>
            </a:r>
            <a:r>
              <a:rPr lang="en-US" dirty="0">
                <a:cs typeface="Calibri"/>
              </a:rPr>
              <a:t> v SC, </a:t>
            </a:r>
            <a:r>
              <a:rPr lang="en-US" dirty="0" err="1">
                <a:cs typeface="Calibri"/>
              </a:rPr>
              <a:t>což</a:t>
            </a:r>
            <a:r>
              <a:rPr lang="en-US" dirty="0">
                <a:cs typeface="Calibri"/>
              </a:rPr>
              <a:t>  ty </a:t>
            </a:r>
            <a:r>
              <a:rPr lang="en-US" dirty="0" err="1">
                <a:cs typeface="Calibri"/>
              </a:rPr>
              <a:t>vlastně</a:t>
            </a:r>
            <a:r>
              <a:rPr lang="en-US" dirty="0">
                <a:cs typeface="Calibri"/>
              </a:rPr>
              <a:t> </a:t>
            </a:r>
            <a:r>
              <a:rPr lang="en-US" dirty="0" err="1">
                <a:cs typeface="Calibri"/>
              </a:rPr>
              <a:t>říkáš</a:t>
            </a:r>
            <a:r>
              <a:rPr lang="en-US" dirty="0">
                <a:cs typeface="Calibri"/>
              </a:rPr>
              <a:t>. A </a:t>
            </a:r>
            <a:r>
              <a:rPr lang="en-US" dirty="0" err="1">
                <a:cs typeface="Calibri"/>
              </a:rPr>
              <a:t>tedy</a:t>
            </a:r>
            <a:r>
              <a:rPr lang="en-US" dirty="0">
                <a:cs typeface="Calibri"/>
              </a:rPr>
              <a:t> ty </a:t>
            </a:r>
            <a:r>
              <a:rPr lang="en-US" dirty="0" err="1">
                <a:cs typeface="Calibri"/>
              </a:rPr>
              <a:t>další</a:t>
            </a:r>
            <a:r>
              <a:rPr lang="en-US" dirty="0">
                <a:cs typeface="Calibri"/>
              </a:rPr>
              <a:t> </a:t>
            </a:r>
            <a:r>
              <a:rPr lang="en-US" dirty="0" err="1">
                <a:cs typeface="Calibri"/>
              </a:rPr>
              <a:t>definice</a:t>
            </a:r>
            <a:r>
              <a:rPr lang="en-US" dirty="0">
                <a:cs typeface="Calibri"/>
              </a:rPr>
              <a:t> </a:t>
            </a:r>
            <a:r>
              <a:rPr lang="en-US" dirty="0" err="1">
                <a:cs typeface="Calibri"/>
              </a:rPr>
              <a:t>jsou</a:t>
            </a:r>
            <a:r>
              <a:rPr lang="en-US" dirty="0">
                <a:cs typeface="Calibri"/>
              </a:rPr>
              <a:t> </a:t>
            </a:r>
            <a:r>
              <a:rPr lang="en-US" dirty="0" err="1">
                <a:cs typeface="Calibri"/>
              </a:rPr>
              <a:t>lepší</a:t>
            </a:r>
            <a:endParaRPr lang="en-US" dirty="0"/>
          </a:p>
        </p:txBody>
      </p:sp>
      <p:sp>
        <p:nvSpPr>
          <p:cNvPr id="4" name="Zástupný symbol pro číslo snímku 3"/>
          <p:cNvSpPr>
            <a:spLocks noGrp="1"/>
          </p:cNvSpPr>
          <p:nvPr>
            <p:ph type="sldNum" sz="quarter" idx="10"/>
          </p:nvPr>
        </p:nvSpPr>
        <p:spPr/>
        <p:txBody>
          <a:bodyPr/>
          <a:lstStyle/>
          <a:p>
            <a:fld id="{8AE618A7-C748-4349-950A-123FE1108941}" type="slidenum">
              <a:rPr lang="en-US" smtClean="0"/>
              <a:t>3</a:t>
            </a:fld>
            <a:endParaRPr lang="en-US" dirty="0"/>
          </a:p>
        </p:txBody>
      </p:sp>
    </p:spTree>
    <p:extLst>
      <p:ext uri="{BB962C8B-B14F-4D97-AF65-F5344CB8AC3E}">
        <p14:creationId xmlns:p14="http://schemas.microsoft.com/office/powerpoint/2010/main" val="627621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8AE618A7-C748-4349-950A-123FE1108941}" type="slidenum">
              <a:rPr lang="en-US" smtClean="0"/>
              <a:t>32</a:t>
            </a:fld>
            <a:endParaRPr lang="en-US" dirty="0"/>
          </a:p>
        </p:txBody>
      </p:sp>
    </p:spTree>
    <p:extLst>
      <p:ext uri="{BB962C8B-B14F-4D97-AF65-F5344CB8AC3E}">
        <p14:creationId xmlns:p14="http://schemas.microsoft.com/office/powerpoint/2010/main" val="3129314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5F18A74-3E96-43A7-9C2E-2FC3BE4B12B1}" type="slidenum">
              <a:rPr lang="en-US" smtClean="0"/>
              <a:t>33</a:t>
            </a:fld>
            <a:endParaRPr lang="en-US" dirty="0"/>
          </a:p>
        </p:txBody>
      </p:sp>
    </p:spTree>
    <p:extLst>
      <p:ext uri="{BB962C8B-B14F-4D97-AF65-F5344CB8AC3E}">
        <p14:creationId xmlns:p14="http://schemas.microsoft.com/office/powerpoint/2010/main" val="190571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cs typeface="Calibri"/>
              </a:rPr>
              <a:t>V </a:t>
            </a:r>
            <a:r>
              <a:rPr lang="en-US" dirty="0" err="1">
                <a:cs typeface="Calibri"/>
              </a:rPr>
              <a:t>slovním</a:t>
            </a:r>
            <a:r>
              <a:rPr lang="en-US" dirty="0">
                <a:cs typeface="Calibri"/>
              </a:rPr>
              <a:t> </a:t>
            </a:r>
            <a:r>
              <a:rPr lang="en-US" dirty="0" err="1">
                <a:cs typeface="Calibri"/>
              </a:rPr>
              <a:t>doprovodu</a:t>
            </a:r>
            <a:r>
              <a:rPr lang="en-US" dirty="0">
                <a:cs typeface="Calibri"/>
              </a:rPr>
              <a:t> </a:t>
            </a:r>
            <a:r>
              <a:rPr lang="en-US" dirty="0" err="1">
                <a:cs typeface="Calibri"/>
              </a:rPr>
              <a:t>bych</a:t>
            </a:r>
            <a:r>
              <a:rPr lang="en-US" dirty="0">
                <a:cs typeface="Calibri"/>
              </a:rPr>
              <a:t> </a:t>
            </a:r>
            <a:r>
              <a:rPr lang="en-US" dirty="0" err="1">
                <a:cs typeface="Calibri"/>
              </a:rPr>
              <a:t>zdůraznil</a:t>
            </a:r>
            <a:r>
              <a:rPr lang="en-US" dirty="0">
                <a:cs typeface="Calibri"/>
              </a:rPr>
              <a:t>, </a:t>
            </a:r>
            <a:r>
              <a:rPr lang="en-US" dirty="0" err="1">
                <a:cs typeface="Calibri"/>
              </a:rPr>
              <a:t>že</a:t>
            </a:r>
            <a:r>
              <a:rPr lang="en-US" dirty="0">
                <a:cs typeface="Calibri"/>
              </a:rPr>
              <a:t> SC </a:t>
            </a:r>
            <a:r>
              <a:rPr lang="en-US" dirty="0" err="1">
                <a:cs typeface="Calibri"/>
              </a:rPr>
              <a:t>je</a:t>
            </a:r>
            <a:r>
              <a:rPr lang="en-US" dirty="0">
                <a:cs typeface="Calibri"/>
              </a:rPr>
              <a:t> </a:t>
            </a:r>
            <a:r>
              <a:rPr lang="en-US" dirty="0" err="1">
                <a:cs typeface="Calibri"/>
              </a:rPr>
              <a:t>služba</a:t>
            </a:r>
            <a:r>
              <a:rPr lang="en-US" dirty="0">
                <a:cs typeface="Calibri"/>
              </a:rPr>
              <a:t> ICT </a:t>
            </a:r>
            <a:r>
              <a:rPr lang="en-US" dirty="0" err="1">
                <a:cs typeface="Calibri"/>
              </a:rPr>
              <a:t>je</a:t>
            </a:r>
            <a:r>
              <a:rPr lang="en-US" dirty="0">
                <a:cs typeface="Calibri"/>
              </a:rPr>
              <a:t>  </a:t>
            </a:r>
            <a:r>
              <a:rPr lang="en-US" dirty="0" err="1">
                <a:cs typeface="Calibri"/>
              </a:rPr>
              <a:t>nástroj</a:t>
            </a:r>
            <a:r>
              <a:rPr lang="en-US" dirty="0">
                <a:cs typeface="Calibri"/>
              </a:rPr>
              <a:t> </a:t>
            </a:r>
            <a:r>
              <a:rPr lang="en-US" dirty="0" err="1">
                <a:cs typeface="Calibri"/>
              </a:rPr>
              <a:t>té</a:t>
            </a:r>
            <a:r>
              <a:rPr lang="en-US" dirty="0">
                <a:cs typeface="Calibri"/>
              </a:rPr>
              <a:t> </a:t>
            </a:r>
            <a:r>
              <a:rPr lang="en-US" dirty="0" err="1">
                <a:cs typeface="Calibri"/>
              </a:rPr>
              <a:t>služby</a:t>
            </a:r>
            <a:r>
              <a:rPr lang="en-US" dirty="0">
                <a:cs typeface="Calibri"/>
              </a:rPr>
              <a:t> a </a:t>
            </a:r>
            <a:r>
              <a:rPr lang="en-US" dirty="0" err="1">
                <a:cs typeface="Calibri"/>
              </a:rPr>
              <a:t>že</a:t>
            </a:r>
            <a:r>
              <a:rPr lang="en-US" dirty="0">
                <a:cs typeface="Calibri"/>
              </a:rPr>
              <a:t>, </a:t>
            </a:r>
            <a:r>
              <a:rPr lang="en-US" dirty="0" err="1">
                <a:cs typeface="Calibri"/>
              </a:rPr>
              <a:t>definice</a:t>
            </a:r>
            <a:r>
              <a:rPr lang="en-US" dirty="0">
                <a:cs typeface="Calibri"/>
              </a:rPr>
              <a:t> </a:t>
            </a:r>
            <a:r>
              <a:rPr lang="en-US" dirty="0" err="1">
                <a:cs typeface="Calibri"/>
              </a:rPr>
              <a:t>určuje</a:t>
            </a:r>
            <a:r>
              <a:rPr lang="en-US" dirty="0">
                <a:cs typeface="Calibri"/>
              </a:rPr>
              <a:t> </a:t>
            </a:r>
            <a:r>
              <a:rPr lang="en-US" dirty="0" err="1">
                <a:cs typeface="Calibri"/>
              </a:rPr>
              <a:t>cíle</a:t>
            </a:r>
            <a:r>
              <a:rPr lang="en-US" dirty="0">
                <a:cs typeface="Calibri"/>
              </a:rPr>
              <a:t> </a:t>
            </a:r>
            <a:r>
              <a:rPr lang="en-US" dirty="0" err="1">
                <a:cs typeface="Calibri"/>
              </a:rPr>
              <a:t>té</a:t>
            </a:r>
            <a:r>
              <a:rPr lang="en-US" dirty="0">
                <a:cs typeface="Calibri"/>
              </a:rPr>
              <a:t> </a:t>
            </a:r>
            <a:r>
              <a:rPr lang="en-US" dirty="0" err="1">
                <a:cs typeface="Calibri"/>
              </a:rPr>
              <a:t>služby</a:t>
            </a:r>
            <a:endParaRPr lang="en-US" dirty="0"/>
          </a:p>
        </p:txBody>
      </p:sp>
      <p:sp>
        <p:nvSpPr>
          <p:cNvPr id="4" name="Zástupný symbol pro číslo snímku 3"/>
          <p:cNvSpPr>
            <a:spLocks noGrp="1"/>
          </p:cNvSpPr>
          <p:nvPr>
            <p:ph type="sldNum" sz="quarter" idx="10"/>
          </p:nvPr>
        </p:nvSpPr>
        <p:spPr/>
        <p:txBody>
          <a:bodyPr/>
          <a:lstStyle/>
          <a:p>
            <a:fld id="{8AE618A7-C748-4349-950A-123FE1108941}" type="slidenum">
              <a:rPr lang="en-US" smtClean="0"/>
              <a:t>4</a:t>
            </a:fld>
            <a:endParaRPr lang="en-US" dirty="0"/>
          </a:p>
        </p:txBody>
      </p:sp>
    </p:spTree>
    <p:extLst>
      <p:ext uri="{BB962C8B-B14F-4D97-AF65-F5344CB8AC3E}">
        <p14:creationId xmlns:p14="http://schemas.microsoft.com/office/powerpoint/2010/main" val="11006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Tady</a:t>
            </a:r>
            <a:r>
              <a:rPr lang="en-US" dirty="0">
                <a:cs typeface="Calibri"/>
              </a:rPr>
              <a:t> </a:t>
            </a:r>
            <a:r>
              <a:rPr lang="en-US" dirty="0" err="1">
                <a:cs typeface="Calibri"/>
              </a:rPr>
              <a:t>bych</a:t>
            </a:r>
            <a:r>
              <a:rPr lang="en-US" dirty="0">
                <a:cs typeface="Calibri"/>
              </a:rPr>
              <a:t> to </a:t>
            </a:r>
            <a:r>
              <a:rPr lang="en-US" dirty="0" err="1">
                <a:cs typeface="Calibri"/>
              </a:rPr>
              <a:t>úplně</a:t>
            </a:r>
            <a:r>
              <a:rPr lang="en-US" dirty="0">
                <a:cs typeface="Calibri"/>
              </a:rPr>
              <a:t> </a:t>
            </a:r>
            <a:r>
              <a:rPr lang="en-US" dirty="0" err="1">
                <a:cs typeface="Calibri"/>
              </a:rPr>
              <a:t>přeoral.Unás</a:t>
            </a:r>
            <a:r>
              <a:rPr lang="en-US" dirty="0">
                <a:cs typeface="Calibri"/>
              </a:rPr>
              <a:t> v </a:t>
            </a:r>
            <a:r>
              <a:rPr lang="en-US" dirty="0" err="1">
                <a:cs typeface="Calibri"/>
              </a:rPr>
              <a:t>moha</a:t>
            </a:r>
            <a:r>
              <a:rPr lang="en-US" dirty="0">
                <a:cs typeface="Calibri"/>
              </a:rPr>
              <a:t> </a:t>
            </a:r>
            <a:r>
              <a:rPr lang="en-US" dirty="0" err="1">
                <a:cs typeface="Calibri"/>
              </a:rPr>
              <a:t>konkrétních</a:t>
            </a:r>
            <a:r>
              <a:rPr lang="en-US" dirty="0">
                <a:cs typeface="Calibri"/>
              </a:rPr>
              <a:t> </a:t>
            </a:r>
            <a:r>
              <a:rPr lang="en-US" dirty="0" err="1">
                <a:cs typeface="Calibri"/>
              </a:rPr>
              <a:t>dílčich</a:t>
            </a:r>
            <a:r>
              <a:rPr lang="en-US" dirty="0">
                <a:cs typeface="Calibri"/>
              </a:rPr>
              <a:t> </a:t>
            </a:r>
            <a:r>
              <a:rPr lang="en-US" dirty="0" err="1">
                <a:cs typeface="Calibri"/>
              </a:rPr>
              <a:t>ípřípadech</a:t>
            </a:r>
            <a:r>
              <a:rPr lang="en-US" dirty="0">
                <a:cs typeface="Calibri"/>
              </a:rPr>
              <a:t> SC </a:t>
            </a:r>
            <a:r>
              <a:rPr lang="en-US" dirty="0" err="1"/>
              <a:t>docela</a:t>
            </a:r>
            <a:r>
              <a:rPr lang="en-US" dirty="0"/>
              <a:t> </a:t>
            </a:r>
            <a:r>
              <a:rPr lang="en-US" dirty="0" err="1"/>
              <a:t>funguj</a:t>
            </a:r>
            <a:r>
              <a:rPr lang="en-US" dirty="0">
                <a:cs typeface="Calibri"/>
              </a:rPr>
              <a:t>. Research </a:t>
            </a:r>
            <a:r>
              <a:rPr lang="en-US" dirty="0" err="1">
                <a:cs typeface="Calibri"/>
              </a:rPr>
              <a:t>je</a:t>
            </a:r>
            <a:r>
              <a:rPr lang="en-US" dirty="0">
                <a:cs typeface="Calibri"/>
              </a:rPr>
              <a:t> </a:t>
            </a:r>
            <a:r>
              <a:rPr lang="en-US" dirty="0" err="1">
                <a:cs typeface="Calibri"/>
              </a:rPr>
              <a:t>jak</a:t>
            </a:r>
            <a:r>
              <a:rPr lang="en-US" dirty="0">
                <a:cs typeface="Calibri"/>
              </a:rPr>
              <a:t> </a:t>
            </a:r>
            <a:r>
              <a:rPr lang="en-US" dirty="0" err="1">
                <a:cs typeface="Calibri"/>
              </a:rPr>
              <a:t>navrhovat</a:t>
            </a:r>
            <a:r>
              <a:rPr lang="en-US" dirty="0">
                <a:cs typeface="Calibri"/>
              </a:rPr>
              <a:t> a </a:t>
            </a:r>
            <a:r>
              <a:rPr lang="en-US" dirty="0" err="1">
                <a:cs typeface="Calibri"/>
              </a:rPr>
              <a:t>realizovat</a:t>
            </a:r>
            <a:r>
              <a:rPr lang="en-US" dirty="0">
                <a:cs typeface="Calibri"/>
              </a:rPr>
              <a:t>  </a:t>
            </a:r>
            <a:r>
              <a:rPr lang="en-US" dirty="0" err="1">
                <a:cs typeface="Calibri"/>
              </a:rPr>
              <a:t>maximálně</a:t>
            </a:r>
            <a:r>
              <a:rPr lang="en-US" dirty="0">
                <a:cs typeface="Calibri"/>
              </a:rPr>
              <a:t> </a:t>
            </a:r>
            <a:r>
              <a:rPr lang="en-US" dirty="0" err="1">
                <a:cs typeface="Calibri"/>
              </a:rPr>
              <a:t>efektivní</a:t>
            </a:r>
            <a:r>
              <a:rPr lang="en-US" dirty="0">
                <a:cs typeface="Calibri"/>
              </a:rPr>
              <a:t> a </a:t>
            </a:r>
            <a:r>
              <a:rPr lang="en-US" dirty="0" err="1">
                <a:cs typeface="Calibri"/>
              </a:rPr>
              <a:t>komplexní</a:t>
            </a:r>
            <a:r>
              <a:rPr lang="en-US" dirty="0">
                <a:cs typeface="Calibri"/>
              </a:rPr>
              <a:t> SC!!!. Ty </a:t>
            </a:r>
            <a:r>
              <a:rPr lang="en-US" dirty="0" err="1">
                <a:cs typeface="Calibri"/>
              </a:rPr>
              <a:t>struktury</a:t>
            </a:r>
            <a:r>
              <a:rPr lang="en-US" dirty="0">
                <a:cs typeface="Calibri"/>
              </a:rPr>
              <a:t> </a:t>
            </a:r>
            <a:r>
              <a:rPr lang="en-US" dirty="0" err="1">
                <a:cs typeface="Calibri"/>
              </a:rPr>
              <a:t>nechápu</a:t>
            </a:r>
            <a:r>
              <a:rPr lang="en-US" dirty="0">
                <a:cs typeface="Calibri"/>
              </a:rPr>
              <a:t>. Aby se </a:t>
            </a:r>
            <a:r>
              <a:rPr lang="en-US" dirty="0" err="1">
                <a:cs typeface="Calibri"/>
              </a:rPr>
              <a:t>splnil</a:t>
            </a:r>
            <a:r>
              <a:rPr lang="en-US" dirty="0">
                <a:cs typeface="Calibri"/>
              </a:rPr>
              <a:t> ten </a:t>
            </a:r>
            <a:r>
              <a:rPr lang="en-US" dirty="0" err="1">
                <a:cs typeface="Calibri"/>
              </a:rPr>
              <a:t>můj</a:t>
            </a:r>
            <a:r>
              <a:rPr lang="en-US" dirty="0">
                <a:cs typeface="Calibri"/>
              </a:rPr>
              <a:t> </a:t>
            </a:r>
            <a:r>
              <a:rPr lang="en-US" dirty="0" err="1">
                <a:cs typeface="Calibri"/>
              </a:rPr>
              <a:t>požadavek</a:t>
            </a:r>
            <a:r>
              <a:rPr lang="en-US" dirty="0">
                <a:cs typeface="Calibri"/>
              </a:rPr>
              <a:t>, </a:t>
            </a:r>
            <a:r>
              <a:rPr lang="en-US" dirty="0" err="1">
                <a:cs typeface="Calibri"/>
              </a:rPr>
              <a:t>tak</a:t>
            </a:r>
            <a:r>
              <a:rPr lang="en-US" dirty="0">
                <a:cs typeface="Calibri"/>
              </a:rPr>
              <a:t> </a:t>
            </a:r>
            <a:r>
              <a:rPr lang="en-US" dirty="0" err="1">
                <a:cs typeface="Calibri"/>
              </a:rPr>
              <a:t>je</a:t>
            </a:r>
            <a:r>
              <a:rPr lang="en-US" dirty="0">
                <a:cs typeface="Calibri"/>
              </a:rPr>
              <a:t> </a:t>
            </a:r>
            <a:r>
              <a:rPr lang="en-US" dirty="0" err="1">
                <a:cs typeface="Calibri"/>
              </a:rPr>
              <a:t>třeba</a:t>
            </a:r>
            <a:r>
              <a:rPr lang="en-US" dirty="0">
                <a:cs typeface="Calibri"/>
              </a:rPr>
              <a:t> </a:t>
            </a:r>
            <a:r>
              <a:rPr lang="en-US" dirty="0" err="1">
                <a:cs typeface="Calibri"/>
              </a:rPr>
              <a:t>znat</a:t>
            </a:r>
            <a:r>
              <a:rPr lang="en-US" dirty="0">
                <a:cs typeface="Calibri"/>
              </a:rPr>
              <a:t> </a:t>
            </a:r>
            <a:r>
              <a:rPr lang="en-US" dirty="0" err="1">
                <a:cs typeface="Calibri"/>
              </a:rPr>
              <a:t>všechny</a:t>
            </a:r>
            <a:r>
              <a:rPr lang="en-US" dirty="0">
                <a:cs typeface="Calibri"/>
              </a:rPr>
              <a:t> </a:t>
            </a:r>
            <a:r>
              <a:rPr lang="en-US" dirty="0" err="1">
                <a:cs typeface="Calibri"/>
              </a:rPr>
              <a:t>charakteristické</a:t>
            </a:r>
            <a:r>
              <a:rPr lang="en-US" dirty="0">
                <a:cs typeface="Calibri"/>
              </a:rPr>
              <a:t> </a:t>
            </a:r>
            <a:r>
              <a:rPr lang="en-US" dirty="0" err="1">
                <a:cs typeface="Calibri"/>
              </a:rPr>
              <a:t>atributy</a:t>
            </a:r>
            <a:r>
              <a:rPr lang="en-US" dirty="0">
                <a:cs typeface="Calibri"/>
              </a:rPr>
              <a:t> SC, </a:t>
            </a:r>
            <a:r>
              <a:rPr lang="en-US" dirty="0" err="1">
                <a:cs typeface="Calibri"/>
              </a:rPr>
              <a:t>vstupní</a:t>
            </a:r>
            <a:r>
              <a:rPr lang="en-US" dirty="0">
                <a:cs typeface="Calibri"/>
              </a:rPr>
              <a:t> </a:t>
            </a:r>
            <a:r>
              <a:rPr lang="en-US" dirty="0" err="1">
                <a:cs typeface="Calibri"/>
              </a:rPr>
              <a:t>požadavky</a:t>
            </a:r>
            <a:r>
              <a:rPr lang="en-US" dirty="0">
                <a:cs typeface="Calibri"/>
              </a:rPr>
              <a:t>, </a:t>
            </a:r>
            <a:r>
              <a:rPr lang="en-US" dirty="0" err="1">
                <a:cs typeface="Calibri"/>
              </a:rPr>
              <a:t>jejich</a:t>
            </a:r>
            <a:r>
              <a:rPr lang="en-US" dirty="0">
                <a:cs typeface="Calibri"/>
              </a:rPr>
              <a:t> </a:t>
            </a:r>
            <a:r>
              <a:rPr lang="en-US" dirty="0" err="1">
                <a:cs typeface="Calibri"/>
              </a:rPr>
              <a:t>zadavatele</a:t>
            </a:r>
            <a:r>
              <a:rPr lang="en-US" dirty="0">
                <a:cs typeface="Calibri"/>
              </a:rPr>
              <a:t>, </a:t>
            </a:r>
            <a:r>
              <a:rPr lang="en-US" dirty="0" err="1">
                <a:cs typeface="Calibri"/>
              </a:rPr>
              <a:t>omezující</a:t>
            </a:r>
            <a:r>
              <a:rPr lang="en-US" dirty="0">
                <a:cs typeface="Calibri"/>
              </a:rPr>
              <a:t> </a:t>
            </a:r>
            <a:r>
              <a:rPr lang="en-US" dirty="0" err="1">
                <a:cs typeface="Calibri"/>
              </a:rPr>
              <a:t>podmínnky</a:t>
            </a:r>
            <a:r>
              <a:rPr lang="en-US" dirty="0">
                <a:cs typeface="Calibri"/>
              </a:rPr>
              <a:t>, </a:t>
            </a:r>
            <a:r>
              <a:rPr lang="en-US" dirty="0" err="1">
                <a:cs typeface="Calibri"/>
              </a:rPr>
              <a:t>implementační</a:t>
            </a:r>
            <a:r>
              <a:rPr lang="en-US" dirty="0">
                <a:cs typeface="Calibri"/>
              </a:rPr>
              <a:t> </a:t>
            </a:r>
            <a:r>
              <a:rPr lang="en-US" dirty="0" err="1">
                <a:cs typeface="Calibri"/>
              </a:rPr>
              <a:t>postupy</a:t>
            </a:r>
            <a:r>
              <a:rPr lang="en-US" dirty="0">
                <a:cs typeface="Calibri"/>
              </a:rPr>
              <a:t>, </a:t>
            </a:r>
            <a:r>
              <a:rPr lang="en-US" dirty="0" err="1">
                <a:cs typeface="Calibri"/>
              </a:rPr>
              <a:t>formy</a:t>
            </a:r>
            <a:r>
              <a:rPr lang="en-US" dirty="0">
                <a:cs typeface="Calibri"/>
              </a:rPr>
              <a:t> </a:t>
            </a:r>
            <a:r>
              <a:rPr lang="en-US" dirty="0" err="1">
                <a:cs typeface="Calibri"/>
              </a:rPr>
              <a:t>financování</a:t>
            </a:r>
            <a:r>
              <a:rPr lang="en-US" dirty="0">
                <a:cs typeface="Calibri"/>
              </a:rPr>
              <a:t> a </a:t>
            </a:r>
            <a:r>
              <a:rPr lang="en-US" dirty="0" err="1">
                <a:cs typeface="Calibri"/>
              </a:rPr>
              <a:t>já</a:t>
            </a:r>
            <a:r>
              <a:rPr lang="en-US" dirty="0">
                <a:cs typeface="Calibri"/>
              </a:rPr>
              <a:t> </a:t>
            </a:r>
            <a:r>
              <a:rPr lang="en-US" dirty="0" err="1">
                <a:cs typeface="Calibri"/>
              </a:rPr>
              <a:t>nevím</a:t>
            </a:r>
            <a:r>
              <a:rPr lang="en-US" dirty="0">
                <a:cs typeface="Calibri"/>
              </a:rPr>
              <a:t> co </a:t>
            </a:r>
            <a:r>
              <a:rPr lang="en-US" dirty="0" err="1">
                <a:cs typeface="Calibri"/>
              </a:rPr>
              <a:t>ještě</a:t>
            </a:r>
            <a:r>
              <a:rPr lang="en-US" dirty="0">
                <a:cs typeface="Calibri"/>
              </a:rPr>
              <a:t>. </a:t>
            </a:r>
            <a:r>
              <a:rPr lang="en-US" dirty="0" err="1">
                <a:cs typeface="Calibri"/>
              </a:rPr>
              <a:t>Jestli</a:t>
            </a:r>
            <a:r>
              <a:rPr lang="en-US" dirty="0">
                <a:cs typeface="Calibri"/>
              </a:rPr>
              <a:t> toto </a:t>
            </a:r>
            <a:r>
              <a:rPr lang="en-US" dirty="0" err="1">
                <a:cs typeface="Calibri"/>
              </a:rPr>
              <a:t>nazýváš</a:t>
            </a:r>
            <a:r>
              <a:rPr lang="en-US" dirty="0">
                <a:cs typeface="Calibri"/>
              </a:rPr>
              <a:t> </a:t>
            </a:r>
            <a:r>
              <a:rPr lang="en-US" dirty="0" err="1">
                <a:cs typeface="Calibri"/>
              </a:rPr>
              <a:t>strukturou</a:t>
            </a:r>
            <a:r>
              <a:rPr lang="en-US" dirty="0">
                <a:cs typeface="Calibri"/>
              </a:rPr>
              <a:t>, </a:t>
            </a:r>
            <a:r>
              <a:rPr lang="en-US" dirty="0" err="1">
                <a:cs typeface="Calibri"/>
              </a:rPr>
              <a:t>tak</a:t>
            </a:r>
            <a:r>
              <a:rPr lang="en-US" dirty="0">
                <a:cs typeface="Calibri"/>
              </a:rPr>
              <a:t> </a:t>
            </a:r>
            <a:r>
              <a:rPr lang="en-US" dirty="0" err="1">
                <a:cs typeface="Calibri"/>
              </a:rPr>
              <a:t>budiš</a:t>
            </a:r>
            <a:r>
              <a:rPr lang="en-US" dirty="0">
                <a:cs typeface="Calibri"/>
              </a:rPr>
              <a:t>, ale </a:t>
            </a:r>
            <a:r>
              <a:rPr lang="en-US" dirty="0" err="1">
                <a:cs typeface="Calibri"/>
              </a:rPr>
              <a:t>posluchačům</a:t>
            </a:r>
            <a:r>
              <a:rPr lang="en-US" dirty="0">
                <a:cs typeface="Calibri"/>
              </a:rPr>
              <a:t> by </a:t>
            </a:r>
            <a:r>
              <a:rPr lang="en-US" dirty="0" err="1">
                <a:cs typeface="Calibri"/>
              </a:rPr>
              <a:t>bylo</a:t>
            </a:r>
            <a:r>
              <a:rPr lang="en-US" dirty="0">
                <a:cs typeface="Calibri"/>
              </a:rPr>
              <a:t> </a:t>
            </a:r>
            <a:r>
              <a:rPr lang="en-US" dirty="0" err="1">
                <a:cs typeface="Calibri"/>
              </a:rPr>
              <a:t>lepší</a:t>
            </a:r>
            <a:r>
              <a:rPr lang="en-US" dirty="0">
                <a:cs typeface="Calibri"/>
              </a:rPr>
              <a:t> to </a:t>
            </a:r>
            <a:r>
              <a:rPr lang="en-US" dirty="0" err="1">
                <a:cs typeface="Calibri"/>
              </a:rPr>
              <a:t>neservírovat</a:t>
            </a:r>
            <a:r>
              <a:rPr lang="en-US" dirty="0">
                <a:cs typeface="Calibri"/>
              </a:rPr>
              <a:t> </a:t>
            </a:r>
            <a:r>
              <a:rPr lang="en-US" dirty="0" err="1">
                <a:cs typeface="Calibri"/>
              </a:rPr>
              <a:t>detailně</a:t>
            </a:r>
            <a:r>
              <a:rPr lang="en-US" dirty="0">
                <a:cs typeface="Calibri"/>
              </a:rPr>
              <a:t>,  </a:t>
            </a:r>
            <a:r>
              <a:rPr lang="en-US" dirty="0" err="1">
                <a:cs typeface="Calibri"/>
              </a:rPr>
              <a:t>taky</a:t>
            </a:r>
            <a:r>
              <a:rPr lang="en-US" dirty="0">
                <a:cs typeface="Calibri"/>
              </a:rPr>
              <a:t> to </a:t>
            </a:r>
            <a:r>
              <a:rPr lang="en-US" dirty="0" err="1">
                <a:cs typeface="Calibri"/>
              </a:rPr>
              <a:t>má</a:t>
            </a:r>
            <a:r>
              <a:rPr lang="en-US" dirty="0">
                <a:cs typeface="Calibri"/>
              </a:rPr>
              <a:t> </a:t>
            </a:r>
            <a:r>
              <a:rPr lang="en-US" dirty="0" err="1">
                <a:cs typeface="Calibri"/>
              </a:rPr>
              <a:t>hlubší</a:t>
            </a:r>
            <a:r>
              <a:rPr lang="en-US" dirty="0">
                <a:cs typeface="Calibri"/>
              </a:rPr>
              <a:t> </a:t>
            </a:r>
            <a:r>
              <a:rPr lang="en-US" dirty="0" err="1">
                <a:cs typeface="Calibri"/>
              </a:rPr>
              <a:t>dopad</a:t>
            </a:r>
            <a:r>
              <a:rPr lang="en-US" dirty="0">
                <a:cs typeface="Calibri"/>
              </a:rPr>
              <a:t>. Pak </a:t>
            </a:r>
            <a:r>
              <a:rPr lang="en-US" dirty="0" err="1">
                <a:cs typeface="Calibri"/>
              </a:rPr>
              <a:t>bych</a:t>
            </a:r>
            <a:r>
              <a:rPr lang="en-US" dirty="0">
                <a:cs typeface="Calibri"/>
              </a:rPr>
              <a:t> </a:t>
            </a:r>
            <a:r>
              <a:rPr lang="en-US" dirty="0" err="1">
                <a:cs typeface="Calibri"/>
              </a:rPr>
              <a:t>teprve</a:t>
            </a:r>
            <a:r>
              <a:rPr lang="en-US" dirty="0">
                <a:cs typeface="Calibri"/>
              </a:rPr>
              <a:t> </a:t>
            </a:r>
            <a:r>
              <a:rPr lang="en-US" dirty="0" err="1">
                <a:cs typeface="Calibri"/>
              </a:rPr>
              <a:t>uvedl</a:t>
            </a:r>
            <a:r>
              <a:rPr lang="en-US" dirty="0">
                <a:cs typeface="Calibri"/>
              </a:rPr>
              <a:t> </a:t>
            </a:r>
            <a:r>
              <a:rPr lang="en-US" dirty="0" err="1">
                <a:cs typeface="Calibri"/>
              </a:rPr>
              <a:t>otázku</a:t>
            </a:r>
            <a:r>
              <a:rPr lang="en-US" dirty="0">
                <a:cs typeface="Calibri"/>
              </a:rPr>
              <a:t> </a:t>
            </a:r>
            <a:r>
              <a:rPr lang="en-US" dirty="0" err="1">
                <a:cs typeface="Calibri"/>
              </a:rPr>
              <a:t>kompetencí</a:t>
            </a:r>
            <a:r>
              <a:rPr lang="en-US" dirty="0">
                <a:cs typeface="Calibri"/>
              </a:rPr>
              <a:t> a </a:t>
            </a:r>
            <a:r>
              <a:rPr lang="en-US" dirty="0" err="1">
                <a:cs typeface="Calibri"/>
              </a:rPr>
              <a:t>znalostí</a:t>
            </a:r>
            <a:r>
              <a:rPr lang="en-US" dirty="0">
                <a:cs typeface="Calibri"/>
              </a:rPr>
              <a:t>. I </a:t>
            </a:r>
            <a:r>
              <a:rPr lang="en-US" dirty="0" err="1">
                <a:cs typeface="Calibri"/>
              </a:rPr>
              <a:t>když</a:t>
            </a:r>
            <a:r>
              <a:rPr lang="en-US" dirty="0">
                <a:cs typeface="Calibri"/>
              </a:rPr>
              <a:t> </a:t>
            </a:r>
            <a:r>
              <a:rPr lang="en-US" dirty="0" err="1">
                <a:cs typeface="Calibri"/>
              </a:rPr>
              <a:t>nevím</a:t>
            </a:r>
            <a:r>
              <a:rPr lang="en-US" dirty="0">
                <a:cs typeface="Calibri"/>
              </a:rPr>
              <a:t>, , co </a:t>
            </a:r>
            <a:r>
              <a:rPr lang="en-US" dirty="0" err="1">
                <a:cs typeface="Calibri"/>
              </a:rPr>
              <a:t>jsou</a:t>
            </a:r>
            <a:r>
              <a:rPr lang="en-US" dirty="0">
                <a:cs typeface="Calibri"/>
              </a:rPr>
              <a:t> ty </a:t>
            </a:r>
            <a:r>
              <a:rPr lang="en-US" dirty="0" err="1">
                <a:cs typeface="Calibri"/>
              </a:rPr>
              <a:t>kompetence</a:t>
            </a:r>
            <a:r>
              <a:rPr lang="en-US" dirty="0">
                <a:cs typeface="Calibri"/>
              </a:rPr>
              <a:t>. </a:t>
            </a:r>
            <a:r>
              <a:rPr lang="en-US" dirty="0" err="1">
                <a:cs typeface="Calibri"/>
              </a:rPr>
              <a:t>Já</a:t>
            </a:r>
            <a:r>
              <a:rPr lang="en-US" dirty="0">
                <a:cs typeface="Calibri"/>
              </a:rPr>
              <a:t> </a:t>
            </a:r>
            <a:r>
              <a:rPr lang="en-US" dirty="0" err="1">
                <a:cs typeface="Calibri"/>
              </a:rPr>
              <a:t>bych</a:t>
            </a:r>
            <a:r>
              <a:rPr lang="en-US" dirty="0">
                <a:cs typeface="Calibri"/>
              </a:rPr>
              <a:t> </a:t>
            </a:r>
            <a:r>
              <a:rPr lang="en-US" dirty="0" err="1">
                <a:cs typeface="Calibri"/>
              </a:rPr>
              <a:t>řekl</a:t>
            </a:r>
            <a:r>
              <a:rPr lang="en-US" dirty="0">
                <a:cs typeface="Calibri"/>
              </a:rPr>
              <a:t> </a:t>
            </a:r>
            <a:r>
              <a:rPr lang="en-US" dirty="0" err="1">
                <a:cs typeface="Calibri"/>
              </a:rPr>
              <a:t>znalpsti</a:t>
            </a:r>
            <a:r>
              <a:rPr lang="en-US" dirty="0">
                <a:cs typeface="Calibri"/>
              </a:rPr>
              <a:t> a </a:t>
            </a:r>
            <a:r>
              <a:rPr lang="en-US" dirty="0" err="1">
                <a:cs typeface="Calibri"/>
              </a:rPr>
              <a:t>donednosti.A</a:t>
            </a:r>
            <a:r>
              <a:rPr lang="en-US" dirty="0">
                <a:cs typeface="Calibri"/>
              </a:rPr>
              <a:t> </a:t>
            </a:r>
            <a:r>
              <a:rPr lang="en-US" dirty="0" err="1">
                <a:cs typeface="Calibri"/>
              </a:rPr>
              <a:t>jako</a:t>
            </a:r>
            <a:r>
              <a:rPr lang="en-US" dirty="0">
                <a:cs typeface="Calibri"/>
              </a:rPr>
              <a:t> </a:t>
            </a:r>
            <a:r>
              <a:rPr lang="en-US" dirty="0" err="1">
                <a:cs typeface="Calibri"/>
              </a:rPr>
              <a:t>poslední</a:t>
            </a:r>
            <a:r>
              <a:rPr lang="en-US" dirty="0">
                <a:cs typeface="Calibri"/>
              </a:rPr>
              <a:t> bod </a:t>
            </a:r>
            <a:r>
              <a:rPr lang="en-US" dirty="0" err="1">
                <a:cs typeface="Calibri"/>
              </a:rPr>
              <a:t>bych</a:t>
            </a:r>
            <a:r>
              <a:rPr lang="en-US" dirty="0">
                <a:cs typeface="Calibri"/>
              </a:rPr>
              <a:t> </a:t>
            </a:r>
            <a:r>
              <a:rPr lang="en-US" dirty="0" err="1">
                <a:cs typeface="Calibri"/>
              </a:rPr>
              <a:t>uvedl</a:t>
            </a:r>
            <a:r>
              <a:rPr lang="en-US" dirty="0">
                <a:cs typeface="Calibri"/>
              </a:rPr>
              <a:t>  </a:t>
            </a:r>
            <a:r>
              <a:rPr lang="en-US" dirty="0" err="1">
                <a:cs typeface="Calibri"/>
              </a:rPr>
              <a:t>na</a:t>
            </a:r>
            <a:r>
              <a:rPr lang="en-US" dirty="0">
                <a:cs typeface="Calibri"/>
              </a:rPr>
              <a:t> </a:t>
            </a:r>
            <a:r>
              <a:rPr lang="en-US" dirty="0" err="1">
                <a:cs typeface="Calibri"/>
              </a:rPr>
              <a:t>základě</a:t>
            </a:r>
            <a:r>
              <a:rPr lang="en-US" dirty="0">
                <a:cs typeface="Calibri"/>
              </a:rPr>
              <a:t> </a:t>
            </a:r>
            <a:r>
              <a:rPr lang="en-US" dirty="0" err="1">
                <a:cs typeface="Calibri"/>
              </a:rPr>
              <a:t>získaných</a:t>
            </a:r>
            <a:r>
              <a:rPr lang="en-US" dirty="0">
                <a:cs typeface="Calibri"/>
              </a:rPr>
              <a:t>  a </a:t>
            </a:r>
            <a:r>
              <a:rPr lang="en-US" dirty="0" err="1">
                <a:cs typeface="Calibri"/>
              </a:rPr>
              <a:t>vyhodnoceých</a:t>
            </a:r>
            <a:r>
              <a:rPr lang="en-US" dirty="0">
                <a:cs typeface="Calibri"/>
              </a:rPr>
              <a:t> </a:t>
            </a:r>
            <a:r>
              <a:rPr lang="en-US" dirty="0" err="1">
                <a:cs typeface="Calibri"/>
              </a:rPr>
              <a:t>informací</a:t>
            </a:r>
            <a:r>
              <a:rPr lang="en-US" dirty="0">
                <a:cs typeface="Calibri"/>
              </a:rPr>
              <a:t> </a:t>
            </a:r>
            <a:r>
              <a:rPr lang="en-US" dirty="0" err="1">
                <a:cs typeface="Calibri"/>
              </a:rPr>
              <a:t>vytvořit</a:t>
            </a:r>
            <a:r>
              <a:rPr lang="en-US" dirty="0">
                <a:cs typeface="Calibri"/>
              </a:rPr>
              <a:t> </a:t>
            </a:r>
            <a:r>
              <a:rPr lang="en-US" dirty="0" err="1">
                <a:cs typeface="Calibri"/>
              </a:rPr>
              <a:t>pravidla</a:t>
            </a:r>
            <a:r>
              <a:rPr lang="en-US" dirty="0">
                <a:cs typeface="Calibri"/>
              </a:rPr>
              <a:t> pro </a:t>
            </a:r>
            <a:r>
              <a:rPr lang="en-US" dirty="0" err="1">
                <a:cs typeface="Calibri"/>
              </a:rPr>
              <a:t>realizaci</a:t>
            </a:r>
            <a:r>
              <a:rPr lang="en-US" dirty="0">
                <a:cs typeface="Calibri"/>
              </a:rPr>
              <a:t> </a:t>
            </a:r>
            <a:r>
              <a:rPr lang="en-US" dirty="0" err="1">
                <a:cs typeface="Calibri"/>
              </a:rPr>
              <a:t>efektivního</a:t>
            </a:r>
            <a:r>
              <a:rPr lang="en-US" dirty="0">
                <a:cs typeface="Calibri"/>
              </a:rPr>
              <a:t> , </a:t>
            </a:r>
            <a:r>
              <a:rPr lang="en-US" dirty="0" err="1">
                <a:cs typeface="Calibri"/>
              </a:rPr>
              <a:t>modifikovatelého</a:t>
            </a:r>
            <a:r>
              <a:rPr lang="en-US" dirty="0">
                <a:cs typeface="Calibri"/>
              </a:rPr>
              <a:t> a </a:t>
            </a:r>
            <a:r>
              <a:rPr lang="en-US" dirty="0" err="1">
                <a:cs typeface="Calibri"/>
              </a:rPr>
              <a:t>kompexního</a:t>
            </a:r>
            <a:r>
              <a:rPr lang="en-US" dirty="0">
                <a:cs typeface="Calibri"/>
              </a:rPr>
              <a:t> SC, </a:t>
            </a:r>
            <a:r>
              <a:rPr lang="en-US" dirty="0" err="1">
                <a:cs typeface="Calibri"/>
              </a:rPr>
              <a:t>splňujícího</a:t>
            </a:r>
            <a:r>
              <a:rPr lang="en-US" dirty="0">
                <a:cs typeface="Calibri"/>
              </a:rPr>
              <a:t> </a:t>
            </a:r>
            <a:r>
              <a:rPr lang="en-US" dirty="0" err="1">
                <a:cs typeface="Calibri"/>
              </a:rPr>
              <a:t>požadavky</a:t>
            </a:r>
            <a:r>
              <a:rPr lang="en-US" dirty="0">
                <a:cs typeface="Calibri"/>
              </a:rPr>
              <a:t> </a:t>
            </a:r>
            <a:r>
              <a:rPr lang="en-US" dirty="0" err="1">
                <a:cs typeface="Calibri"/>
              </a:rPr>
              <a:t>samospravy</a:t>
            </a:r>
            <a:r>
              <a:rPr lang="en-US" dirty="0">
                <a:cs typeface="Calibri"/>
              </a:rPr>
              <a:t>  a </a:t>
            </a:r>
            <a:r>
              <a:rPr lang="en-US" dirty="0" err="1">
                <a:cs typeface="Calibri"/>
              </a:rPr>
              <a:t>vyvarujícího</a:t>
            </a:r>
            <a:r>
              <a:rPr lang="en-US" dirty="0">
                <a:cs typeface="Calibri"/>
              </a:rPr>
              <a:t> se </a:t>
            </a:r>
            <a:r>
              <a:rPr lang="en-US" dirty="0" err="1">
                <a:cs typeface="Calibri"/>
              </a:rPr>
              <a:t>možným</a:t>
            </a:r>
            <a:r>
              <a:rPr lang="en-US" dirty="0">
                <a:cs typeface="Calibri"/>
              </a:rPr>
              <a:t> </a:t>
            </a:r>
            <a:r>
              <a:rPr lang="en-US" dirty="0" err="1">
                <a:cs typeface="Calibri"/>
              </a:rPr>
              <a:t>omezením</a:t>
            </a:r>
            <a:r>
              <a:rPr lang="en-US" dirty="0">
                <a:cs typeface="Calibri"/>
              </a:rPr>
              <a:t> </a:t>
            </a:r>
            <a:r>
              <a:rPr lang="en-US" dirty="0" err="1">
                <a:cs typeface="Calibri"/>
              </a:rPr>
              <a:t>nedostatkům</a:t>
            </a:r>
            <a:r>
              <a:rPr lang="en-US" dirty="0">
                <a:cs typeface="Calibri"/>
              </a:rPr>
              <a:t>.</a:t>
            </a:r>
            <a:endParaRPr lang="en-US" dirty="0"/>
          </a:p>
        </p:txBody>
      </p:sp>
      <p:sp>
        <p:nvSpPr>
          <p:cNvPr id="4" name="Zástupný symbol pro číslo snímku 3"/>
          <p:cNvSpPr>
            <a:spLocks noGrp="1"/>
          </p:cNvSpPr>
          <p:nvPr>
            <p:ph type="sldNum" sz="quarter" idx="10"/>
          </p:nvPr>
        </p:nvSpPr>
        <p:spPr/>
        <p:txBody>
          <a:bodyPr/>
          <a:lstStyle/>
          <a:p>
            <a:fld id="{8AE618A7-C748-4349-950A-123FE1108941}" type="slidenum">
              <a:rPr lang="en-US" smtClean="0"/>
              <a:t>5</a:t>
            </a:fld>
            <a:endParaRPr lang="en-US" dirty="0"/>
          </a:p>
        </p:txBody>
      </p:sp>
    </p:spTree>
    <p:extLst>
      <p:ext uri="{BB962C8B-B14F-4D97-AF65-F5344CB8AC3E}">
        <p14:creationId xmlns:p14="http://schemas.microsoft.com/office/powerpoint/2010/main" val="183050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Těch</a:t>
            </a:r>
            <a:r>
              <a:rPr lang="en-US" dirty="0">
                <a:cs typeface="Calibri"/>
              </a:rPr>
              <a:t> </a:t>
            </a:r>
            <a:r>
              <a:rPr lang="en-US" dirty="0" err="1">
                <a:cs typeface="Calibri"/>
              </a:rPr>
              <a:t>služeb</a:t>
            </a:r>
            <a:r>
              <a:rPr lang="en-US" dirty="0">
                <a:cs typeface="Calibri"/>
              </a:rPr>
              <a:t> </a:t>
            </a:r>
            <a:r>
              <a:rPr lang="en-US" dirty="0" err="1">
                <a:cs typeface="Calibri"/>
              </a:rPr>
              <a:t>je</a:t>
            </a:r>
            <a:r>
              <a:rPr lang="en-US" dirty="0">
                <a:cs typeface="Calibri"/>
              </a:rPr>
              <a:t> </a:t>
            </a:r>
            <a:r>
              <a:rPr lang="en-US" dirty="0" err="1">
                <a:cs typeface="Calibri"/>
              </a:rPr>
              <a:t>fůra</a:t>
            </a:r>
            <a:r>
              <a:rPr lang="en-US" dirty="0">
                <a:cs typeface="Calibri"/>
              </a:rPr>
              <a:t> , </a:t>
            </a:r>
            <a:r>
              <a:rPr lang="en-US" dirty="0" err="1">
                <a:cs typeface="Calibri"/>
              </a:rPr>
              <a:t>tak</a:t>
            </a:r>
            <a:r>
              <a:rPr lang="en-US" dirty="0">
                <a:cs typeface="Calibri"/>
              </a:rPr>
              <a:t> </a:t>
            </a:r>
            <a:r>
              <a:rPr lang="en-US" dirty="0" err="1">
                <a:cs typeface="Calibri"/>
              </a:rPr>
              <a:t>bych</a:t>
            </a:r>
            <a:r>
              <a:rPr lang="en-US" dirty="0">
                <a:cs typeface="Calibri"/>
              </a:rPr>
              <a:t> </a:t>
            </a:r>
            <a:r>
              <a:rPr lang="en-US" dirty="0" err="1">
                <a:cs typeface="Calibri"/>
              </a:rPr>
              <a:t>řekl</a:t>
            </a:r>
            <a:r>
              <a:rPr lang="en-US" dirty="0">
                <a:cs typeface="Calibri"/>
              </a:rPr>
              <a:t>, </a:t>
            </a:r>
            <a:r>
              <a:rPr lang="en-US" dirty="0" err="1">
                <a:cs typeface="Calibri"/>
              </a:rPr>
              <a:t>Např</a:t>
            </a:r>
            <a:r>
              <a:rPr lang="en-US" dirty="0">
                <a:cs typeface="Calibri"/>
              </a:rPr>
              <a:t>... </a:t>
            </a:r>
            <a:r>
              <a:rPr lang="en-US" dirty="0" err="1">
                <a:cs typeface="Calibri"/>
              </a:rPr>
              <a:t>Místo</a:t>
            </a:r>
            <a:r>
              <a:rPr lang="en-US" dirty="0">
                <a:cs typeface="Calibri"/>
              </a:rPr>
              <a:t> </a:t>
            </a:r>
            <a:r>
              <a:rPr lang="en-US" dirty="0" err="1">
                <a:cs typeface="Calibri"/>
              </a:rPr>
              <a:t>triviálního</a:t>
            </a:r>
            <a:r>
              <a:rPr lang="en-US" dirty="0">
                <a:cs typeface="Calibri"/>
              </a:rPr>
              <a:t> HW a SW </a:t>
            </a:r>
            <a:r>
              <a:rPr lang="en-US" dirty="0" err="1">
                <a:cs typeface="Calibri"/>
              </a:rPr>
              <a:t>bych</a:t>
            </a:r>
            <a:r>
              <a:rPr lang="en-US" dirty="0">
                <a:cs typeface="Calibri"/>
              </a:rPr>
              <a:t> </a:t>
            </a:r>
            <a:r>
              <a:rPr lang="en-US" dirty="0" err="1">
                <a:cs typeface="Calibri"/>
              </a:rPr>
              <a:t>uvedl</a:t>
            </a:r>
            <a:r>
              <a:rPr lang="en-US" dirty="0">
                <a:cs typeface="Calibri"/>
              </a:rPr>
              <a:t> </a:t>
            </a:r>
            <a:r>
              <a:rPr lang="en-US" dirty="0" err="1">
                <a:cs typeface="Calibri"/>
              </a:rPr>
              <a:t>otázky</a:t>
            </a:r>
            <a:r>
              <a:rPr lang="en-US" dirty="0">
                <a:cs typeface="Calibri"/>
              </a:rPr>
              <a:t> k </a:t>
            </a:r>
            <a:r>
              <a:rPr lang="en-US" dirty="0" err="1">
                <a:cs typeface="Calibri"/>
              </a:rPr>
              <a:t>řešení</a:t>
            </a:r>
            <a:r>
              <a:rPr lang="en-US" dirty="0">
                <a:cs typeface="Calibri"/>
              </a:rPr>
              <a:t>: </a:t>
            </a:r>
            <a:r>
              <a:rPr lang="en-US" dirty="0" err="1">
                <a:cs typeface="Calibri"/>
              </a:rPr>
              <a:t>jakou</a:t>
            </a:r>
            <a:r>
              <a:rPr lang="en-US" dirty="0">
                <a:cs typeface="Calibri"/>
              </a:rPr>
              <a:t> </a:t>
            </a:r>
            <a:r>
              <a:rPr lang="en-US" dirty="0" err="1">
                <a:cs typeface="Calibri"/>
              </a:rPr>
              <a:t>funkci</a:t>
            </a:r>
            <a:r>
              <a:rPr lang="en-US" dirty="0">
                <a:cs typeface="Calibri"/>
              </a:rPr>
              <a:t> </a:t>
            </a:r>
            <a:r>
              <a:rPr lang="en-US" dirty="0" err="1">
                <a:cs typeface="Calibri"/>
              </a:rPr>
              <a:t>plní</a:t>
            </a:r>
            <a:r>
              <a:rPr lang="en-US" dirty="0">
                <a:cs typeface="Calibri"/>
              </a:rPr>
              <a:t> ICT </a:t>
            </a:r>
            <a:r>
              <a:rPr lang="en-US" dirty="0" err="1">
                <a:cs typeface="Calibri"/>
              </a:rPr>
              <a:t>služby</a:t>
            </a:r>
            <a:r>
              <a:rPr lang="en-US" dirty="0">
                <a:cs typeface="Calibri"/>
              </a:rPr>
              <a:t> </a:t>
            </a:r>
            <a:r>
              <a:rPr lang="en-US" dirty="0" err="1">
                <a:cs typeface="Calibri"/>
              </a:rPr>
              <a:t>při</a:t>
            </a:r>
            <a:r>
              <a:rPr lang="en-US" dirty="0">
                <a:cs typeface="Calibri"/>
              </a:rPr>
              <a:t> </a:t>
            </a:r>
            <a:r>
              <a:rPr lang="en-US" dirty="0" err="1">
                <a:cs typeface="Calibri"/>
              </a:rPr>
              <a:t>realizaci</a:t>
            </a:r>
            <a:r>
              <a:rPr lang="en-US" dirty="0">
                <a:cs typeface="Calibri"/>
              </a:rPr>
              <a:t> SC </a:t>
            </a:r>
            <a:r>
              <a:rPr lang="en-US" dirty="0" err="1">
                <a:cs typeface="Calibri"/>
              </a:rPr>
              <a:t>služeb</a:t>
            </a:r>
            <a:r>
              <a:rPr lang="en-US" dirty="0">
                <a:cs typeface="Calibri"/>
              </a:rPr>
              <a:t>, </a:t>
            </a:r>
            <a:r>
              <a:rPr lang="en-US" dirty="0" err="1">
                <a:cs typeface="Calibri"/>
              </a:rPr>
              <a:t>jak</a:t>
            </a:r>
            <a:r>
              <a:rPr lang="en-US" dirty="0">
                <a:cs typeface="Calibri"/>
              </a:rPr>
              <a:t> </a:t>
            </a:r>
            <a:r>
              <a:rPr lang="en-US" dirty="0" err="1">
                <a:cs typeface="Calibri"/>
              </a:rPr>
              <a:t>jsou</a:t>
            </a:r>
            <a:r>
              <a:rPr lang="en-US" dirty="0">
                <a:cs typeface="Calibri"/>
              </a:rPr>
              <a:t> </a:t>
            </a:r>
            <a:r>
              <a:rPr lang="en-US" dirty="0" err="1">
                <a:cs typeface="Calibri"/>
              </a:rPr>
              <a:t>využívány</a:t>
            </a:r>
            <a:r>
              <a:rPr lang="en-US" dirty="0">
                <a:cs typeface="Calibri"/>
              </a:rPr>
              <a:t>  ICT </a:t>
            </a:r>
            <a:r>
              <a:rPr lang="en-US" dirty="0" err="1">
                <a:cs typeface="Calibri"/>
              </a:rPr>
              <a:t>komponenty</a:t>
            </a:r>
            <a:r>
              <a:rPr lang="en-US" dirty="0">
                <a:cs typeface="Calibri"/>
              </a:rPr>
              <a:t>, </a:t>
            </a:r>
            <a:r>
              <a:rPr lang="en-US" dirty="0" err="1">
                <a:cs typeface="Calibri"/>
              </a:rPr>
              <a:t>jaké</a:t>
            </a:r>
            <a:r>
              <a:rPr lang="en-US" dirty="0">
                <a:cs typeface="Calibri"/>
              </a:rPr>
              <a:t> </a:t>
            </a:r>
            <a:r>
              <a:rPr lang="en-US" dirty="0" err="1">
                <a:cs typeface="Calibri"/>
              </a:rPr>
              <a:t>jsou</a:t>
            </a:r>
            <a:r>
              <a:rPr lang="en-US" dirty="0">
                <a:cs typeface="Calibri"/>
              </a:rPr>
              <a:t> </a:t>
            </a:r>
            <a:r>
              <a:rPr lang="en-US" dirty="0" err="1">
                <a:cs typeface="Calibri"/>
              </a:rPr>
              <a:t>impomentační</a:t>
            </a:r>
            <a:r>
              <a:rPr lang="en-US" dirty="0">
                <a:cs typeface="Calibri"/>
              </a:rPr>
              <a:t> </a:t>
            </a:r>
            <a:r>
              <a:rPr lang="en-US" dirty="0" err="1">
                <a:cs typeface="Calibri"/>
              </a:rPr>
              <a:t>postupy</a:t>
            </a:r>
            <a:r>
              <a:rPr lang="en-US" dirty="0">
                <a:cs typeface="Calibri"/>
              </a:rPr>
              <a:t>, </a:t>
            </a:r>
            <a:r>
              <a:rPr lang="en-US" dirty="0" err="1">
                <a:cs typeface="Calibri"/>
              </a:rPr>
              <a:t>je</a:t>
            </a:r>
            <a:r>
              <a:rPr lang="en-US" dirty="0">
                <a:cs typeface="Calibri"/>
              </a:rPr>
              <a:t> </a:t>
            </a:r>
            <a:r>
              <a:rPr lang="en-US" dirty="0" err="1">
                <a:cs typeface="Calibri"/>
              </a:rPr>
              <a:t>jejich</a:t>
            </a:r>
            <a:r>
              <a:rPr lang="en-US" dirty="0">
                <a:cs typeface="Calibri"/>
              </a:rPr>
              <a:t> </a:t>
            </a:r>
            <a:r>
              <a:rPr lang="en-US" dirty="0" err="1">
                <a:cs typeface="Calibri"/>
              </a:rPr>
              <a:t>využití</a:t>
            </a:r>
            <a:r>
              <a:rPr lang="en-US" dirty="0">
                <a:cs typeface="Calibri"/>
              </a:rPr>
              <a:t> (</a:t>
            </a:r>
            <a:r>
              <a:rPr lang="en-US" dirty="0" err="1">
                <a:cs typeface="Calibri"/>
              </a:rPr>
              <a:t>nasazení</a:t>
            </a:r>
            <a:r>
              <a:rPr lang="en-US" dirty="0">
                <a:cs typeface="Calibri"/>
              </a:rPr>
              <a:t>) </a:t>
            </a:r>
            <a:r>
              <a:rPr lang="en-US" dirty="0" err="1">
                <a:cs typeface="Calibri"/>
              </a:rPr>
              <a:t>optimální</a:t>
            </a:r>
            <a:r>
              <a:rPr lang="en-US" dirty="0">
                <a:cs typeface="Calibri"/>
              </a:rPr>
              <a:t>, </a:t>
            </a:r>
            <a:r>
              <a:rPr lang="en-US" dirty="0" err="1">
                <a:cs typeface="Calibri"/>
              </a:rPr>
              <a:t>nedají</a:t>
            </a:r>
            <a:r>
              <a:rPr lang="en-US" dirty="0">
                <a:cs typeface="Calibri"/>
              </a:rPr>
              <a:t> se </a:t>
            </a:r>
            <a:r>
              <a:rPr lang="en-US" dirty="0" err="1">
                <a:cs typeface="Calibri"/>
              </a:rPr>
              <a:t>lépe</a:t>
            </a:r>
            <a:r>
              <a:rPr lang="en-US" dirty="0">
                <a:cs typeface="Calibri"/>
              </a:rPr>
              <a:t> </a:t>
            </a:r>
            <a:r>
              <a:rPr lang="en-US" dirty="0" err="1">
                <a:cs typeface="Calibri"/>
              </a:rPr>
              <a:t>využít</a:t>
            </a:r>
            <a:r>
              <a:rPr lang="en-US" dirty="0">
                <a:cs typeface="Calibri"/>
              </a:rPr>
              <a:t>, </a:t>
            </a:r>
            <a:r>
              <a:rPr lang="en-US" dirty="0" err="1">
                <a:cs typeface="Calibri"/>
              </a:rPr>
              <a:t>jaké</a:t>
            </a:r>
            <a:r>
              <a:rPr lang="en-US" dirty="0">
                <a:cs typeface="Calibri"/>
              </a:rPr>
              <a:t> </a:t>
            </a:r>
            <a:r>
              <a:rPr lang="en-US" dirty="0" err="1">
                <a:cs typeface="Calibri"/>
              </a:rPr>
              <a:t>již</a:t>
            </a:r>
            <a:r>
              <a:rPr lang="en-US" dirty="0">
                <a:cs typeface="Calibri"/>
              </a:rPr>
              <a:t> </a:t>
            </a:r>
            <a:r>
              <a:rPr lang="en-US" dirty="0" err="1">
                <a:cs typeface="Calibri"/>
              </a:rPr>
              <a:t>existující</a:t>
            </a:r>
            <a:r>
              <a:rPr lang="en-US" dirty="0">
                <a:cs typeface="Calibri"/>
              </a:rPr>
              <a:t> </a:t>
            </a:r>
            <a:r>
              <a:rPr lang="en-US" dirty="0" err="1">
                <a:cs typeface="Calibri"/>
              </a:rPr>
              <a:t>postupy</a:t>
            </a:r>
            <a:r>
              <a:rPr lang="en-US" dirty="0">
                <a:cs typeface="Calibri"/>
              </a:rPr>
              <a:t> by se </a:t>
            </a:r>
            <a:r>
              <a:rPr lang="en-US" dirty="0" err="1">
                <a:cs typeface="Calibri"/>
              </a:rPr>
              <a:t>daly</a:t>
            </a:r>
            <a:r>
              <a:rPr lang="en-US" dirty="0">
                <a:cs typeface="Calibri"/>
              </a:rPr>
              <a:t> </a:t>
            </a:r>
            <a:r>
              <a:rPr lang="en-US" dirty="0" err="1">
                <a:cs typeface="Calibri"/>
              </a:rPr>
              <a:t>využít</a:t>
            </a:r>
            <a:r>
              <a:rPr lang="en-US" dirty="0">
                <a:cs typeface="Calibri"/>
              </a:rPr>
              <a:t> </a:t>
            </a:r>
            <a:r>
              <a:rPr lang="en-US" dirty="0" err="1">
                <a:cs typeface="Calibri"/>
              </a:rPr>
              <a:t>přizískání</a:t>
            </a:r>
            <a:r>
              <a:rPr lang="en-US" dirty="0">
                <a:cs typeface="Calibri"/>
              </a:rPr>
              <a:t> </a:t>
            </a:r>
            <a:r>
              <a:rPr lang="en-US" dirty="0" err="1">
                <a:cs typeface="Calibri"/>
              </a:rPr>
              <a:t>odpovědí</a:t>
            </a:r>
            <a:r>
              <a:rPr lang="en-US" dirty="0">
                <a:cs typeface="Calibri"/>
              </a:rPr>
              <a:t> </a:t>
            </a:r>
            <a:r>
              <a:rPr lang="en-US" dirty="0" err="1">
                <a:cs typeface="Calibri"/>
              </a:rPr>
              <a:t>na</a:t>
            </a:r>
            <a:r>
              <a:rPr lang="en-US" dirty="0">
                <a:cs typeface="Calibri"/>
              </a:rPr>
              <a:t> </a:t>
            </a:r>
            <a:r>
              <a:rPr lang="en-US" dirty="0" err="1">
                <a:cs typeface="Calibri"/>
              </a:rPr>
              <a:t>tyto</a:t>
            </a:r>
            <a:r>
              <a:rPr lang="en-US" dirty="0">
                <a:cs typeface="Calibri"/>
              </a:rPr>
              <a:t> </a:t>
            </a:r>
            <a:r>
              <a:rPr lang="en-US" dirty="0" err="1">
                <a:cs typeface="Calibri"/>
              </a:rPr>
              <a:t>otázky</a:t>
            </a:r>
            <a:r>
              <a:rPr lang="en-US" dirty="0">
                <a:cs typeface="Calibri"/>
              </a:rPr>
              <a:t>?</a:t>
            </a:r>
            <a:endParaRPr lang="en-US" dirty="0"/>
          </a:p>
        </p:txBody>
      </p:sp>
      <p:sp>
        <p:nvSpPr>
          <p:cNvPr id="4" name="Zástupný symbol pro číslo snímku 3"/>
          <p:cNvSpPr>
            <a:spLocks noGrp="1"/>
          </p:cNvSpPr>
          <p:nvPr>
            <p:ph type="sldNum" sz="quarter" idx="10"/>
          </p:nvPr>
        </p:nvSpPr>
        <p:spPr/>
        <p:txBody>
          <a:bodyPr/>
          <a:lstStyle/>
          <a:p>
            <a:fld id="{8AE618A7-C748-4349-950A-123FE1108941}" type="slidenum">
              <a:rPr lang="en-US" smtClean="0"/>
              <a:t>6</a:t>
            </a:fld>
            <a:endParaRPr lang="en-US" dirty="0"/>
          </a:p>
        </p:txBody>
      </p:sp>
    </p:spTree>
    <p:extLst>
      <p:ext uri="{BB962C8B-B14F-4D97-AF65-F5344CB8AC3E}">
        <p14:creationId xmlns:p14="http://schemas.microsoft.com/office/powerpoint/2010/main" val="142318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B205BF67-7CCE-462E-AE2B-916BBA173B43}" type="slidenum">
              <a:rPr lang="en-US" smtClean="0"/>
              <a:t>7</a:t>
            </a:fld>
            <a:endParaRPr lang="en-US" dirty="0"/>
          </a:p>
        </p:txBody>
      </p:sp>
    </p:spTree>
    <p:extLst>
      <p:ext uri="{BB962C8B-B14F-4D97-AF65-F5344CB8AC3E}">
        <p14:creationId xmlns:p14="http://schemas.microsoft.com/office/powerpoint/2010/main" val="272690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B205BF67-7CCE-462E-AE2B-916BBA173B43}" type="slidenum">
              <a:rPr lang="en-US" smtClean="0"/>
              <a:t>8</a:t>
            </a:fld>
            <a:endParaRPr lang="en-US" dirty="0"/>
          </a:p>
        </p:txBody>
      </p:sp>
    </p:spTree>
    <p:extLst>
      <p:ext uri="{BB962C8B-B14F-4D97-AF65-F5344CB8AC3E}">
        <p14:creationId xmlns:p14="http://schemas.microsoft.com/office/powerpoint/2010/main" val="403544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B205BF67-7CCE-462E-AE2B-916BBA173B43}" type="slidenum">
              <a:rPr lang="en-US" smtClean="0"/>
              <a:t>9</a:t>
            </a:fld>
            <a:endParaRPr lang="en-US" dirty="0"/>
          </a:p>
        </p:txBody>
      </p:sp>
    </p:spTree>
    <p:extLst>
      <p:ext uri="{BB962C8B-B14F-4D97-AF65-F5344CB8AC3E}">
        <p14:creationId xmlns:p14="http://schemas.microsoft.com/office/powerpoint/2010/main" val="2506510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 Whit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709BA91D-5C45-40CB-B8A6-EEA665B994F4}"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3" y="2900365"/>
            <a:ext cx="11361600" cy="1171580"/>
          </a:xfrm>
        </p:spPr>
        <p:txBody>
          <a:bodyPr anchor="t"/>
          <a:lstStyle>
            <a:lvl1pPr algn="l">
              <a:lnSpc>
                <a:spcPts val="4400"/>
              </a:lnSpc>
              <a:defRPr sz="4400">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398503" y="4116412"/>
            <a:ext cx="11361600"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3" name="Obrázek 12" descr="Obsah obrázku text, hodiny&#10;&#10;Popis byl vytvořen automaticky">
            <a:extLst>
              <a:ext uri="{FF2B5EF4-FFF2-40B4-BE49-F238E27FC236}">
                <a16:creationId xmlns:a16="http://schemas.microsoft.com/office/drawing/2014/main" id="{AC231224-87A3-4A93-B61C-3C4E31B2A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3">
            <a:extLst>
              <a:ext uri="{28A0092B-C50C-407E-A947-70E740481C1C}">
                <a14:useLocalDpi xmlns:a14="http://schemas.microsoft.com/office/drawing/2010/main" val="0"/>
              </a:ext>
            </a:extLst>
          </a:blip>
          <a:srcRect t="40469" b="-40469"/>
          <a:stretch/>
        </p:blipFill>
        <p:spPr>
          <a:xfrm>
            <a:off x="6742800" y="2772000"/>
            <a:ext cx="5505049" cy="6336000"/>
          </a:xfrm>
          <a:prstGeom prst="rect">
            <a:avLst/>
          </a:prstGeom>
        </p:spPr>
      </p:pic>
      <p:pic>
        <p:nvPicPr>
          <p:cNvPr id="10" name="Obrázek 9">
            <a:extLst>
              <a:ext uri="{FF2B5EF4-FFF2-40B4-BE49-F238E27FC236}">
                <a16:creationId xmlns:a16="http://schemas.microsoft.com/office/drawing/2014/main" id="{55579504-8F8C-4D91-A1F5-E7ECA31A70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598936454"/>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subtitle + comparison">
    <p:spTree>
      <p:nvGrpSpPr>
        <p:cNvPr id="1" name=""/>
        <p:cNvGrpSpPr/>
        <p:nvPr/>
      </p:nvGrpSpPr>
      <p:grpSpPr>
        <a:xfrm>
          <a:off x="0" y="0"/>
          <a:ext cx="0" cy="0"/>
          <a:chOff x="0" y="0"/>
          <a:chExt cx="0" cy="0"/>
        </a:xfrm>
      </p:grpSpPr>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9" y="1290515"/>
            <a:ext cx="5220000"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20" name="Obrázek 19" descr="Obsah obrázku interiér, světlo&#10;&#10;Popis byl vytvořen automaticky">
            <a:extLst>
              <a:ext uri="{FF2B5EF4-FFF2-40B4-BE49-F238E27FC236}">
                <a16:creationId xmlns:a16="http://schemas.microsoft.com/office/drawing/2014/main" id="{916C6AAE-6136-4D89-8887-AA325E612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22" name="Obrázek 21">
            <a:extLst>
              <a:ext uri="{FF2B5EF4-FFF2-40B4-BE49-F238E27FC236}">
                <a16:creationId xmlns:a16="http://schemas.microsoft.com/office/drawing/2014/main" id="{B1469A3A-D828-406B-A0D9-8D243170D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3" name="Rectangle 18">
            <a:extLst>
              <a:ext uri="{FF2B5EF4-FFF2-40B4-BE49-F238E27FC236}">
                <a16:creationId xmlns:a16="http://schemas.microsoft.com/office/drawing/2014/main" id="{D858D521-8C6F-4983-8F70-44C4A5BBE031}"/>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709BA91D-5C45-40CB-B8A6-EEA665B994F4}" type="slidenum">
              <a:rPr lang="cs-CZ" smtClean="0"/>
              <a:t>‹#›</a:t>
            </a:fld>
            <a:endParaRPr lang="cs-CZ"/>
          </a:p>
        </p:txBody>
      </p:sp>
      <p:sp>
        <p:nvSpPr>
          <p:cNvPr id="24" name="Zástupný symbol pro zápatí 2">
            <a:extLst>
              <a:ext uri="{FF2B5EF4-FFF2-40B4-BE49-F238E27FC236}">
                <a16:creationId xmlns:a16="http://schemas.microsoft.com/office/drawing/2014/main" id="{6B1E7ADA-ADDF-4838-B970-27AAE8BF429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4" name="Obrázek 13">
            <a:extLst>
              <a:ext uri="{FF2B5EF4-FFF2-40B4-BE49-F238E27FC236}">
                <a16:creationId xmlns:a16="http://schemas.microsoft.com/office/drawing/2014/main" id="{6E3A06D8-87DC-4D0E-96C7-76913D26A2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718685541"/>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42" y="2596855"/>
            <a:ext cx="4125465" cy="3208441"/>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sz="2000"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pPr lvl="0"/>
            <a:r>
              <a:rPr lang="cs-CZ" noProof="0" dirty="0" err="1"/>
              <a:t>Click</a:t>
            </a:r>
            <a:r>
              <a:rPr lang="cs-CZ" noProof="0" dirty="0"/>
              <a:t> to </a:t>
            </a:r>
            <a:r>
              <a:rPr lang="cs-CZ" noProof="0" dirty="0" err="1"/>
              <a:t>add</a:t>
            </a:r>
            <a:r>
              <a:rPr lang="cs-CZ" noProof="0" dirty="0"/>
              <a:t>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15" y="1665288"/>
            <a:ext cx="6207791" cy="4139998"/>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pic>
        <p:nvPicPr>
          <p:cNvPr id="15" name="Obrázek 14" descr="Obsah obrázku interiér, světlo&#10;&#10;Popis byl vytvořen automaticky">
            <a:extLst>
              <a:ext uri="{FF2B5EF4-FFF2-40B4-BE49-F238E27FC236}">
                <a16:creationId xmlns:a16="http://schemas.microsoft.com/office/drawing/2014/main" id="{B148CD22-4238-4C75-966D-E00890C74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6" name="Obrázek 15">
            <a:extLst>
              <a:ext uri="{FF2B5EF4-FFF2-40B4-BE49-F238E27FC236}">
                <a16:creationId xmlns:a16="http://schemas.microsoft.com/office/drawing/2014/main" id="{61010F59-75C1-4984-AE4E-29A98E270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7" name="Rectangle 18">
            <a:extLst>
              <a:ext uri="{FF2B5EF4-FFF2-40B4-BE49-F238E27FC236}">
                <a16:creationId xmlns:a16="http://schemas.microsoft.com/office/drawing/2014/main" id="{1FF33945-3B47-4C86-A4D3-68B169E9613E}"/>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709BA91D-5C45-40CB-B8A6-EEA665B994F4}" type="slidenum">
              <a:rPr lang="cs-CZ" smtClean="0"/>
              <a:t>‹#›</a:t>
            </a:fld>
            <a:endParaRPr lang="cs-CZ"/>
          </a:p>
        </p:txBody>
      </p:sp>
      <p:sp>
        <p:nvSpPr>
          <p:cNvPr id="18" name="Zástupný symbol pro zápatí 2">
            <a:extLst>
              <a:ext uri="{FF2B5EF4-FFF2-40B4-BE49-F238E27FC236}">
                <a16:creationId xmlns:a16="http://schemas.microsoft.com/office/drawing/2014/main" id="{F755C9BE-89AB-4A55-B4AC-09225F14157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3" name="Obrázek 12">
            <a:extLst>
              <a:ext uri="{FF2B5EF4-FFF2-40B4-BE49-F238E27FC236}">
                <a16:creationId xmlns:a16="http://schemas.microsoft.com/office/drawing/2014/main" id="{D841305F-87FF-4412-A3C0-A4F500DB0D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1784107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subtitle + 3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8"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6"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20000"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4"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26" name="Obrázek 25" descr="Obsah obrázku interiér, světlo&#10;&#10;Popis byl vytvořen automaticky">
            <a:extLst>
              <a:ext uri="{FF2B5EF4-FFF2-40B4-BE49-F238E27FC236}">
                <a16:creationId xmlns:a16="http://schemas.microsoft.com/office/drawing/2014/main" id="{D8985557-839B-4A15-B504-9EE863BD1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27" name="Obrázek 26">
            <a:extLst>
              <a:ext uri="{FF2B5EF4-FFF2-40B4-BE49-F238E27FC236}">
                <a16:creationId xmlns:a16="http://schemas.microsoft.com/office/drawing/2014/main" id="{6DFBFBEE-3199-4B22-93CA-E7FF09EA6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8" name="Rectangle 18">
            <a:extLst>
              <a:ext uri="{FF2B5EF4-FFF2-40B4-BE49-F238E27FC236}">
                <a16:creationId xmlns:a16="http://schemas.microsoft.com/office/drawing/2014/main" id="{95CF856B-0385-4C27-8E46-D0C90A7978CC}"/>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709BA91D-5C45-40CB-B8A6-EEA665B994F4}" type="slidenum">
              <a:rPr lang="cs-CZ" smtClean="0"/>
              <a:t>‹#›</a:t>
            </a:fld>
            <a:endParaRPr lang="cs-CZ"/>
          </a:p>
        </p:txBody>
      </p:sp>
      <p:sp>
        <p:nvSpPr>
          <p:cNvPr id="29" name="Zástupný symbol pro zápatí 2">
            <a:extLst>
              <a:ext uri="{FF2B5EF4-FFF2-40B4-BE49-F238E27FC236}">
                <a16:creationId xmlns:a16="http://schemas.microsoft.com/office/drawing/2014/main" id="{B5F71D9F-E672-40D3-B36B-CDF3701D8DE2}"/>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23" name="Obrázek 22">
            <a:extLst>
              <a:ext uri="{FF2B5EF4-FFF2-40B4-BE49-F238E27FC236}">
                <a16:creationId xmlns:a16="http://schemas.microsoft.com/office/drawing/2014/main" id="{2F5D29FE-FA1B-43EA-9748-1C7EA38D16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3326289423"/>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s, text - 2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20004" y="718722"/>
            <a:ext cx="5220001" cy="3204001"/>
          </a:xfrm>
        </p:spPr>
        <p:txBody>
          <a:bodyPr/>
          <a:lstStyle>
            <a:lvl1pPr algn="l">
              <a:defRPr/>
            </a:lvl1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r>
              <a:rPr lang="cs-CZ" dirty="0" err="1"/>
              <a:t>Click</a:t>
            </a:r>
            <a:r>
              <a:rPr lang="cs-CZ" dirty="0"/>
              <a:t> to </a:t>
            </a:r>
            <a:r>
              <a:rPr lang="cs-CZ" dirty="0" err="1"/>
              <a:t>add</a:t>
            </a:r>
            <a:r>
              <a:rPr lang="cs-CZ" dirty="0"/>
              <a: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r>
              <a:rPr lang="cs-CZ" dirty="0" err="1"/>
              <a:t>Click</a:t>
            </a:r>
            <a:r>
              <a:rPr lang="cs-CZ" dirty="0"/>
              <a:t> to </a:t>
            </a:r>
            <a:r>
              <a:rPr lang="cs-CZ" dirty="0" err="1"/>
              <a:t>add</a:t>
            </a:r>
            <a:r>
              <a:rPr lang="cs-CZ" dirty="0"/>
              <a: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85" y="718722"/>
            <a:ext cx="5220001" cy="3204001"/>
          </a:xfrm>
        </p:spPr>
        <p:txBody>
          <a:bodyPr/>
          <a:lstStyle>
            <a:lvl1pPr algn="l">
              <a:defRPr/>
            </a:lvl1pPr>
          </a:lstStyle>
          <a:p>
            <a:r>
              <a:rPr lang="cs-CZ" dirty="0" err="1"/>
              <a:t>Click</a:t>
            </a:r>
            <a:r>
              <a:rPr lang="cs-CZ" dirty="0"/>
              <a:t> to </a:t>
            </a:r>
            <a:r>
              <a:rPr lang="cs-CZ" dirty="0" err="1"/>
              <a:t>add</a:t>
            </a:r>
            <a:r>
              <a:rPr lang="cs-CZ" dirty="0"/>
              <a:t> text</a:t>
            </a:r>
          </a:p>
        </p:txBody>
      </p:sp>
      <p:pic>
        <p:nvPicPr>
          <p:cNvPr id="23" name="Obrázek 22" descr="Obsah obrázku interiér, světlo&#10;&#10;Popis byl vytvořen automaticky">
            <a:extLst>
              <a:ext uri="{FF2B5EF4-FFF2-40B4-BE49-F238E27FC236}">
                <a16:creationId xmlns:a16="http://schemas.microsoft.com/office/drawing/2014/main" id="{E98F4CFE-D7EA-4B27-8AD7-D14E8DFC5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4" name="Obrázek 3">
            <a:extLst>
              <a:ext uri="{FF2B5EF4-FFF2-40B4-BE49-F238E27FC236}">
                <a16:creationId xmlns:a16="http://schemas.microsoft.com/office/drawing/2014/main" id="{9B445E85-3314-433A-9CD6-A673AF2A6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4" name="Rectangle 18">
            <a:extLst>
              <a:ext uri="{FF2B5EF4-FFF2-40B4-BE49-F238E27FC236}">
                <a16:creationId xmlns:a16="http://schemas.microsoft.com/office/drawing/2014/main" id="{7B7E801E-280F-4E9D-8E81-451C224ED293}"/>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709BA91D-5C45-40CB-B8A6-EEA665B994F4}" type="slidenum">
              <a:rPr lang="cs-CZ" smtClean="0"/>
              <a:t>‹#›</a:t>
            </a:fld>
            <a:endParaRPr lang="cs-CZ"/>
          </a:p>
        </p:txBody>
      </p:sp>
      <p:sp>
        <p:nvSpPr>
          <p:cNvPr id="25" name="Zástupný symbol pro zápatí 2">
            <a:extLst>
              <a:ext uri="{FF2B5EF4-FFF2-40B4-BE49-F238E27FC236}">
                <a16:creationId xmlns:a16="http://schemas.microsoft.com/office/drawing/2014/main" id="{816F4D04-6F52-4E31-9710-67A88106F78C}"/>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6" name="Obrázek 15">
            <a:extLst>
              <a:ext uri="{FF2B5EF4-FFF2-40B4-BE49-F238E27FC236}">
                <a16:creationId xmlns:a16="http://schemas.microsoft.com/office/drawing/2014/main" id="{B2CB67EC-5DC1-48D3-A728-C7845E535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1804763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ly content">
    <p:spTree>
      <p:nvGrpSpPr>
        <p:cNvPr id="1" name=""/>
        <p:cNvGrpSpPr/>
        <p:nvPr/>
      </p:nvGrpSpPr>
      <p:grpSpPr>
        <a:xfrm>
          <a:off x="0" y="0"/>
          <a:ext cx="0" cy="0"/>
          <a:chOff x="0" y="0"/>
          <a:chExt cx="0" cy="0"/>
        </a:xfrm>
      </p:grpSpPr>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1997" indent="0">
              <a:lnSpc>
                <a:spcPts val="3600"/>
              </a:lnSpc>
              <a:buClr>
                <a:schemeClr val="tx2"/>
              </a:buClr>
              <a:buSzPct val="100000"/>
              <a:buFont typeface="Arial" panose="020B0604020202020204" pitchFamily="34" charset="0"/>
              <a:buNone/>
              <a:defRPr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r>
              <a:rPr lang="cs-CZ" dirty="0" err="1"/>
              <a:t>Click</a:t>
            </a:r>
            <a:r>
              <a:rPr lang="cs-CZ" dirty="0"/>
              <a:t> to </a:t>
            </a:r>
            <a:r>
              <a:rPr lang="cs-CZ" dirty="0" err="1"/>
              <a:t>add</a:t>
            </a:r>
            <a:r>
              <a:rPr lang="cs-CZ" dirty="0"/>
              <a:t> text</a:t>
            </a:r>
          </a:p>
        </p:txBody>
      </p:sp>
      <p:pic>
        <p:nvPicPr>
          <p:cNvPr id="13" name="Obrázek 12" descr="Obsah obrázku interiér, světlo&#10;&#10;Popis byl vytvořen automaticky">
            <a:extLst>
              <a:ext uri="{FF2B5EF4-FFF2-40B4-BE49-F238E27FC236}">
                <a16:creationId xmlns:a16="http://schemas.microsoft.com/office/drawing/2014/main" id="{08EA47BF-6ECD-4266-A694-1C20E1D11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4" name="Obrázek 13">
            <a:extLst>
              <a:ext uri="{FF2B5EF4-FFF2-40B4-BE49-F238E27FC236}">
                <a16:creationId xmlns:a16="http://schemas.microsoft.com/office/drawing/2014/main" id="{38B816AB-1241-4C55-809C-C3CF53FE5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5" name="Rectangle 18">
            <a:extLst>
              <a:ext uri="{FF2B5EF4-FFF2-40B4-BE49-F238E27FC236}">
                <a16:creationId xmlns:a16="http://schemas.microsoft.com/office/drawing/2014/main" id="{7B8A69ED-5D3C-4B18-B225-A692CE666D44}"/>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709BA91D-5C45-40CB-B8A6-EEA665B994F4}" type="slidenum">
              <a:rPr lang="cs-CZ" smtClean="0"/>
              <a:t>‹#›</a:t>
            </a:fld>
            <a:endParaRPr lang="cs-CZ"/>
          </a:p>
        </p:txBody>
      </p:sp>
      <p:sp>
        <p:nvSpPr>
          <p:cNvPr id="16" name="Zástupný symbol pro zápatí 2">
            <a:extLst>
              <a:ext uri="{FF2B5EF4-FFF2-40B4-BE49-F238E27FC236}">
                <a16:creationId xmlns:a16="http://schemas.microsoft.com/office/drawing/2014/main" id="{25036BF3-1ED4-4D43-B64F-2347D33199D4}"/>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0" name="Obrázek 9">
            <a:extLst>
              <a:ext uri="{FF2B5EF4-FFF2-40B4-BE49-F238E27FC236}">
                <a16:creationId xmlns:a16="http://schemas.microsoft.com/office/drawing/2014/main" id="{81D01A5B-1864-4350-B54B-2B2731649C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3126145190"/>
      </p:ext>
    </p:extLst>
  </p:cSld>
  <p:clrMapOvr>
    <a:masterClrMapping/>
  </p:clrMapOvr>
  <p:extLst>
    <p:ext uri="{DCECCB84-F9BA-43D5-87BE-67443E8EF086}">
      <p15:sldGuideLst xmlns:p15="http://schemas.microsoft.com/office/powerpoint/2012/main">
        <p15:guide id="1" orient="horz" pos="436">
          <p15:clr>
            <a:srgbClr val="FBAE40"/>
          </p15:clr>
        </p15:guide>
        <p15:guide id="2" pos="4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12" name="Obrázek 11" descr="Obsah obrázku interiér, světlo&#10;&#10;Popis byl vytvořen automaticky">
            <a:extLst>
              <a:ext uri="{FF2B5EF4-FFF2-40B4-BE49-F238E27FC236}">
                <a16:creationId xmlns:a16="http://schemas.microsoft.com/office/drawing/2014/main" id="{41EA4618-184C-4B73-A00E-A475C0B49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3" name="Obrázek 12">
            <a:extLst>
              <a:ext uri="{FF2B5EF4-FFF2-40B4-BE49-F238E27FC236}">
                <a16:creationId xmlns:a16="http://schemas.microsoft.com/office/drawing/2014/main" id="{D2B6F76C-9225-4B41-A123-76FBDE051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4" name="Rectangle 18">
            <a:extLst>
              <a:ext uri="{FF2B5EF4-FFF2-40B4-BE49-F238E27FC236}">
                <a16:creationId xmlns:a16="http://schemas.microsoft.com/office/drawing/2014/main" id="{27967008-004F-4271-96A0-2754AD1F749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709BA91D-5C45-40CB-B8A6-EEA665B994F4}" type="slidenum">
              <a:rPr lang="cs-CZ" smtClean="0"/>
              <a:t>‹#›</a:t>
            </a:fld>
            <a:endParaRPr lang="cs-CZ"/>
          </a:p>
        </p:txBody>
      </p:sp>
      <p:sp>
        <p:nvSpPr>
          <p:cNvPr id="15" name="Zástupný symbol pro zápatí 2">
            <a:extLst>
              <a:ext uri="{FF2B5EF4-FFF2-40B4-BE49-F238E27FC236}">
                <a16:creationId xmlns:a16="http://schemas.microsoft.com/office/drawing/2014/main" id="{F772EB2B-0697-4905-B269-3D1192C6C81B}"/>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9" name="Obrázek 8">
            <a:extLst>
              <a:ext uri="{FF2B5EF4-FFF2-40B4-BE49-F238E27FC236}">
                <a16:creationId xmlns:a16="http://schemas.microsoft.com/office/drawing/2014/main" id="{5BA1347C-8119-4FE5-AB46-B549EA5B3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1390598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ing page">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CE2ED31-3B6C-4D48-8D2C-2AC66C1098AA}"/>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r>
              <a:rPr lang="cs-CZ" dirty="0" err="1"/>
              <a:t>Click</a:t>
            </a:r>
            <a:r>
              <a:rPr lang="cs-CZ" dirty="0"/>
              <a:t> to </a:t>
            </a:r>
            <a:r>
              <a:rPr lang="cs-CZ" dirty="0" err="1"/>
              <a:t>add</a:t>
            </a:r>
            <a:r>
              <a:rPr lang="cs-CZ" dirty="0"/>
              <a:t> text</a:t>
            </a:r>
          </a:p>
        </p:txBody>
      </p:sp>
      <p:pic>
        <p:nvPicPr>
          <p:cNvPr id="4" name="Obrázek 3">
            <a:extLst>
              <a:ext uri="{FF2B5EF4-FFF2-40B4-BE49-F238E27FC236}">
                <a16:creationId xmlns:a16="http://schemas.microsoft.com/office/drawing/2014/main" id="{AD8CA636-2F11-466B-8E7A-4593B189F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0"/>
            <a:ext cx="5080000" cy="6858000"/>
          </a:xfrm>
          <a:prstGeom prst="rect">
            <a:avLst/>
          </a:prstGeom>
        </p:spPr>
      </p:pic>
      <p:sp>
        <p:nvSpPr>
          <p:cNvPr id="15" name="Rectangle 18">
            <a:extLst>
              <a:ext uri="{FF2B5EF4-FFF2-40B4-BE49-F238E27FC236}">
                <a16:creationId xmlns:a16="http://schemas.microsoft.com/office/drawing/2014/main" id="{87F6D96D-6D11-43DE-953E-6E583AAE9F5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709BA91D-5C45-40CB-B8A6-EEA665B994F4}" type="slidenum">
              <a:rPr lang="cs-CZ" smtClean="0"/>
              <a:t>‹#›</a:t>
            </a:fld>
            <a:endParaRPr lang="cs-CZ"/>
          </a:p>
        </p:txBody>
      </p:sp>
      <p:sp>
        <p:nvSpPr>
          <p:cNvPr id="16" name="Zástupný symbol pro zápatí 2">
            <a:extLst>
              <a:ext uri="{FF2B5EF4-FFF2-40B4-BE49-F238E27FC236}">
                <a16:creationId xmlns:a16="http://schemas.microsoft.com/office/drawing/2014/main" id="{B9147A2B-4A64-401B-8211-79053FE645D5}"/>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sp>
        <p:nvSpPr>
          <p:cNvPr id="2" name="Nadpis 1">
            <a:extLst>
              <a:ext uri="{FF2B5EF4-FFF2-40B4-BE49-F238E27FC236}">
                <a16:creationId xmlns:a16="http://schemas.microsoft.com/office/drawing/2014/main" id="{B66687A4-7E39-4B39-A429-6E8B04FC2139}"/>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sk-SK" dirty="0"/>
          </a:p>
        </p:txBody>
      </p:sp>
    </p:spTree>
    <p:extLst>
      <p:ext uri="{BB962C8B-B14F-4D97-AF65-F5344CB8AC3E}">
        <p14:creationId xmlns:p14="http://schemas.microsoft.com/office/powerpoint/2010/main" val="3948466973"/>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
    <p:bg>
      <p:bgRef idx="1001">
        <a:schemeClr val="bg2"/>
      </p:bgRef>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48E0DBD-B311-459A-88E1-E9F57A165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73" y="2148393"/>
            <a:ext cx="6064220" cy="2561214"/>
          </a:xfrm>
          <a:prstGeom prst="rect">
            <a:avLst/>
          </a:prstGeom>
        </p:spPr>
      </p:pic>
    </p:spTree>
    <p:extLst>
      <p:ext uri="{BB962C8B-B14F-4D97-AF65-F5344CB8AC3E}">
        <p14:creationId xmlns:p14="http://schemas.microsoft.com/office/powerpoint/2010/main" val="143983885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ogo + MUNI">
    <p:bg>
      <p:bgRef idx="1001">
        <a:schemeClr val="bg2"/>
      </p:bgRef>
    </p:bg>
    <p:spTree>
      <p:nvGrpSpPr>
        <p:cNvPr id="1" name=""/>
        <p:cNvGrpSpPr/>
        <p:nvPr/>
      </p:nvGrpSpPr>
      <p:grpSpPr>
        <a:xfrm>
          <a:off x="0" y="0"/>
          <a:ext cx="0" cy="0"/>
          <a:chOff x="0" y="0"/>
          <a:chExt cx="0" cy="0"/>
        </a:xfrm>
      </p:grpSpPr>
      <p:pic>
        <p:nvPicPr>
          <p:cNvPr id="5" name="Obrázek 4" descr="Obsah obrázku text, klipart&#10;&#10;Popis byl vytvořen automaticky">
            <a:extLst>
              <a:ext uri="{FF2B5EF4-FFF2-40B4-BE49-F238E27FC236}">
                <a16:creationId xmlns:a16="http://schemas.microsoft.com/office/drawing/2014/main" id="{B542F294-F470-457A-8F46-8A41F01BB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324" y="2253930"/>
            <a:ext cx="3366889" cy="2437311"/>
          </a:xfrm>
          <a:prstGeom prst="rect">
            <a:avLst/>
          </a:prstGeom>
        </p:spPr>
      </p:pic>
      <p:pic>
        <p:nvPicPr>
          <p:cNvPr id="4" name="Obrázek 3">
            <a:extLst>
              <a:ext uri="{FF2B5EF4-FFF2-40B4-BE49-F238E27FC236}">
                <a16:creationId xmlns:a16="http://schemas.microsoft.com/office/drawing/2014/main" id="{E0789F55-D007-4B07-AEC2-4A7259F59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70571"/>
            <a:ext cx="5012112" cy="2116858"/>
          </a:xfrm>
          <a:prstGeom prst="rect">
            <a:avLst/>
          </a:prstGeom>
        </p:spPr>
      </p:pic>
    </p:spTree>
    <p:extLst>
      <p:ext uri="{BB962C8B-B14F-4D97-AF65-F5344CB8AC3E}">
        <p14:creationId xmlns:p14="http://schemas.microsoft.com/office/powerpoint/2010/main" val="161008172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ttern">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A5F823DD-798C-4078-B05D-200A7387C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709878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ntro Blue">
    <p:bg>
      <p:bgPr>
        <a:solidFill>
          <a:srgbClr val="0000E2"/>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6" y="6228000"/>
            <a:ext cx="5804625" cy="252000"/>
          </a:xfrm>
          <a:prstGeom prst="rect">
            <a:avLst/>
          </a:prstGeom>
        </p:spPr>
        <p:txBody>
          <a:bodyPr/>
          <a:lstStyle>
            <a:lvl1pPr>
              <a:defRPr sz="1200">
                <a:solidFill>
                  <a:schemeClr val="bg1"/>
                </a:solidFill>
                <a:latin typeface="Arial" panose="020B0604020202020204" pitchFamily="34" charset="0"/>
              </a:defRPr>
            </a:lvl1p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709BA91D-5C45-40CB-B8A6-EEA665B994F4}"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3" y="2900365"/>
            <a:ext cx="11361600" cy="1171580"/>
          </a:xfrm>
        </p:spPr>
        <p:txBody>
          <a:bodyPr anchor="t"/>
          <a:lstStyle>
            <a:lvl1pPr algn="l">
              <a:lnSpc>
                <a:spcPts val="4400"/>
              </a:lnSpc>
              <a:defRPr sz="440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398503" y="4116412"/>
            <a:ext cx="11361600"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0469" b="-40469"/>
          <a:stretch/>
        </p:blipFill>
        <p:spPr>
          <a:xfrm>
            <a:off x="6742800" y="2772000"/>
            <a:ext cx="5505049" cy="6336000"/>
          </a:xfrm>
          <a:prstGeom prst="rect">
            <a:avLst/>
          </a:prstGeom>
        </p:spPr>
      </p:pic>
      <p:pic>
        <p:nvPicPr>
          <p:cNvPr id="10" name="Obrázek 9" descr="Obsah obrázku text, hodiny&#10;&#10;Popis byl vytvořen automaticky">
            <a:extLst>
              <a:ext uri="{FF2B5EF4-FFF2-40B4-BE49-F238E27FC236}">
                <a16:creationId xmlns:a16="http://schemas.microsoft.com/office/drawing/2014/main" id="{EB00C688-6EE2-48E3-946A-78B8E652D46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1" name="Obrázek 10">
            <a:extLst>
              <a:ext uri="{FF2B5EF4-FFF2-40B4-BE49-F238E27FC236}">
                <a16:creationId xmlns:a16="http://schemas.microsoft.com/office/drawing/2014/main" id="{F5E2F917-B83F-459C-964E-21784BBCB3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1771209856"/>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2" y="85014"/>
            <a:ext cx="8534400" cy="1507067"/>
          </a:xfrm>
        </p:spPr>
        <p:txBody>
          <a:bodyPr/>
          <a:lstStyle/>
          <a:p>
            <a:r>
              <a:rPr lang="cs-CZ"/>
              <a:t>Kliknutím lze upravit styl.</a:t>
            </a:r>
            <a:endParaRPr lang="en-US" dirty="0"/>
          </a:p>
        </p:txBody>
      </p:sp>
      <p:sp>
        <p:nvSpPr>
          <p:cNvPr id="3" name="Content Placeholder 2"/>
          <p:cNvSpPr>
            <a:spLocks noGrp="1"/>
          </p:cNvSpPr>
          <p:nvPr>
            <p:ph idx="1"/>
          </p:nvPr>
        </p:nvSpPr>
        <p:spPr>
          <a:xfrm>
            <a:off x="684212" y="1847850"/>
            <a:ext cx="8337239" cy="4203634"/>
          </a:xfrm>
        </p:spPr>
        <p:txBody>
          <a:bodyPr anchor="t"/>
          <a:lstStyle>
            <a:lvl1pPr marL="180000">
              <a:defRPr/>
            </a:lvl1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150536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ntro White + pictur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709BA91D-5C45-40CB-B8A6-EEA665B994F4}" type="slidenum">
              <a:rPr lang="cs-CZ" smtClean="0"/>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4"/>
            <a:ext cx="6096000" cy="6857999"/>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5" name="Obrázek 14" descr="Obsah obrázku text, hodiny&#10;&#10;Popis byl vytvořen automaticky">
            <a:extLst>
              <a:ext uri="{FF2B5EF4-FFF2-40B4-BE49-F238E27FC236}">
                <a16:creationId xmlns:a16="http://schemas.microsoft.com/office/drawing/2014/main" id="{D75CEADC-27FE-4F2C-A9F5-DDC3C7D9F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3" name="Obrázek 12">
            <a:extLst>
              <a:ext uri="{FF2B5EF4-FFF2-40B4-BE49-F238E27FC236}">
                <a16:creationId xmlns:a16="http://schemas.microsoft.com/office/drawing/2014/main" id="{91942C0D-345E-476A-BFBE-0F631B529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34620552"/>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ntro Blue + picture">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709BA91D-5C45-40CB-B8A6-EEA665B994F4}" type="slidenum">
              <a:rPr lang="cs-CZ" smtClean="0"/>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4"/>
            <a:ext cx="6096000" cy="6857999"/>
          </a:xfrm>
        </p:spPr>
        <p:txBody>
          <a:bodyPr anchor="ctr"/>
          <a:lstStyle>
            <a:lvl1pPr algn="ctr">
              <a:defRPr>
                <a:solidFill>
                  <a:srgbClr val="FFFFFF"/>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bg1"/>
                </a:solidFill>
                <a:latin typeface="Arial" panose="020B0604020202020204" pitchFamily="34" charset="0"/>
              </a:defRPr>
            </a:lvl1pPr>
          </a:lstStyle>
          <a:p>
            <a:endParaRPr lang="cs-CZ"/>
          </a:p>
        </p:txBody>
      </p:sp>
      <p:pic>
        <p:nvPicPr>
          <p:cNvPr id="15" name="Obrázek 14" descr="Obsah obrázku text, hodiny&#10;&#10;Popis byl vytvořen automaticky">
            <a:extLst>
              <a:ext uri="{FF2B5EF4-FFF2-40B4-BE49-F238E27FC236}">
                <a16:creationId xmlns:a16="http://schemas.microsoft.com/office/drawing/2014/main" id="{E04138B1-ED6C-42B8-BADD-7C3501196C7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3" name="Obrázek 12">
            <a:extLst>
              <a:ext uri="{FF2B5EF4-FFF2-40B4-BE49-F238E27FC236}">
                <a16:creationId xmlns:a16="http://schemas.microsoft.com/office/drawing/2014/main" id="{BBE14810-0294-456C-AA99-4C6684819B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1798061930"/>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ntro White half">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709BA91D-5C45-40CB-B8A6-EEA665B994F4}" type="slidenum">
              <a:rPr lang="cs-CZ" smtClean="0"/>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28A0092B-C50C-407E-A947-70E740481C1C}">
                <a14:useLocalDpi xmlns:a14="http://schemas.microsoft.com/office/drawing/2010/main" val="0"/>
              </a:ext>
            </a:extLst>
          </a:blip>
          <a:srcRect t="41490" b="-2286"/>
          <a:stretch/>
        </p:blipFill>
        <p:spPr>
          <a:xfrm>
            <a:off x="6742395" y="2844000"/>
            <a:ext cx="5505126" cy="38520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BAE50E0F-7153-4349-BBBB-00C773297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9" name="Obrázek 8">
            <a:extLst>
              <a:ext uri="{FF2B5EF4-FFF2-40B4-BE49-F238E27FC236}">
                <a16:creationId xmlns:a16="http://schemas.microsoft.com/office/drawing/2014/main" id="{A05A33A2-DD17-417B-BE1E-8AD4CB28A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2738155785"/>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tro Blue half">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709BA91D-5C45-40CB-B8A6-EEA665B994F4}" type="slidenum">
              <a:rPr lang="cs-CZ" smtClean="0"/>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chemeClr val="bg1"/>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bg1"/>
                </a:solidFill>
                <a:latin typeface="Arial" panose="020B0604020202020204" pitchFamily="34" charset="0"/>
              </a:defRPr>
            </a:lvl1pPr>
          </a:lstStyle>
          <a:p>
            <a:endParaRPr lang="cs-CZ"/>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1490" b="-2286"/>
          <a:stretch/>
        </p:blipFill>
        <p:spPr>
          <a:xfrm>
            <a:off x="6742395" y="2844000"/>
            <a:ext cx="5505126" cy="38520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9C2892A4-4AE1-4F46-A20A-E5ED594F020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9" name="Obrázek 8">
            <a:extLst>
              <a:ext uri="{FF2B5EF4-FFF2-40B4-BE49-F238E27FC236}">
                <a16:creationId xmlns:a16="http://schemas.microsoft.com/office/drawing/2014/main" id="{84DE195D-C821-4756-A308-C4DA3A1E27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2050872162"/>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7" name="Obrázek 6" descr="Obsah obrázku interiér, světlo&#10;&#10;Popis byl vytvořen automaticky">
            <a:extLst>
              <a:ext uri="{FF2B5EF4-FFF2-40B4-BE49-F238E27FC236}">
                <a16:creationId xmlns:a16="http://schemas.microsoft.com/office/drawing/2014/main" id="{DF9BE563-9AB0-4A7C-BB6E-3D88028C8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2" name="Obrázek 11">
            <a:extLst>
              <a:ext uri="{FF2B5EF4-FFF2-40B4-BE49-F238E27FC236}">
                <a16:creationId xmlns:a16="http://schemas.microsoft.com/office/drawing/2014/main" id="{FBC6FB59-C67D-4E95-B94D-8918147D4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4" name="Rectangle 18">
            <a:extLst>
              <a:ext uri="{FF2B5EF4-FFF2-40B4-BE49-F238E27FC236}">
                <a16:creationId xmlns:a16="http://schemas.microsoft.com/office/drawing/2014/main" id="{4E6BF75B-E62C-4F8E-AE82-5BC7FA2470C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709BA91D-5C45-40CB-B8A6-EEA665B994F4}" type="slidenum">
              <a:rPr lang="cs-CZ" smtClean="0"/>
              <a:t>‹#›</a:t>
            </a:fld>
            <a:endParaRPr lang="cs-CZ"/>
          </a:p>
        </p:txBody>
      </p:sp>
      <p:sp>
        <p:nvSpPr>
          <p:cNvPr id="15" name="Zástupný symbol pro zápatí 2">
            <a:extLst>
              <a:ext uri="{FF2B5EF4-FFF2-40B4-BE49-F238E27FC236}">
                <a16:creationId xmlns:a16="http://schemas.microsoft.com/office/drawing/2014/main" id="{FB5A25A1-BE1A-4F4E-87B3-DA8C47B400D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3" name="Obrázek 2">
            <a:extLst>
              <a:ext uri="{FF2B5EF4-FFF2-40B4-BE49-F238E27FC236}">
                <a16:creationId xmlns:a16="http://schemas.microsoft.com/office/drawing/2014/main" id="{C9AE4C31-AC45-4530-BAFB-8F6260142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811085706"/>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6" name="Obrázek 15" descr="Obsah obrázku interiér, světlo&#10;&#10;Popis byl vytvořen automaticky">
            <a:extLst>
              <a:ext uri="{FF2B5EF4-FFF2-40B4-BE49-F238E27FC236}">
                <a16:creationId xmlns:a16="http://schemas.microsoft.com/office/drawing/2014/main" id="{0DE9DA07-32F9-4E6E-A7BE-99647D63A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7" name="Obrázek 16">
            <a:extLst>
              <a:ext uri="{FF2B5EF4-FFF2-40B4-BE49-F238E27FC236}">
                <a16:creationId xmlns:a16="http://schemas.microsoft.com/office/drawing/2014/main" id="{197151F2-E319-483E-AE55-F68A678C0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8" name="Rectangle 18">
            <a:extLst>
              <a:ext uri="{FF2B5EF4-FFF2-40B4-BE49-F238E27FC236}">
                <a16:creationId xmlns:a16="http://schemas.microsoft.com/office/drawing/2014/main" id="{C431A331-E089-4180-93A6-DF1B93BDF067}"/>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709BA91D-5C45-40CB-B8A6-EEA665B994F4}" type="slidenum">
              <a:rPr lang="cs-CZ" smtClean="0"/>
              <a:t>‹#›</a:t>
            </a:fld>
            <a:endParaRPr lang="cs-CZ"/>
          </a:p>
        </p:txBody>
      </p:sp>
      <p:sp>
        <p:nvSpPr>
          <p:cNvPr id="19" name="Zástupný symbol pro zápatí 2">
            <a:extLst>
              <a:ext uri="{FF2B5EF4-FFF2-40B4-BE49-F238E27FC236}">
                <a16:creationId xmlns:a16="http://schemas.microsoft.com/office/drawing/2014/main" id="{337D529D-6F63-4BAA-945F-E98559FE4B96}"/>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1" name="Obrázek 10">
            <a:extLst>
              <a:ext uri="{FF2B5EF4-FFF2-40B4-BE49-F238E27FC236}">
                <a16:creationId xmlns:a16="http://schemas.microsoft.com/office/drawing/2014/main" id="{6022C6D1-41F4-4E86-A277-3E0EB14B3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346282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comparison">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5" name="Obrázek 14" descr="Obsah obrázku interiér, světlo&#10;&#10;Popis byl vytvořen automaticky">
            <a:extLst>
              <a:ext uri="{FF2B5EF4-FFF2-40B4-BE49-F238E27FC236}">
                <a16:creationId xmlns:a16="http://schemas.microsoft.com/office/drawing/2014/main" id="{204A2C78-616B-4BB2-9631-06B1AF535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6" name="Obrázek 15">
            <a:extLst>
              <a:ext uri="{FF2B5EF4-FFF2-40B4-BE49-F238E27FC236}">
                <a16:creationId xmlns:a16="http://schemas.microsoft.com/office/drawing/2014/main" id="{2ABDA073-F32D-4A08-BBA9-D9A584A99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7" name="Rectangle 18">
            <a:extLst>
              <a:ext uri="{FF2B5EF4-FFF2-40B4-BE49-F238E27FC236}">
                <a16:creationId xmlns:a16="http://schemas.microsoft.com/office/drawing/2014/main" id="{E50F766C-2233-422C-84C6-A293DB9EBCE3}"/>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709BA91D-5C45-40CB-B8A6-EEA665B994F4}" type="slidenum">
              <a:rPr lang="cs-CZ" smtClean="0"/>
              <a:t>‹#›</a:t>
            </a:fld>
            <a:endParaRPr lang="cs-CZ"/>
          </a:p>
        </p:txBody>
      </p:sp>
      <p:sp>
        <p:nvSpPr>
          <p:cNvPr id="18" name="Zástupný symbol pro zápatí 2">
            <a:extLst>
              <a:ext uri="{FF2B5EF4-FFF2-40B4-BE49-F238E27FC236}">
                <a16:creationId xmlns:a16="http://schemas.microsoft.com/office/drawing/2014/main" id="{374F2939-4B34-4B0F-A33E-0861C6E652E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0" name="Obrázek 9">
            <a:extLst>
              <a:ext uri="{FF2B5EF4-FFF2-40B4-BE49-F238E27FC236}">
                <a16:creationId xmlns:a16="http://schemas.microsoft.com/office/drawing/2014/main" id="{B2A1D592-88A0-4761-8729-E8D3B8CB8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1166464204"/>
      </p:ext>
    </p:extLst>
  </p:cSld>
  <p:clrMapOvr>
    <a:masterClrMapping/>
  </p:clrMapOvr>
  <p:extLst>
    <p:ext uri="{DCECCB84-F9BA-43D5-87BE-67443E8EF086}">
      <p15:sldGuideLst xmlns:p15="http://schemas.microsoft.com/office/powerpoint/2012/main">
        <p15:guide id="1" orient="horz" pos="3657">
          <p15:clr>
            <a:srgbClr val="FBAE40"/>
          </p15:clr>
        </p15:guide>
        <p15:guide id="2" pos="724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709BA91D-5C45-40CB-B8A6-EEA665B994F4}" type="slidenum">
              <a:rPr lang="cs-CZ" smtClean="0"/>
              <a:t>‹#›</a:t>
            </a:fld>
            <a:endParaRPr 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err="1"/>
              <a:t>Click</a:t>
            </a:r>
            <a:r>
              <a:rPr lang="cs-CZ" dirty="0"/>
              <a:t> to </a:t>
            </a:r>
            <a:r>
              <a:rPr lang="cs-CZ" dirty="0" err="1"/>
              <a:t>add</a:t>
            </a:r>
            <a:r>
              <a:rPr lang="cs-CZ" dirty="0"/>
              <a:t> </a:t>
            </a:r>
            <a:r>
              <a:rPr lang="cs-CZ" dirty="0" err="1"/>
              <a:t>title</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354" rtl="0" eaLnBrk="1" fontAlgn="base" latinLnBrk="0" hangingPunct="1">
              <a:lnSpc>
                <a:spcPct val="114000"/>
              </a:lnSpc>
              <a:spcBef>
                <a:spcPts val="0"/>
              </a:spcBef>
              <a:spcAft>
                <a:spcPct val="0"/>
              </a:spcAft>
              <a:buClr>
                <a:schemeClr val="tx2"/>
              </a:buClr>
              <a:buSzPct val="100000"/>
              <a:buFontTx/>
              <a:buNone/>
              <a:tabLst/>
              <a:defRPr/>
            </a:pPr>
            <a:r>
              <a:rPr lang="cs-CZ" noProof="0" dirty="0" err="1"/>
              <a:t>Click</a:t>
            </a:r>
            <a:r>
              <a:rPr lang="cs-CZ" noProof="0" dirty="0"/>
              <a:t> to </a:t>
            </a:r>
            <a:r>
              <a:rPr lang="cs-CZ" noProof="0" dirty="0" err="1"/>
              <a:t>add</a:t>
            </a:r>
            <a:r>
              <a:rPr lang="cs-CZ" noProof="0" dirty="0"/>
              <a:t> text</a:t>
            </a:r>
          </a:p>
        </p:txBody>
      </p:sp>
      <p:sp>
        <p:nvSpPr>
          <p:cNvPr id="7" name="Zástupný symbol pro zápatí 2">
            <a:extLst>
              <a:ext uri="{FF2B5EF4-FFF2-40B4-BE49-F238E27FC236}">
                <a16:creationId xmlns:a16="http://schemas.microsoft.com/office/drawing/2014/main" id="{CF18CB00-AFD8-44F7-AC59-635A42C8E5CD}"/>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spTree>
    <p:extLst>
      <p:ext uri="{BB962C8B-B14F-4D97-AF65-F5344CB8AC3E}">
        <p14:creationId xmlns:p14="http://schemas.microsoft.com/office/powerpoint/2010/main" val="675857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rtl="0" eaLnBrk="1" fontAlgn="base" hangingPunct="1">
        <a:lnSpc>
          <a:spcPts val="4000"/>
        </a:lnSpc>
        <a:spcBef>
          <a:spcPct val="0"/>
        </a:spcBef>
        <a:spcAft>
          <a:spcPct val="0"/>
        </a:spcAft>
        <a:defRPr sz="4000" b="1">
          <a:solidFill>
            <a:schemeClr val="tx2"/>
          </a:solidFill>
          <a:latin typeface="Arial" panose="020B060402020202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178" algn="l" rtl="0" eaLnBrk="1" fontAlgn="base" hangingPunct="1">
        <a:spcBef>
          <a:spcPct val="0"/>
        </a:spcBef>
        <a:spcAft>
          <a:spcPct val="0"/>
        </a:spcAft>
        <a:defRPr sz="2400" b="1">
          <a:solidFill>
            <a:srgbClr val="00287D"/>
          </a:solidFill>
          <a:latin typeface="Tahoma" pitchFamily="34" charset="0"/>
        </a:defRPr>
      </a:lvl6pPr>
      <a:lvl7pPr marL="914354" algn="l" rtl="0" eaLnBrk="1" fontAlgn="base" hangingPunct="1">
        <a:spcBef>
          <a:spcPct val="0"/>
        </a:spcBef>
        <a:spcAft>
          <a:spcPct val="0"/>
        </a:spcAft>
        <a:defRPr sz="2400" b="1">
          <a:solidFill>
            <a:srgbClr val="00287D"/>
          </a:solidFill>
          <a:latin typeface="Tahoma" pitchFamily="34" charset="0"/>
        </a:defRPr>
      </a:lvl7pPr>
      <a:lvl8pPr marL="1371532" algn="l" rtl="0" eaLnBrk="1" fontAlgn="base" hangingPunct="1">
        <a:spcBef>
          <a:spcPct val="0"/>
        </a:spcBef>
        <a:spcAft>
          <a:spcPct val="0"/>
        </a:spcAft>
        <a:defRPr sz="2400" b="1">
          <a:solidFill>
            <a:srgbClr val="00287D"/>
          </a:solidFill>
          <a:latin typeface="Tahoma" pitchFamily="34" charset="0"/>
        </a:defRPr>
      </a:lvl8pPr>
      <a:lvl9pPr marL="1828709"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354" rtl="0" eaLnBrk="1" fontAlgn="base" latinLnBrk="0" hangingPunct="1">
        <a:lnSpc>
          <a:spcPct val="114000"/>
        </a:lnSpc>
        <a:spcBef>
          <a:spcPts val="0"/>
        </a:spcBef>
        <a:spcAft>
          <a:spcPct val="0"/>
        </a:spcAft>
        <a:buClr>
          <a:schemeClr val="tx2"/>
        </a:buClr>
        <a:buSzPct val="100000"/>
        <a:buFontTx/>
        <a:buNone/>
        <a:tabLst/>
        <a:defRPr sz="2400" b="0">
          <a:solidFill>
            <a:schemeClr val="tx1"/>
          </a:solidFill>
          <a:latin typeface="Arial" panose="020B060402020202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354"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532"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709"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474" indent="-228589" algn="l" rtl="0" eaLnBrk="1" fontAlgn="base" hangingPunct="1">
        <a:spcBef>
          <a:spcPct val="20000"/>
        </a:spcBef>
        <a:spcAft>
          <a:spcPct val="0"/>
        </a:spcAft>
        <a:buClr>
          <a:schemeClr val="accent1"/>
        </a:buClr>
        <a:buFont typeface="Wingdings" pitchFamily="2" charset="2"/>
        <a:buBlip>
          <a:blip r:embed="rId22"/>
        </a:buBlip>
        <a:defRPr>
          <a:solidFill>
            <a:schemeClr val="tx1"/>
          </a:solidFill>
          <a:latin typeface="+mn-lt"/>
        </a:defRPr>
      </a:lvl6pPr>
      <a:lvl7pPr marL="2743062"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24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418"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30.png"/><Relationship Id="rId4" Type="http://schemas.openxmlformats.org/officeDocument/2006/relationships/diagramLayout" Target="../diagrams/layout17.xml"/><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31.png"/><Relationship Id="rId2" Type="http://schemas.openxmlformats.org/officeDocument/2006/relationships/diagramData" Target="../diagrams/data21.xml"/><Relationship Id="rId1" Type="http://schemas.openxmlformats.org/officeDocument/2006/relationships/slideLayout" Target="../slideLayouts/slideLayout1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24.png"/><Relationship Id="rId4" Type="http://schemas.openxmlformats.org/officeDocument/2006/relationships/diagramLayout" Target="../diagrams/layout7.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F0FCEF1-50B6-4089-AFA1-A6F88CA27FB9}"/>
              </a:ext>
            </a:extLst>
          </p:cNvPr>
          <p:cNvSpPr>
            <a:spLocks noGrp="1"/>
          </p:cNvSpPr>
          <p:nvPr>
            <p:ph type="title"/>
          </p:nvPr>
        </p:nvSpPr>
        <p:spPr/>
        <p:txBody>
          <a:bodyPr/>
          <a:lstStyle/>
          <a:p>
            <a:r>
              <a:rPr lang="en-US" dirty="0"/>
              <a:t>Smart City and complexity</a:t>
            </a:r>
          </a:p>
        </p:txBody>
      </p:sp>
      <p:sp>
        <p:nvSpPr>
          <p:cNvPr id="5" name="Podnadpis 4">
            <a:extLst>
              <a:ext uri="{FF2B5EF4-FFF2-40B4-BE49-F238E27FC236}">
                <a16:creationId xmlns:a16="http://schemas.microsoft.com/office/drawing/2014/main" id="{E9CBAB76-DBD1-4D21-ABDE-471282B9B4BA}"/>
              </a:ext>
            </a:extLst>
          </p:cNvPr>
          <p:cNvSpPr>
            <a:spLocks noGrp="1"/>
          </p:cNvSpPr>
          <p:nvPr>
            <p:ph type="subTitle" idx="1"/>
          </p:nvPr>
        </p:nvSpPr>
        <p:spPr/>
        <p:txBody>
          <a:bodyPr/>
          <a:lstStyle/>
          <a:p>
            <a:r>
              <a:rPr lang="en-US" dirty="0"/>
              <a:t>Leonard Walletzký</a:t>
            </a:r>
          </a:p>
        </p:txBody>
      </p:sp>
    </p:spTree>
    <p:extLst>
      <p:ext uri="{BB962C8B-B14F-4D97-AF65-F5344CB8AC3E}">
        <p14:creationId xmlns:p14="http://schemas.microsoft.com/office/powerpoint/2010/main" val="314120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6FE21C-7518-40CD-B652-9A701F63F628}"/>
              </a:ext>
            </a:extLst>
          </p:cNvPr>
          <p:cNvSpPr>
            <a:spLocks noGrp="1"/>
          </p:cNvSpPr>
          <p:nvPr>
            <p:ph type="title"/>
          </p:nvPr>
        </p:nvSpPr>
        <p:spPr/>
        <p:txBody>
          <a:bodyPr/>
          <a:lstStyle/>
          <a:p>
            <a:r>
              <a:rPr lang="en-US" dirty="0"/>
              <a:t>Help of Service approach</a:t>
            </a:r>
          </a:p>
        </p:txBody>
      </p:sp>
      <p:graphicFrame>
        <p:nvGraphicFramePr>
          <p:cNvPr id="4" name="Zástupný symbol pro obsah 3">
            <a:extLst>
              <a:ext uri="{FF2B5EF4-FFF2-40B4-BE49-F238E27FC236}">
                <a16:creationId xmlns:a16="http://schemas.microsoft.com/office/drawing/2014/main" id="{8782C2BA-A290-4336-996D-2F225D0E18B8}"/>
              </a:ext>
            </a:extLst>
          </p:cNvPr>
          <p:cNvGraphicFramePr>
            <a:graphicFrameLocks noGrp="1"/>
          </p:cNvGraphicFramePr>
          <p:nvPr>
            <p:ph idx="4294967295"/>
            <p:extLst>
              <p:ext uri="{D42A27DB-BD31-4B8C-83A1-F6EECF244321}">
                <p14:modId xmlns:p14="http://schemas.microsoft.com/office/powerpoint/2010/main" val="1790664412"/>
              </p:ext>
            </p:extLst>
          </p:nvPr>
        </p:nvGraphicFramePr>
        <p:xfrm>
          <a:off x="0" y="1816100"/>
          <a:ext cx="6323013" cy="3570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2B5CBDE1-DC24-4C87-A7DD-67BED173ED96}"/>
              </a:ext>
            </a:extLst>
          </p:cNvPr>
          <p:cNvGraphicFramePr/>
          <p:nvPr>
            <p:extLst>
              <p:ext uri="{D42A27DB-BD31-4B8C-83A1-F6EECF244321}">
                <p14:modId xmlns:p14="http://schemas.microsoft.com/office/powerpoint/2010/main" val="1041817118"/>
              </p:ext>
            </p:extLst>
          </p:nvPr>
        </p:nvGraphicFramePr>
        <p:xfrm>
          <a:off x="5567680" y="1571310"/>
          <a:ext cx="6096000" cy="35696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3760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680E6C59-47C6-4765-94EF-54160360951C}"/>
                                            </p:graphicEl>
                                          </p:spTgt>
                                        </p:tgtEl>
                                        <p:attrNameLst>
                                          <p:attrName>style.visibility</p:attrName>
                                        </p:attrNameLst>
                                      </p:cBhvr>
                                      <p:to>
                                        <p:strVal val="visible"/>
                                      </p:to>
                                    </p:set>
                                    <p:animEffect transition="in" filter="fade">
                                      <p:cBhvr>
                                        <p:cTn id="7" dur="1000"/>
                                        <p:tgtEl>
                                          <p:spTgt spid="4">
                                            <p:graphicEl>
                                              <a:dgm id="{680E6C59-47C6-4765-94EF-54160360951C}"/>
                                            </p:graphicEl>
                                          </p:spTgt>
                                        </p:tgtEl>
                                      </p:cBhvr>
                                    </p:animEffect>
                                    <p:anim calcmode="lin" valueType="num">
                                      <p:cBhvr>
                                        <p:cTn id="8" dur="1000" fill="hold"/>
                                        <p:tgtEl>
                                          <p:spTgt spid="4">
                                            <p:graphicEl>
                                              <a:dgm id="{680E6C59-47C6-4765-94EF-54160360951C}"/>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680E6C59-47C6-4765-94EF-54160360951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B39D908D-EED3-47BD-9B85-D00D091125FC}"/>
                                            </p:graphicEl>
                                          </p:spTgt>
                                        </p:tgtEl>
                                        <p:attrNameLst>
                                          <p:attrName>style.visibility</p:attrName>
                                        </p:attrNameLst>
                                      </p:cBhvr>
                                      <p:to>
                                        <p:strVal val="visible"/>
                                      </p:to>
                                    </p:set>
                                    <p:animEffect transition="in" filter="fade">
                                      <p:cBhvr>
                                        <p:cTn id="14" dur="1000"/>
                                        <p:tgtEl>
                                          <p:spTgt spid="4">
                                            <p:graphicEl>
                                              <a:dgm id="{B39D908D-EED3-47BD-9B85-D00D091125FC}"/>
                                            </p:graphicEl>
                                          </p:spTgt>
                                        </p:tgtEl>
                                      </p:cBhvr>
                                    </p:animEffect>
                                    <p:anim calcmode="lin" valueType="num">
                                      <p:cBhvr>
                                        <p:cTn id="15" dur="1000" fill="hold"/>
                                        <p:tgtEl>
                                          <p:spTgt spid="4">
                                            <p:graphicEl>
                                              <a:dgm id="{B39D908D-EED3-47BD-9B85-D00D091125FC}"/>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B39D908D-EED3-47BD-9B85-D00D091125FC}"/>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630A5C94-968A-4B5B-89E8-9E99349DBDB3}"/>
                                            </p:graphicEl>
                                          </p:spTgt>
                                        </p:tgtEl>
                                        <p:attrNameLst>
                                          <p:attrName>style.visibility</p:attrName>
                                        </p:attrNameLst>
                                      </p:cBhvr>
                                      <p:to>
                                        <p:strVal val="visible"/>
                                      </p:to>
                                    </p:set>
                                    <p:animEffect transition="in" filter="fade">
                                      <p:cBhvr>
                                        <p:cTn id="21" dur="1000"/>
                                        <p:tgtEl>
                                          <p:spTgt spid="4">
                                            <p:graphicEl>
                                              <a:dgm id="{630A5C94-968A-4B5B-89E8-9E99349DBDB3}"/>
                                            </p:graphicEl>
                                          </p:spTgt>
                                        </p:tgtEl>
                                      </p:cBhvr>
                                    </p:animEffect>
                                    <p:anim calcmode="lin" valueType="num">
                                      <p:cBhvr>
                                        <p:cTn id="22" dur="1000" fill="hold"/>
                                        <p:tgtEl>
                                          <p:spTgt spid="4">
                                            <p:graphicEl>
                                              <a:dgm id="{630A5C94-968A-4B5B-89E8-9E99349DBDB3}"/>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630A5C94-968A-4B5B-89E8-9E99349DBDB3}"/>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87D3FF29-5FCD-4E04-8D22-AAB5AA77C271}"/>
                                            </p:graphicEl>
                                          </p:spTgt>
                                        </p:tgtEl>
                                        <p:attrNameLst>
                                          <p:attrName>style.visibility</p:attrName>
                                        </p:attrNameLst>
                                      </p:cBhvr>
                                      <p:to>
                                        <p:strVal val="visible"/>
                                      </p:to>
                                    </p:set>
                                    <p:animEffect transition="in" filter="fade">
                                      <p:cBhvr>
                                        <p:cTn id="28" dur="1000"/>
                                        <p:tgtEl>
                                          <p:spTgt spid="4">
                                            <p:graphicEl>
                                              <a:dgm id="{87D3FF29-5FCD-4E04-8D22-AAB5AA77C271}"/>
                                            </p:graphicEl>
                                          </p:spTgt>
                                        </p:tgtEl>
                                      </p:cBhvr>
                                    </p:animEffect>
                                    <p:anim calcmode="lin" valueType="num">
                                      <p:cBhvr>
                                        <p:cTn id="29" dur="1000" fill="hold"/>
                                        <p:tgtEl>
                                          <p:spTgt spid="4">
                                            <p:graphicEl>
                                              <a:dgm id="{87D3FF29-5FCD-4E04-8D22-AAB5AA77C271}"/>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87D3FF29-5FCD-4E04-8D22-AAB5AA77C271}"/>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graphicEl>
                                              <a:dgm id="{76674FFD-A22E-4B1E-889E-A5F28F2D1FD3}"/>
                                            </p:graphicEl>
                                          </p:spTgt>
                                        </p:tgtEl>
                                        <p:attrNameLst>
                                          <p:attrName>style.visibility</p:attrName>
                                        </p:attrNameLst>
                                      </p:cBhvr>
                                      <p:to>
                                        <p:strVal val="visible"/>
                                      </p:to>
                                    </p:set>
                                    <p:animEffect transition="in" filter="fade">
                                      <p:cBhvr>
                                        <p:cTn id="35" dur="1000"/>
                                        <p:tgtEl>
                                          <p:spTgt spid="6">
                                            <p:graphicEl>
                                              <a:dgm id="{76674FFD-A22E-4B1E-889E-A5F28F2D1FD3}"/>
                                            </p:graphicEl>
                                          </p:spTgt>
                                        </p:tgtEl>
                                      </p:cBhvr>
                                    </p:animEffect>
                                    <p:anim calcmode="lin" valueType="num">
                                      <p:cBhvr>
                                        <p:cTn id="36" dur="1000" fill="hold"/>
                                        <p:tgtEl>
                                          <p:spTgt spid="6">
                                            <p:graphicEl>
                                              <a:dgm id="{76674FFD-A22E-4B1E-889E-A5F28F2D1FD3}"/>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76674FFD-A22E-4B1E-889E-A5F28F2D1FD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graphicEl>
                                              <a:dgm id="{F2AFF163-A50E-4BE9-8E77-1222FD43BBFA}"/>
                                            </p:graphicEl>
                                          </p:spTgt>
                                        </p:tgtEl>
                                        <p:attrNameLst>
                                          <p:attrName>style.visibility</p:attrName>
                                        </p:attrNameLst>
                                      </p:cBhvr>
                                      <p:to>
                                        <p:strVal val="visible"/>
                                      </p:to>
                                    </p:set>
                                    <p:animEffect transition="in" filter="fade">
                                      <p:cBhvr>
                                        <p:cTn id="42" dur="1000"/>
                                        <p:tgtEl>
                                          <p:spTgt spid="6">
                                            <p:graphicEl>
                                              <a:dgm id="{F2AFF163-A50E-4BE9-8E77-1222FD43BBFA}"/>
                                            </p:graphicEl>
                                          </p:spTgt>
                                        </p:tgtEl>
                                      </p:cBhvr>
                                    </p:animEffect>
                                    <p:anim calcmode="lin" valueType="num">
                                      <p:cBhvr>
                                        <p:cTn id="43" dur="1000" fill="hold"/>
                                        <p:tgtEl>
                                          <p:spTgt spid="6">
                                            <p:graphicEl>
                                              <a:dgm id="{F2AFF163-A50E-4BE9-8E77-1222FD43BBFA}"/>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F2AFF163-A50E-4BE9-8E77-1222FD43BBFA}"/>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graphicEl>
                                              <a:dgm id="{2489A125-8512-4103-8753-1B758E15F30F}"/>
                                            </p:graphicEl>
                                          </p:spTgt>
                                        </p:tgtEl>
                                        <p:attrNameLst>
                                          <p:attrName>style.visibility</p:attrName>
                                        </p:attrNameLst>
                                      </p:cBhvr>
                                      <p:to>
                                        <p:strVal val="visible"/>
                                      </p:to>
                                    </p:set>
                                    <p:animEffect transition="in" filter="fade">
                                      <p:cBhvr>
                                        <p:cTn id="49" dur="1000"/>
                                        <p:tgtEl>
                                          <p:spTgt spid="6">
                                            <p:graphicEl>
                                              <a:dgm id="{2489A125-8512-4103-8753-1B758E15F30F}"/>
                                            </p:graphicEl>
                                          </p:spTgt>
                                        </p:tgtEl>
                                      </p:cBhvr>
                                    </p:animEffect>
                                    <p:anim calcmode="lin" valueType="num">
                                      <p:cBhvr>
                                        <p:cTn id="50" dur="1000" fill="hold"/>
                                        <p:tgtEl>
                                          <p:spTgt spid="6">
                                            <p:graphicEl>
                                              <a:dgm id="{2489A125-8512-4103-8753-1B758E15F30F}"/>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2489A125-8512-4103-8753-1B758E15F30F}"/>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graphicEl>
                                              <a:dgm id="{F2146D4D-7D09-4903-B7B1-1B54333332F0}"/>
                                            </p:graphicEl>
                                          </p:spTgt>
                                        </p:tgtEl>
                                        <p:attrNameLst>
                                          <p:attrName>style.visibility</p:attrName>
                                        </p:attrNameLst>
                                      </p:cBhvr>
                                      <p:to>
                                        <p:strVal val="visible"/>
                                      </p:to>
                                    </p:set>
                                    <p:animEffect transition="in" filter="fade">
                                      <p:cBhvr>
                                        <p:cTn id="56" dur="1000"/>
                                        <p:tgtEl>
                                          <p:spTgt spid="6">
                                            <p:graphicEl>
                                              <a:dgm id="{F2146D4D-7D09-4903-B7B1-1B54333332F0}"/>
                                            </p:graphicEl>
                                          </p:spTgt>
                                        </p:tgtEl>
                                      </p:cBhvr>
                                    </p:animEffect>
                                    <p:anim calcmode="lin" valueType="num">
                                      <p:cBhvr>
                                        <p:cTn id="57" dur="1000" fill="hold"/>
                                        <p:tgtEl>
                                          <p:spTgt spid="6">
                                            <p:graphicEl>
                                              <a:dgm id="{F2146D4D-7D09-4903-B7B1-1B54333332F0}"/>
                                            </p:graphicEl>
                                          </p:spTgt>
                                        </p:tgtEl>
                                        <p:attrNameLst>
                                          <p:attrName>ppt_x</p:attrName>
                                        </p:attrNameLst>
                                      </p:cBhvr>
                                      <p:tavLst>
                                        <p:tav tm="0">
                                          <p:val>
                                            <p:strVal val="#ppt_x"/>
                                          </p:val>
                                        </p:tav>
                                        <p:tav tm="100000">
                                          <p:val>
                                            <p:strVal val="#ppt_x"/>
                                          </p:val>
                                        </p:tav>
                                      </p:tavLst>
                                    </p:anim>
                                    <p:anim calcmode="lin" valueType="num">
                                      <p:cBhvr>
                                        <p:cTn id="58" dur="1000" fill="hold"/>
                                        <p:tgtEl>
                                          <p:spTgt spid="6">
                                            <p:graphicEl>
                                              <a:dgm id="{F2146D4D-7D09-4903-B7B1-1B54333332F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6" grpId="0">
        <p:bldSub>
          <a:bldDgm bld="lvlOne" rev="1"/>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9B90A0-54D9-4B71-9D5A-277618A03B05}"/>
              </a:ext>
            </a:extLst>
          </p:cNvPr>
          <p:cNvSpPr>
            <a:spLocks noGrp="1"/>
          </p:cNvSpPr>
          <p:nvPr>
            <p:ph type="title"/>
          </p:nvPr>
        </p:nvSpPr>
        <p:spPr/>
        <p:txBody>
          <a:bodyPr/>
          <a:lstStyle/>
          <a:p>
            <a:r>
              <a:rPr lang="en-US" dirty="0"/>
              <a:t>Value and its features</a:t>
            </a:r>
          </a:p>
        </p:txBody>
      </p:sp>
      <p:graphicFrame>
        <p:nvGraphicFramePr>
          <p:cNvPr id="6" name="Zástupný symbol pro obsah 5">
            <a:extLst>
              <a:ext uri="{FF2B5EF4-FFF2-40B4-BE49-F238E27FC236}">
                <a16:creationId xmlns:a16="http://schemas.microsoft.com/office/drawing/2014/main" id="{B1C4781E-78AB-491C-8743-E3E0C8FCA64B}"/>
              </a:ext>
            </a:extLst>
          </p:cNvPr>
          <p:cNvGraphicFramePr>
            <a:graphicFrameLocks noGrp="1"/>
          </p:cNvGraphicFramePr>
          <p:nvPr>
            <p:ph idx="1"/>
            <p:extLst>
              <p:ext uri="{D42A27DB-BD31-4B8C-83A1-F6EECF244321}">
                <p14:modId xmlns:p14="http://schemas.microsoft.com/office/powerpoint/2010/main" val="3827308114"/>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číslo snímku 4">
            <a:extLst>
              <a:ext uri="{FF2B5EF4-FFF2-40B4-BE49-F238E27FC236}">
                <a16:creationId xmlns:a16="http://schemas.microsoft.com/office/drawing/2014/main" id="{264A94B9-3030-4F7F-81E3-9F829379ADAF}"/>
              </a:ext>
            </a:extLst>
          </p:cNvPr>
          <p:cNvSpPr>
            <a:spLocks noGrp="1"/>
          </p:cNvSpPr>
          <p:nvPr>
            <p:ph type="sldNum" sz="quarter" idx="4"/>
          </p:nvPr>
        </p:nvSpPr>
        <p:spPr/>
        <p:txBody>
          <a:bodyPr/>
          <a:lstStyle/>
          <a:p>
            <a:fld id="{E1AC415A-DA81-4741-B741-4C24E7A958F2}" type="slidenum">
              <a:rPr lang="en-US" smtClean="0"/>
              <a:t>11</a:t>
            </a:fld>
            <a:endParaRPr lang="en-US" dirty="0"/>
          </a:p>
        </p:txBody>
      </p:sp>
      <p:sp>
        <p:nvSpPr>
          <p:cNvPr id="4" name="Zástupný symbol pro zápatí 3">
            <a:extLst>
              <a:ext uri="{FF2B5EF4-FFF2-40B4-BE49-F238E27FC236}">
                <a16:creationId xmlns:a16="http://schemas.microsoft.com/office/drawing/2014/main" id="{E37B24D4-C52F-45CF-8C94-351EFDB70571}"/>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40985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EB48453C-AA8D-4EB7-9607-4866F2D29C77}"/>
                                            </p:graphicEl>
                                          </p:spTgt>
                                        </p:tgtEl>
                                        <p:attrNameLst>
                                          <p:attrName>style.visibility</p:attrName>
                                        </p:attrNameLst>
                                      </p:cBhvr>
                                      <p:to>
                                        <p:strVal val="visible"/>
                                      </p:to>
                                    </p:set>
                                    <p:anim calcmode="lin" valueType="num">
                                      <p:cBhvr additive="base">
                                        <p:cTn id="7" dur="500" fill="hold"/>
                                        <p:tgtEl>
                                          <p:spTgt spid="6">
                                            <p:graphicEl>
                                              <a:dgm id="{EB48453C-AA8D-4EB7-9607-4866F2D29C7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EB48453C-AA8D-4EB7-9607-4866F2D29C7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B68BEF6A-BE3A-486B-BB2C-74EA57B353AD}"/>
                                            </p:graphicEl>
                                          </p:spTgt>
                                        </p:tgtEl>
                                        <p:attrNameLst>
                                          <p:attrName>style.visibility</p:attrName>
                                        </p:attrNameLst>
                                      </p:cBhvr>
                                      <p:to>
                                        <p:strVal val="visible"/>
                                      </p:to>
                                    </p:set>
                                    <p:anim calcmode="lin" valueType="num">
                                      <p:cBhvr additive="base">
                                        <p:cTn id="13" dur="500" fill="hold"/>
                                        <p:tgtEl>
                                          <p:spTgt spid="6">
                                            <p:graphicEl>
                                              <a:dgm id="{B68BEF6A-BE3A-486B-BB2C-74EA57B353A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B68BEF6A-BE3A-486B-BB2C-74EA57B353A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038C0AA2-0171-491F-8D45-BEE8EA7446E7}"/>
                                            </p:graphicEl>
                                          </p:spTgt>
                                        </p:tgtEl>
                                        <p:attrNameLst>
                                          <p:attrName>style.visibility</p:attrName>
                                        </p:attrNameLst>
                                      </p:cBhvr>
                                      <p:to>
                                        <p:strVal val="visible"/>
                                      </p:to>
                                    </p:set>
                                    <p:anim calcmode="lin" valueType="num">
                                      <p:cBhvr additive="base">
                                        <p:cTn id="19" dur="500" fill="hold"/>
                                        <p:tgtEl>
                                          <p:spTgt spid="6">
                                            <p:graphicEl>
                                              <a:dgm id="{038C0AA2-0171-491F-8D45-BEE8EA7446E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038C0AA2-0171-491F-8D45-BEE8EA7446E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BD4F570B-6D16-439B-8F87-F693BC03AF71}"/>
                                            </p:graphicEl>
                                          </p:spTgt>
                                        </p:tgtEl>
                                        <p:attrNameLst>
                                          <p:attrName>style.visibility</p:attrName>
                                        </p:attrNameLst>
                                      </p:cBhvr>
                                      <p:to>
                                        <p:strVal val="visible"/>
                                      </p:to>
                                    </p:set>
                                    <p:anim calcmode="lin" valueType="num">
                                      <p:cBhvr additive="base">
                                        <p:cTn id="25" dur="500" fill="hold"/>
                                        <p:tgtEl>
                                          <p:spTgt spid="6">
                                            <p:graphicEl>
                                              <a:dgm id="{BD4F570B-6D16-439B-8F87-F693BC03AF71}"/>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BD4F570B-6D16-439B-8F87-F693BC03AF71}"/>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6E3FC297-77C9-4203-BF29-CD4F59739171}"/>
                                            </p:graphicEl>
                                          </p:spTgt>
                                        </p:tgtEl>
                                        <p:attrNameLst>
                                          <p:attrName>style.visibility</p:attrName>
                                        </p:attrNameLst>
                                      </p:cBhvr>
                                      <p:to>
                                        <p:strVal val="visible"/>
                                      </p:to>
                                    </p:set>
                                    <p:anim calcmode="lin" valueType="num">
                                      <p:cBhvr additive="base">
                                        <p:cTn id="31" dur="500" fill="hold"/>
                                        <p:tgtEl>
                                          <p:spTgt spid="6">
                                            <p:graphicEl>
                                              <a:dgm id="{6E3FC297-77C9-4203-BF29-CD4F5973917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6E3FC297-77C9-4203-BF29-CD4F5973917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92FE90-40F2-460B-85D3-CBE6FA49B379}"/>
              </a:ext>
            </a:extLst>
          </p:cNvPr>
          <p:cNvSpPr>
            <a:spLocks noGrp="1"/>
          </p:cNvSpPr>
          <p:nvPr>
            <p:ph type="title"/>
          </p:nvPr>
        </p:nvSpPr>
        <p:spPr/>
        <p:txBody>
          <a:bodyPr/>
          <a:lstStyle/>
          <a:p>
            <a:r>
              <a:rPr lang="en-US" dirty="0"/>
              <a:t>Smart features</a:t>
            </a:r>
          </a:p>
        </p:txBody>
      </p:sp>
      <p:graphicFrame>
        <p:nvGraphicFramePr>
          <p:cNvPr id="6" name="Zástupný symbol pro obsah 5">
            <a:extLst>
              <a:ext uri="{FF2B5EF4-FFF2-40B4-BE49-F238E27FC236}">
                <a16:creationId xmlns:a16="http://schemas.microsoft.com/office/drawing/2014/main" id="{26DDF795-81CF-4F2A-A5F2-F7FDF8B7978B}"/>
              </a:ext>
            </a:extLst>
          </p:cNvPr>
          <p:cNvGraphicFramePr>
            <a:graphicFrameLocks noGrp="1"/>
          </p:cNvGraphicFramePr>
          <p:nvPr>
            <p:ph idx="1"/>
            <p:extLst>
              <p:ext uri="{D42A27DB-BD31-4B8C-83A1-F6EECF244321}">
                <p14:modId xmlns:p14="http://schemas.microsoft.com/office/powerpoint/2010/main" val="4187764100"/>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číslo snímku 4">
            <a:extLst>
              <a:ext uri="{FF2B5EF4-FFF2-40B4-BE49-F238E27FC236}">
                <a16:creationId xmlns:a16="http://schemas.microsoft.com/office/drawing/2014/main" id="{52CCFCCD-B4F2-47AB-A99C-E8BB85739FC7}"/>
              </a:ext>
            </a:extLst>
          </p:cNvPr>
          <p:cNvSpPr>
            <a:spLocks noGrp="1"/>
          </p:cNvSpPr>
          <p:nvPr>
            <p:ph type="sldNum" sz="quarter" idx="4"/>
          </p:nvPr>
        </p:nvSpPr>
        <p:spPr/>
        <p:txBody>
          <a:bodyPr/>
          <a:lstStyle/>
          <a:p>
            <a:fld id="{E1AC415A-DA81-4741-B741-4C24E7A958F2}" type="slidenum">
              <a:rPr lang="en-US" smtClean="0"/>
              <a:t>12</a:t>
            </a:fld>
            <a:endParaRPr lang="en-US" dirty="0"/>
          </a:p>
        </p:txBody>
      </p:sp>
    </p:spTree>
    <p:extLst>
      <p:ext uri="{BB962C8B-B14F-4D97-AF65-F5344CB8AC3E}">
        <p14:creationId xmlns:p14="http://schemas.microsoft.com/office/powerpoint/2010/main" val="192177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07D1DA73-059A-4552-8092-B4E1C8A82EAF}"/>
                                            </p:graphicEl>
                                          </p:spTgt>
                                        </p:tgtEl>
                                        <p:attrNameLst>
                                          <p:attrName>style.visibility</p:attrName>
                                        </p:attrNameLst>
                                      </p:cBhvr>
                                      <p:to>
                                        <p:strVal val="visible"/>
                                      </p:to>
                                    </p:set>
                                    <p:anim calcmode="lin" valueType="num">
                                      <p:cBhvr additive="base">
                                        <p:cTn id="7" dur="500" fill="hold"/>
                                        <p:tgtEl>
                                          <p:spTgt spid="6">
                                            <p:graphicEl>
                                              <a:dgm id="{07D1DA73-059A-4552-8092-B4E1C8A82EA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07D1DA73-059A-4552-8092-B4E1C8A82EA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1082E7B1-EC23-4EDE-8E7E-91CFD60EA281}"/>
                                            </p:graphicEl>
                                          </p:spTgt>
                                        </p:tgtEl>
                                        <p:attrNameLst>
                                          <p:attrName>style.visibility</p:attrName>
                                        </p:attrNameLst>
                                      </p:cBhvr>
                                      <p:to>
                                        <p:strVal val="visible"/>
                                      </p:to>
                                    </p:set>
                                    <p:anim calcmode="lin" valueType="num">
                                      <p:cBhvr additive="base">
                                        <p:cTn id="13" dur="500" fill="hold"/>
                                        <p:tgtEl>
                                          <p:spTgt spid="6">
                                            <p:graphicEl>
                                              <a:dgm id="{1082E7B1-EC23-4EDE-8E7E-91CFD60EA28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1082E7B1-EC23-4EDE-8E7E-91CFD60EA28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4B1154EB-48CE-4031-B6B4-67809DB1A9E5}"/>
                                            </p:graphicEl>
                                          </p:spTgt>
                                        </p:tgtEl>
                                        <p:attrNameLst>
                                          <p:attrName>style.visibility</p:attrName>
                                        </p:attrNameLst>
                                      </p:cBhvr>
                                      <p:to>
                                        <p:strVal val="visible"/>
                                      </p:to>
                                    </p:set>
                                    <p:anim calcmode="lin" valueType="num">
                                      <p:cBhvr additive="base">
                                        <p:cTn id="19" dur="500" fill="hold"/>
                                        <p:tgtEl>
                                          <p:spTgt spid="6">
                                            <p:graphicEl>
                                              <a:dgm id="{4B1154EB-48CE-4031-B6B4-67809DB1A9E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4B1154EB-48CE-4031-B6B4-67809DB1A9E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581CD890-26B0-47A9-9BBA-142DAB248087}"/>
                                            </p:graphicEl>
                                          </p:spTgt>
                                        </p:tgtEl>
                                        <p:attrNameLst>
                                          <p:attrName>style.visibility</p:attrName>
                                        </p:attrNameLst>
                                      </p:cBhvr>
                                      <p:to>
                                        <p:strVal val="visible"/>
                                      </p:to>
                                    </p:set>
                                    <p:anim calcmode="lin" valueType="num">
                                      <p:cBhvr additive="base">
                                        <p:cTn id="25" dur="500" fill="hold"/>
                                        <p:tgtEl>
                                          <p:spTgt spid="6">
                                            <p:graphicEl>
                                              <a:dgm id="{581CD890-26B0-47A9-9BBA-142DAB24808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581CD890-26B0-47A9-9BBA-142DAB24808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A63553-F7D8-4D79-B26A-EB917343DB2F}"/>
              </a:ext>
            </a:extLst>
          </p:cNvPr>
          <p:cNvSpPr>
            <a:spLocks noGrp="1"/>
          </p:cNvSpPr>
          <p:nvPr>
            <p:ph type="title"/>
          </p:nvPr>
        </p:nvSpPr>
        <p:spPr/>
        <p:txBody>
          <a:bodyPr/>
          <a:lstStyle/>
          <a:p>
            <a:r>
              <a:rPr lang="en-US" dirty="0"/>
              <a:t>Smart Services</a:t>
            </a:r>
          </a:p>
        </p:txBody>
      </p:sp>
      <p:graphicFrame>
        <p:nvGraphicFramePr>
          <p:cNvPr id="6" name="Zástupný symbol pro obsah 5">
            <a:extLst>
              <a:ext uri="{FF2B5EF4-FFF2-40B4-BE49-F238E27FC236}">
                <a16:creationId xmlns:a16="http://schemas.microsoft.com/office/drawing/2014/main" id="{2C206FA8-8575-4DF2-9F04-57C77BA483EF}"/>
              </a:ext>
            </a:extLst>
          </p:cNvPr>
          <p:cNvGraphicFramePr>
            <a:graphicFrameLocks noGrp="1"/>
          </p:cNvGraphicFramePr>
          <p:nvPr>
            <p:ph idx="1"/>
            <p:extLst>
              <p:ext uri="{D42A27DB-BD31-4B8C-83A1-F6EECF244321}">
                <p14:modId xmlns:p14="http://schemas.microsoft.com/office/powerpoint/2010/main" val="351235678"/>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číslo snímku 4">
            <a:extLst>
              <a:ext uri="{FF2B5EF4-FFF2-40B4-BE49-F238E27FC236}">
                <a16:creationId xmlns:a16="http://schemas.microsoft.com/office/drawing/2014/main" id="{2E9E2762-F56C-48FE-871B-7D8A6527DF18}"/>
              </a:ext>
            </a:extLst>
          </p:cNvPr>
          <p:cNvSpPr>
            <a:spLocks noGrp="1"/>
          </p:cNvSpPr>
          <p:nvPr>
            <p:ph type="sldNum" sz="quarter" idx="4"/>
          </p:nvPr>
        </p:nvSpPr>
        <p:spPr/>
        <p:txBody>
          <a:bodyPr/>
          <a:lstStyle/>
          <a:p>
            <a:fld id="{E1AC415A-DA81-4741-B741-4C24E7A958F2}" type="slidenum">
              <a:rPr lang="en-US" smtClean="0"/>
              <a:t>13</a:t>
            </a:fld>
            <a:endParaRPr lang="en-US" dirty="0"/>
          </a:p>
        </p:txBody>
      </p:sp>
      <p:sp>
        <p:nvSpPr>
          <p:cNvPr id="4" name="Zástupný symbol pro zápatí 3">
            <a:extLst>
              <a:ext uri="{FF2B5EF4-FFF2-40B4-BE49-F238E27FC236}">
                <a16:creationId xmlns:a16="http://schemas.microsoft.com/office/drawing/2014/main" id="{ABCA5589-B389-4E19-A974-474A1FAA0028}"/>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27068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BB9D4417-4281-4653-94A3-DD69B20D64C8}"/>
                                            </p:graphicEl>
                                          </p:spTgt>
                                        </p:tgtEl>
                                        <p:attrNameLst>
                                          <p:attrName>style.visibility</p:attrName>
                                        </p:attrNameLst>
                                      </p:cBhvr>
                                      <p:to>
                                        <p:strVal val="visible"/>
                                      </p:to>
                                    </p:set>
                                    <p:anim calcmode="lin" valueType="num">
                                      <p:cBhvr additive="base">
                                        <p:cTn id="7" dur="500" fill="hold"/>
                                        <p:tgtEl>
                                          <p:spTgt spid="6">
                                            <p:graphicEl>
                                              <a:dgm id="{BB9D4417-4281-4653-94A3-DD69B20D64C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BB9D4417-4281-4653-94A3-DD69B20D64C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44DB1257-D8D5-44DE-8D30-936C3003FD5B}"/>
                                            </p:graphicEl>
                                          </p:spTgt>
                                        </p:tgtEl>
                                        <p:attrNameLst>
                                          <p:attrName>style.visibility</p:attrName>
                                        </p:attrNameLst>
                                      </p:cBhvr>
                                      <p:to>
                                        <p:strVal val="visible"/>
                                      </p:to>
                                    </p:set>
                                    <p:anim calcmode="lin" valueType="num">
                                      <p:cBhvr additive="base">
                                        <p:cTn id="13" dur="500" fill="hold"/>
                                        <p:tgtEl>
                                          <p:spTgt spid="6">
                                            <p:graphicEl>
                                              <a:dgm id="{44DB1257-D8D5-44DE-8D30-936C3003FD5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44DB1257-D8D5-44DE-8D30-936C3003FD5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F4B9B205-D7E2-44FD-9558-7E1A97B30EC4}"/>
                                            </p:graphicEl>
                                          </p:spTgt>
                                        </p:tgtEl>
                                        <p:attrNameLst>
                                          <p:attrName>style.visibility</p:attrName>
                                        </p:attrNameLst>
                                      </p:cBhvr>
                                      <p:to>
                                        <p:strVal val="visible"/>
                                      </p:to>
                                    </p:set>
                                    <p:anim calcmode="lin" valueType="num">
                                      <p:cBhvr additive="base">
                                        <p:cTn id="19" dur="500" fill="hold"/>
                                        <p:tgtEl>
                                          <p:spTgt spid="6">
                                            <p:graphicEl>
                                              <a:dgm id="{F4B9B205-D7E2-44FD-9558-7E1A97B30EC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F4B9B205-D7E2-44FD-9558-7E1A97B30EC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6F0243B1-0096-4D41-93CE-E295ED2F0857}"/>
                                            </p:graphicEl>
                                          </p:spTgt>
                                        </p:tgtEl>
                                        <p:attrNameLst>
                                          <p:attrName>style.visibility</p:attrName>
                                        </p:attrNameLst>
                                      </p:cBhvr>
                                      <p:to>
                                        <p:strVal val="visible"/>
                                      </p:to>
                                    </p:set>
                                    <p:anim calcmode="lin" valueType="num">
                                      <p:cBhvr additive="base">
                                        <p:cTn id="25" dur="500" fill="hold"/>
                                        <p:tgtEl>
                                          <p:spTgt spid="6">
                                            <p:graphicEl>
                                              <a:dgm id="{6F0243B1-0096-4D41-93CE-E295ED2F085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6F0243B1-0096-4D41-93CE-E295ED2F0857}"/>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5C74DF9C-43E4-45F4-B327-3987826A78AC}"/>
                                            </p:graphicEl>
                                          </p:spTgt>
                                        </p:tgtEl>
                                        <p:attrNameLst>
                                          <p:attrName>style.visibility</p:attrName>
                                        </p:attrNameLst>
                                      </p:cBhvr>
                                      <p:to>
                                        <p:strVal val="visible"/>
                                      </p:to>
                                    </p:set>
                                    <p:anim calcmode="lin" valueType="num">
                                      <p:cBhvr additive="base">
                                        <p:cTn id="31" dur="500" fill="hold"/>
                                        <p:tgtEl>
                                          <p:spTgt spid="6">
                                            <p:graphicEl>
                                              <a:dgm id="{5C74DF9C-43E4-45F4-B327-3987826A78A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5C74DF9C-43E4-45F4-B327-3987826A78A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FFB4AE-8F8E-40D9-9EE4-EBBBC47C5825}"/>
              </a:ext>
            </a:extLst>
          </p:cNvPr>
          <p:cNvSpPr>
            <a:spLocks noGrp="1"/>
          </p:cNvSpPr>
          <p:nvPr>
            <p:ph type="title"/>
          </p:nvPr>
        </p:nvSpPr>
        <p:spPr/>
        <p:txBody>
          <a:bodyPr/>
          <a:lstStyle/>
          <a:p>
            <a:r>
              <a:rPr lang="en-US" dirty="0"/>
              <a:t>Supportive services</a:t>
            </a:r>
          </a:p>
        </p:txBody>
      </p:sp>
      <p:graphicFrame>
        <p:nvGraphicFramePr>
          <p:cNvPr id="6" name="Zástupný symbol pro obsah 5">
            <a:extLst>
              <a:ext uri="{FF2B5EF4-FFF2-40B4-BE49-F238E27FC236}">
                <a16:creationId xmlns:a16="http://schemas.microsoft.com/office/drawing/2014/main" id="{60676145-7E71-4B30-9CCE-8AFFE598EC80}"/>
              </a:ext>
            </a:extLst>
          </p:cNvPr>
          <p:cNvGraphicFramePr>
            <a:graphicFrameLocks noGrp="1"/>
          </p:cNvGraphicFramePr>
          <p:nvPr>
            <p:ph idx="1"/>
            <p:extLst>
              <p:ext uri="{D42A27DB-BD31-4B8C-83A1-F6EECF244321}">
                <p14:modId xmlns:p14="http://schemas.microsoft.com/office/powerpoint/2010/main" val="2127441138"/>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číslo snímku 4">
            <a:extLst>
              <a:ext uri="{FF2B5EF4-FFF2-40B4-BE49-F238E27FC236}">
                <a16:creationId xmlns:a16="http://schemas.microsoft.com/office/drawing/2014/main" id="{994B6880-7629-4C62-857A-8DA2A85C7217}"/>
              </a:ext>
            </a:extLst>
          </p:cNvPr>
          <p:cNvSpPr>
            <a:spLocks noGrp="1"/>
          </p:cNvSpPr>
          <p:nvPr>
            <p:ph type="sldNum" sz="quarter" idx="4"/>
          </p:nvPr>
        </p:nvSpPr>
        <p:spPr/>
        <p:txBody>
          <a:bodyPr/>
          <a:lstStyle/>
          <a:p>
            <a:fld id="{E1AC415A-DA81-4741-B741-4C24E7A958F2}" type="slidenum">
              <a:rPr lang="en-US" smtClean="0"/>
              <a:t>14</a:t>
            </a:fld>
            <a:endParaRPr lang="en-US" dirty="0"/>
          </a:p>
        </p:txBody>
      </p:sp>
      <p:sp>
        <p:nvSpPr>
          <p:cNvPr id="4" name="Zástupný symbol pro zápatí 3">
            <a:extLst>
              <a:ext uri="{FF2B5EF4-FFF2-40B4-BE49-F238E27FC236}">
                <a16:creationId xmlns:a16="http://schemas.microsoft.com/office/drawing/2014/main" id="{0D7C8404-720A-4A4B-B14E-6A932C4B009F}"/>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72276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B2539C10-279F-4AB3-B15F-2BBA01F55DDB}"/>
                                            </p:graphicEl>
                                          </p:spTgt>
                                        </p:tgtEl>
                                        <p:attrNameLst>
                                          <p:attrName>style.visibility</p:attrName>
                                        </p:attrNameLst>
                                      </p:cBhvr>
                                      <p:to>
                                        <p:strVal val="visible"/>
                                      </p:to>
                                    </p:set>
                                    <p:anim calcmode="lin" valueType="num">
                                      <p:cBhvr additive="base">
                                        <p:cTn id="7" dur="500" fill="hold"/>
                                        <p:tgtEl>
                                          <p:spTgt spid="6">
                                            <p:graphicEl>
                                              <a:dgm id="{B2539C10-279F-4AB3-B15F-2BBA01F55DD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B2539C10-279F-4AB3-B15F-2BBA01F55DD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9A21C195-C715-4885-9FC4-4F86B52BEA48}"/>
                                            </p:graphicEl>
                                          </p:spTgt>
                                        </p:tgtEl>
                                        <p:attrNameLst>
                                          <p:attrName>style.visibility</p:attrName>
                                        </p:attrNameLst>
                                      </p:cBhvr>
                                      <p:to>
                                        <p:strVal val="visible"/>
                                      </p:to>
                                    </p:set>
                                    <p:anim calcmode="lin" valueType="num">
                                      <p:cBhvr additive="base">
                                        <p:cTn id="13" dur="500" fill="hold"/>
                                        <p:tgtEl>
                                          <p:spTgt spid="6">
                                            <p:graphicEl>
                                              <a:dgm id="{9A21C195-C715-4885-9FC4-4F86B52BEA4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9A21C195-C715-4885-9FC4-4F86B52BEA4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3AE7B682-ECF5-426F-A761-373CFD3593E2}"/>
                                            </p:graphicEl>
                                          </p:spTgt>
                                        </p:tgtEl>
                                        <p:attrNameLst>
                                          <p:attrName>style.visibility</p:attrName>
                                        </p:attrNameLst>
                                      </p:cBhvr>
                                      <p:to>
                                        <p:strVal val="visible"/>
                                      </p:to>
                                    </p:set>
                                    <p:anim calcmode="lin" valueType="num">
                                      <p:cBhvr additive="base">
                                        <p:cTn id="19" dur="500" fill="hold"/>
                                        <p:tgtEl>
                                          <p:spTgt spid="6">
                                            <p:graphicEl>
                                              <a:dgm id="{3AE7B682-ECF5-426F-A761-373CFD3593E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3AE7B682-ECF5-426F-A761-373CFD3593E2}"/>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C5386D47-BE5C-4038-9662-9BDB62FA9284}"/>
                                            </p:graphicEl>
                                          </p:spTgt>
                                        </p:tgtEl>
                                        <p:attrNameLst>
                                          <p:attrName>style.visibility</p:attrName>
                                        </p:attrNameLst>
                                      </p:cBhvr>
                                      <p:to>
                                        <p:strVal val="visible"/>
                                      </p:to>
                                    </p:set>
                                    <p:anim calcmode="lin" valueType="num">
                                      <p:cBhvr additive="base">
                                        <p:cTn id="25" dur="500" fill="hold"/>
                                        <p:tgtEl>
                                          <p:spTgt spid="6">
                                            <p:graphicEl>
                                              <a:dgm id="{C5386D47-BE5C-4038-9662-9BDB62FA928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C5386D47-BE5C-4038-9662-9BDB62FA9284}"/>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E497C152-1F64-478A-8CB5-E193EC5C8881}"/>
                                            </p:graphicEl>
                                          </p:spTgt>
                                        </p:tgtEl>
                                        <p:attrNameLst>
                                          <p:attrName>style.visibility</p:attrName>
                                        </p:attrNameLst>
                                      </p:cBhvr>
                                      <p:to>
                                        <p:strVal val="visible"/>
                                      </p:to>
                                    </p:set>
                                    <p:anim calcmode="lin" valueType="num">
                                      <p:cBhvr additive="base">
                                        <p:cTn id="31" dur="500" fill="hold"/>
                                        <p:tgtEl>
                                          <p:spTgt spid="6">
                                            <p:graphicEl>
                                              <a:dgm id="{E497C152-1F64-478A-8CB5-E193EC5C888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E497C152-1F64-478A-8CB5-E193EC5C888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DC4BF-C188-467F-93D0-CDFA64D8BD24}"/>
              </a:ext>
            </a:extLst>
          </p:cNvPr>
          <p:cNvSpPr>
            <a:spLocks noGrp="1"/>
          </p:cNvSpPr>
          <p:nvPr>
            <p:ph type="title"/>
          </p:nvPr>
        </p:nvSpPr>
        <p:spPr/>
        <p:txBody>
          <a:bodyPr/>
          <a:lstStyle/>
          <a:p>
            <a:r>
              <a:rPr lang="en-US" dirty="0"/>
              <a:t>Supportive IT services</a:t>
            </a:r>
          </a:p>
        </p:txBody>
      </p:sp>
      <p:graphicFrame>
        <p:nvGraphicFramePr>
          <p:cNvPr id="6" name="Zástupný symbol pro obsah 5">
            <a:extLst>
              <a:ext uri="{FF2B5EF4-FFF2-40B4-BE49-F238E27FC236}">
                <a16:creationId xmlns:a16="http://schemas.microsoft.com/office/drawing/2014/main" id="{2006ADE5-B4EE-47B6-BC86-4B4EE1D25B9C}"/>
              </a:ext>
            </a:extLst>
          </p:cNvPr>
          <p:cNvGraphicFramePr>
            <a:graphicFrameLocks noGrp="1"/>
          </p:cNvGraphicFramePr>
          <p:nvPr>
            <p:ph idx="1"/>
            <p:extLst>
              <p:ext uri="{D42A27DB-BD31-4B8C-83A1-F6EECF244321}">
                <p14:modId xmlns:p14="http://schemas.microsoft.com/office/powerpoint/2010/main" val="1444006266"/>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číslo snímku 4">
            <a:extLst>
              <a:ext uri="{FF2B5EF4-FFF2-40B4-BE49-F238E27FC236}">
                <a16:creationId xmlns:a16="http://schemas.microsoft.com/office/drawing/2014/main" id="{DAC2DDE1-DC06-44A7-9639-0ED1C6BD3212}"/>
              </a:ext>
            </a:extLst>
          </p:cNvPr>
          <p:cNvSpPr>
            <a:spLocks noGrp="1"/>
          </p:cNvSpPr>
          <p:nvPr>
            <p:ph type="sldNum" sz="quarter" idx="4"/>
          </p:nvPr>
        </p:nvSpPr>
        <p:spPr/>
        <p:txBody>
          <a:bodyPr/>
          <a:lstStyle/>
          <a:p>
            <a:fld id="{E1AC415A-DA81-4741-B741-4C24E7A958F2}" type="slidenum">
              <a:rPr lang="en-US" smtClean="0"/>
              <a:t>15</a:t>
            </a:fld>
            <a:endParaRPr lang="en-US" dirty="0"/>
          </a:p>
        </p:txBody>
      </p:sp>
      <p:sp>
        <p:nvSpPr>
          <p:cNvPr id="4" name="Zástupný symbol pro zápatí 3">
            <a:extLst>
              <a:ext uri="{FF2B5EF4-FFF2-40B4-BE49-F238E27FC236}">
                <a16:creationId xmlns:a16="http://schemas.microsoft.com/office/drawing/2014/main" id="{B1B9B04F-B456-4A51-ABBA-A47F77DA3FDA}"/>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7430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4CE64A50-163F-4059-B7AF-F3086A237D74}"/>
                                            </p:graphicEl>
                                          </p:spTgt>
                                        </p:tgtEl>
                                        <p:attrNameLst>
                                          <p:attrName>style.visibility</p:attrName>
                                        </p:attrNameLst>
                                      </p:cBhvr>
                                      <p:to>
                                        <p:strVal val="visible"/>
                                      </p:to>
                                    </p:set>
                                    <p:anim calcmode="lin" valueType="num">
                                      <p:cBhvr additive="base">
                                        <p:cTn id="7" dur="500" fill="hold"/>
                                        <p:tgtEl>
                                          <p:spTgt spid="6">
                                            <p:graphicEl>
                                              <a:dgm id="{4CE64A50-163F-4059-B7AF-F3086A237D7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4CE64A50-163F-4059-B7AF-F3086A237D7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E4898C27-8A8C-46CE-95D6-1CE2AE9634B5}"/>
                                            </p:graphicEl>
                                          </p:spTgt>
                                        </p:tgtEl>
                                        <p:attrNameLst>
                                          <p:attrName>style.visibility</p:attrName>
                                        </p:attrNameLst>
                                      </p:cBhvr>
                                      <p:to>
                                        <p:strVal val="visible"/>
                                      </p:to>
                                    </p:set>
                                    <p:anim calcmode="lin" valueType="num">
                                      <p:cBhvr additive="base">
                                        <p:cTn id="13" dur="500" fill="hold"/>
                                        <p:tgtEl>
                                          <p:spTgt spid="6">
                                            <p:graphicEl>
                                              <a:dgm id="{E4898C27-8A8C-46CE-95D6-1CE2AE9634B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E4898C27-8A8C-46CE-95D6-1CE2AE9634B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9313BE47-8BEA-4473-AE1C-B18B0895C381}"/>
                                            </p:graphicEl>
                                          </p:spTgt>
                                        </p:tgtEl>
                                        <p:attrNameLst>
                                          <p:attrName>style.visibility</p:attrName>
                                        </p:attrNameLst>
                                      </p:cBhvr>
                                      <p:to>
                                        <p:strVal val="visible"/>
                                      </p:to>
                                    </p:set>
                                    <p:anim calcmode="lin" valueType="num">
                                      <p:cBhvr additive="base">
                                        <p:cTn id="19" dur="500" fill="hold"/>
                                        <p:tgtEl>
                                          <p:spTgt spid="6">
                                            <p:graphicEl>
                                              <a:dgm id="{9313BE47-8BEA-4473-AE1C-B18B0895C38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9313BE47-8BEA-4473-AE1C-B18B0895C38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81A79D86-1C10-49AF-8B77-5407E9B00237}"/>
                                            </p:graphicEl>
                                          </p:spTgt>
                                        </p:tgtEl>
                                        <p:attrNameLst>
                                          <p:attrName>style.visibility</p:attrName>
                                        </p:attrNameLst>
                                      </p:cBhvr>
                                      <p:to>
                                        <p:strVal val="visible"/>
                                      </p:to>
                                    </p:set>
                                    <p:anim calcmode="lin" valueType="num">
                                      <p:cBhvr additive="base">
                                        <p:cTn id="25" dur="500" fill="hold"/>
                                        <p:tgtEl>
                                          <p:spTgt spid="6">
                                            <p:graphicEl>
                                              <a:dgm id="{81A79D86-1C10-49AF-8B77-5407E9B0023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81A79D86-1C10-49AF-8B77-5407E9B0023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2F254C-D7B1-4702-9D16-ECCFB61C081D}"/>
              </a:ext>
            </a:extLst>
          </p:cNvPr>
          <p:cNvSpPr>
            <a:spLocks noGrp="1"/>
          </p:cNvSpPr>
          <p:nvPr>
            <p:ph type="title"/>
          </p:nvPr>
        </p:nvSpPr>
        <p:spPr/>
        <p:txBody>
          <a:bodyPr/>
          <a:lstStyle/>
          <a:p>
            <a:r>
              <a:rPr lang="en-US" dirty="0"/>
              <a:t>Hardware</a:t>
            </a:r>
          </a:p>
        </p:txBody>
      </p:sp>
      <p:graphicFrame>
        <p:nvGraphicFramePr>
          <p:cNvPr id="6" name="Zástupný symbol pro obsah 5">
            <a:extLst>
              <a:ext uri="{FF2B5EF4-FFF2-40B4-BE49-F238E27FC236}">
                <a16:creationId xmlns:a16="http://schemas.microsoft.com/office/drawing/2014/main" id="{A9FEFCCE-D767-4A2D-9349-2F1C7BE6F94E}"/>
              </a:ext>
            </a:extLst>
          </p:cNvPr>
          <p:cNvGraphicFramePr>
            <a:graphicFrameLocks noGrp="1"/>
          </p:cNvGraphicFramePr>
          <p:nvPr>
            <p:ph idx="1"/>
            <p:extLst>
              <p:ext uri="{D42A27DB-BD31-4B8C-83A1-F6EECF244321}">
                <p14:modId xmlns:p14="http://schemas.microsoft.com/office/powerpoint/2010/main" val="3499711810"/>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číslo snímku 4">
            <a:extLst>
              <a:ext uri="{FF2B5EF4-FFF2-40B4-BE49-F238E27FC236}">
                <a16:creationId xmlns:a16="http://schemas.microsoft.com/office/drawing/2014/main" id="{AC384F6E-39FA-40E3-BAD8-F8A0E7FBCDDF}"/>
              </a:ext>
            </a:extLst>
          </p:cNvPr>
          <p:cNvSpPr>
            <a:spLocks noGrp="1"/>
          </p:cNvSpPr>
          <p:nvPr>
            <p:ph type="sldNum" sz="quarter" idx="4"/>
          </p:nvPr>
        </p:nvSpPr>
        <p:spPr/>
        <p:txBody>
          <a:bodyPr/>
          <a:lstStyle/>
          <a:p>
            <a:fld id="{E1AC415A-DA81-4741-B741-4C24E7A958F2}" type="slidenum">
              <a:rPr lang="en-US" smtClean="0"/>
              <a:t>16</a:t>
            </a:fld>
            <a:endParaRPr lang="en-US" dirty="0"/>
          </a:p>
        </p:txBody>
      </p:sp>
      <p:sp>
        <p:nvSpPr>
          <p:cNvPr id="4" name="Zástupný symbol pro zápatí 3">
            <a:extLst>
              <a:ext uri="{FF2B5EF4-FFF2-40B4-BE49-F238E27FC236}">
                <a16:creationId xmlns:a16="http://schemas.microsoft.com/office/drawing/2014/main" id="{5A96554F-83B0-43CE-84C6-0E3259D5BC12}"/>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26721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4A5D239B-C53F-47E0-8224-032EBAD6930D}"/>
                                            </p:graphicEl>
                                          </p:spTgt>
                                        </p:tgtEl>
                                        <p:attrNameLst>
                                          <p:attrName>style.visibility</p:attrName>
                                        </p:attrNameLst>
                                      </p:cBhvr>
                                      <p:to>
                                        <p:strVal val="visible"/>
                                      </p:to>
                                    </p:set>
                                    <p:anim calcmode="lin" valueType="num">
                                      <p:cBhvr additive="base">
                                        <p:cTn id="7" dur="500" fill="hold"/>
                                        <p:tgtEl>
                                          <p:spTgt spid="6">
                                            <p:graphicEl>
                                              <a:dgm id="{4A5D239B-C53F-47E0-8224-032EBAD6930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4A5D239B-C53F-47E0-8224-032EBAD6930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7ED07DEB-1562-4EC5-B446-916973F2DBBA}"/>
                                            </p:graphicEl>
                                          </p:spTgt>
                                        </p:tgtEl>
                                        <p:attrNameLst>
                                          <p:attrName>style.visibility</p:attrName>
                                        </p:attrNameLst>
                                      </p:cBhvr>
                                      <p:to>
                                        <p:strVal val="visible"/>
                                      </p:to>
                                    </p:set>
                                    <p:anim calcmode="lin" valueType="num">
                                      <p:cBhvr additive="base">
                                        <p:cTn id="13" dur="500" fill="hold"/>
                                        <p:tgtEl>
                                          <p:spTgt spid="6">
                                            <p:graphicEl>
                                              <a:dgm id="{7ED07DEB-1562-4EC5-B446-916973F2DBB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7ED07DEB-1562-4EC5-B446-916973F2DBBA}"/>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4297E420-6686-47A0-A0C9-0A73754359CD}"/>
                                            </p:graphicEl>
                                          </p:spTgt>
                                        </p:tgtEl>
                                        <p:attrNameLst>
                                          <p:attrName>style.visibility</p:attrName>
                                        </p:attrNameLst>
                                      </p:cBhvr>
                                      <p:to>
                                        <p:strVal val="visible"/>
                                      </p:to>
                                    </p:set>
                                    <p:anim calcmode="lin" valueType="num">
                                      <p:cBhvr additive="base">
                                        <p:cTn id="19" dur="500" fill="hold"/>
                                        <p:tgtEl>
                                          <p:spTgt spid="6">
                                            <p:graphicEl>
                                              <a:dgm id="{4297E420-6686-47A0-A0C9-0A73754359CD}"/>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4297E420-6686-47A0-A0C9-0A73754359CD}"/>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7208AA12-59C1-4052-9504-08E130124886}"/>
                                            </p:graphicEl>
                                          </p:spTgt>
                                        </p:tgtEl>
                                        <p:attrNameLst>
                                          <p:attrName>style.visibility</p:attrName>
                                        </p:attrNameLst>
                                      </p:cBhvr>
                                      <p:to>
                                        <p:strVal val="visible"/>
                                      </p:to>
                                    </p:set>
                                    <p:anim calcmode="lin" valueType="num">
                                      <p:cBhvr additive="base">
                                        <p:cTn id="25" dur="500" fill="hold"/>
                                        <p:tgtEl>
                                          <p:spTgt spid="6">
                                            <p:graphicEl>
                                              <a:dgm id="{7208AA12-59C1-4052-9504-08E130124886}"/>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7208AA12-59C1-4052-9504-08E130124886}"/>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5C6EE6DC-B754-4B31-BCBD-1A8F91D831CB}"/>
                                            </p:graphicEl>
                                          </p:spTgt>
                                        </p:tgtEl>
                                        <p:attrNameLst>
                                          <p:attrName>style.visibility</p:attrName>
                                        </p:attrNameLst>
                                      </p:cBhvr>
                                      <p:to>
                                        <p:strVal val="visible"/>
                                      </p:to>
                                    </p:set>
                                    <p:anim calcmode="lin" valueType="num">
                                      <p:cBhvr additive="base">
                                        <p:cTn id="31" dur="500" fill="hold"/>
                                        <p:tgtEl>
                                          <p:spTgt spid="6">
                                            <p:graphicEl>
                                              <a:dgm id="{5C6EE6DC-B754-4B31-BCBD-1A8F91D831C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5C6EE6DC-B754-4B31-BCBD-1A8F91D831C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A9C935-1DC8-49AA-90EF-74ABD3BB72C6}"/>
              </a:ext>
            </a:extLst>
          </p:cNvPr>
          <p:cNvSpPr>
            <a:spLocks noGrp="1"/>
          </p:cNvSpPr>
          <p:nvPr>
            <p:ph type="title"/>
          </p:nvPr>
        </p:nvSpPr>
        <p:spPr/>
        <p:txBody>
          <a:bodyPr/>
          <a:lstStyle/>
          <a:p>
            <a:r>
              <a:rPr lang="en-US" dirty="0"/>
              <a:t>Software</a:t>
            </a:r>
          </a:p>
        </p:txBody>
      </p:sp>
      <p:graphicFrame>
        <p:nvGraphicFramePr>
          <p:cNvPr id="6" name="Zástupný symbol pro obsah 5">
            <a:extLst>
              <a:ext uri="{FF2B5EF4-FFF2-40B4-BE49-F238E27FC236}">
                <a16:creationId xmlns:a16="http://schemas.microsoft.com/office/drawing/2014/main" id="{0852C3F3-DF96-4BF2-9C8D-4F3051F0BB79}"/>
              </a:ext>
            </a:extLst>
          </p:cNvPr>
          <p:cNvGraphicFramePr>
            <a:graphicFrameLocks noGrp="1"/>
          </p:cNvGraphicFramePr>
          <p:nvPr>
            <p:ph idx="1"/>
            <p:extLst>
              <p:ext uri="{D42A27DB-BD31-4B8C-83A1-F6EECF244321}">
                <p14:modId xmlns:p14="http://schemas.microsoft.com/office/powerpoint/2010/main" val="2171234240"/>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číslo snímku 4">
            <a:extLst>
              <a:ext uri="{FF2B5EF4-FFF2-40B4-BE49-F238E27FC236}">
                <a16:creationId xmlns:a16="http://schemas.microsoft.com/office/drawing/2014/main" id="{5D1233DB-207B-4B19-931B-5283418978AF}"/>
              </a:ext>
            </a:extLst>
          </p:cNvPr>
          <p:cNvSpPr>
            <a:spLocks noGrp="1"/>
          </p:cNvSpPr>
          <p:nvPr>
            <p:ph type="sldNum" sz="quarter" idx="4"/>
          </p:nvPr>
        </p:nvSpPr>
        <p:spPr/>
        <p:txBody>
          <a:bodyPr/>
          <a:lstStyle/>
          <a:p>
            <a:fld id="{E1AC415A-DA81-4741-B741-4C24E7A958F2}" type="slidenum">
              <a:rPr lang="en-US" smtClean="0"/>
              <a:t>17</a:t>
            </a:fld>
            <a:endParaRPr lang="en-US" dirty="0"/>
          </a:p>
        </p:txBody>
      </p:sp>
      <p:sp>
        <p:nvSpPr>
          <p:cNvPr id="4" name="Zástupný symbol pro zápatí 3">
            <a:extLst>
              <a:ext uri="{FF2B5EF4-FFF2-40B4-BE49-F238E27FC236}">
                <a16:creationId xmlns:a16="http://schemas.microsoft.com/office/drawing/2014/main" id="{0A940B2E-7BF9-4592-AF23-4E7B4218158A}"/>
              </a:ext>
            </a:extLst>
          </p:cNvPr>
          <p:cNvSpPr>
            <a:spLocks noGrp="1"/>
          </p:cNvSpPr>
          <p:nvPr>
            <p:ph type="ftr" sz="quarter" idx="3"/>
          </p:nvPr>
        </p:nvSpPr>
        <p:spPr/>
        <p:txBody>
          <a:bodyPr/>
          <a:lstStyle/>
          <a:p>
            <a:endParaRPr lang="en-US" dirty="0"/>
          </a:p>
        </p:txBody>
      </p:sp>
      <p:sp>
        <p:nvSpPr>
          <p:cNvPr id="3" name="Řečová bublina: obdélníkový bublinový popisek se zakulacenými rohy 2">
            <a:extLst>
              <a:ext uri="{FF2B5EF4-FFF2-40B4-BE49-F238E27FC236}">
                <a16:creationId xmlns:a16="http://schemas.microsoft.com/office/drawing/2014/main" id="{A4B66D5D-6C39-4048-8E7A-08673C54B3E1}"/>
              </a:ext>
            </a:extLst>
          </p:cNvPr>
          <p:cNvSpPr/>
          <p:nvPr/>
        </p:nvSpPr>
        <p:spPr>
          <a:xfrm>
            <a:off x="6814417" y="228779"/>
            <a:ext cx="3200221" cy="2220562"/>
          </a:xfrm>
          <a:prstGeom prst="wedgeRound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177" dirty="0"/>
              <a:t>OPEN DATA – they are to the development of the innovative applications, based on the datasets the city currently has.</a:t>
            </a:r>
          </a:p>
        </p:txBody>
      </p:sp>
    </p:spTree>
    <p:extLst>
      <p:ext uri="{BB962C8B-B14F-4D97-AF65-F5344CB8AC3E}">
        <p14:creationId xmlns:p14="http://schemas.microsoft.com/office/powerpoint/2010/main" val="399123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C435F090-35DA-4592-8674-04BB9641AACB}"/>
                                            </p:graphicEl>
                                          </p:spTgt>
                                        </p:tgtEl>
                                        <p:attrNameLst>
                                          <p:attrName>style.visibility</p:attrName>
                                        </p:attrNameLst>
                                      </p:cBhvr>
                                      <p:to>
                                        <p:strVal val="visible"/>
                                      </p:to>
                                    </p:set>
                                    <p:anim calcmode="lin" valueType="num">
                                      <p:cBhvr additive="base">
                                        <p:cTn id="7" dur="500" fill="hold"/>
                                        <p:tgtEl>
                                          <p:spTgt spid="6">
                                            <p:graphicEl>
                                              <a:dgm id="{C435F090-35DA-4592-8674-04BB9641AAC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C435F090-35DA-4592-8674-04BB9641AAC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5B6FF5AC-432C-4530-9873-BC27A4603E97}"/>
                                            </p:graphicEl>
                                          </p:spTgt>
                                        </p:tgtEl>
                                        <p:attrNameLst>
                                          <p:attrName>style.visibility</p:attrName>
                                        </p:attrNameLst>
                                      </p:cBhvr>
                                      <p:to>
                                        <p:strVal val="visible"/>
                                      </p:to>
                                    </p:set>
                                    <p:anim calcmode="lin" valueType="num">
                                      <p:cBhvr additive="base">
                                        <p:cTn id="13" dur="500" fill="hold"/>
                                        <p:tgtEl>
                                          <p:spTgt spid="6">
                                            <p:graphicEl>
                                              <a:dgm id="{5B6FF5AC-432C-4530-9873-BC27A4603E9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5B6FF5AC-432C-4530-9873-BC27A4603E9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gtEl>
                                        <p:attrNameLst>
                                          <p:attrName>ppt_x</p:attrName>
                                        </p:attrNameLst>
                                      </p:cBhvr>
                                      <p:tavLst>
                                        <p:tav tm="0">
                                          <p:val>
                                            <p:strVal val="ppt_x"/>
                                          </p:val>
                                        </p:tav>
                                        <p:tav tm="100000">
                                          <p:val>
                                            <p:strVal val="ppt_x"/>
                                          </p:val>
                                        </p:tav>
                                      </p:tavLst>
                                    </p:anim>
                                    <p:anim calcmode="lin" valueType="num">
                                      <p:cBhvr additive="base">
                                        <p:cTn id="25" dur="500"/>
                                        <p:tgtEl>
                                          <p:spTgt spid="3"/>
                                        </p:tgtEl>
                                        <p:attrNameLst>
                                          <p:attrName>ppt_y</p:attrName>
                                        </p:attrNameLst>
                                      </p:cBhvr>
                                      <p:tavLst>
                                        <p:tav tm="0">
                                          <p:val>
                                            <p:strVal val="ppt_y"/>
                                          </p:val>
                                        </p:tav>
                                        <p:tav tm="100000">
                                          <p:val>
                                            <p:strVal val="1+ppt_h/2"/>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CA2FAE8C-7D0C-4BCC-89D7-7DA0728D5D67}"/>
                                            </p:graphicEl>
                                          </p:spTgt>
                                        </p:tgtEl>
                                        <p:attrNameLst>
                                          <p:attrName>style.visibility</p:attrName>
                                        </p:attrNameLst>
                                      </p:cBhvr>
                                      <p:to>
                                        <p:strVal val="visible"/>
                                      </p:to>
                                    </p:set>
                                    <p:anim calcmode="lin" valueType="num">
                                      <p:cBhvr additive="base">
                                        <p:cTn id="31" dur="500" fill="hold"/>
                                        <p:tgtEl>
                                          <p:spTgt spid="6">
                                            <p:graphicEl>
                                              <a:dgm id="{CA2FAE8C-7D0C-4BCC-89D7-7DA0728D5D6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CA2FAE8C-7D0C-4BCC-89D7-7DA0728D5D6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02F99C36-D815-4936-A772-325CAB83E169}"/>
                                            </p:graphicEl>
                                          </p:spTgt>
                                        </p:tgtEl>
                                        <p:attrNameLst>
                                          <p:attrName>style.visibility</p:attrName>
                                        </p:attrNameLst>
                                      </p:cBhvr>
                                      <p:to>
                                        <p:strVal val="visible"/>
                                      </p:to>
                                    </p:set>
                                    <p:anim calcmode="lin" valueType="num">
                                      <p:cBhvr additive="base">
                                        <p:cTn id="37" dur="500" fill="hold"/>
                                        <p:tgtEl>
                                          <p:spTgt spid="6">
                                            <p:graphicEl>
                                              <a:dgm id="{02F99C36-D815-4936-A772-325CAB83E169}"/>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02F99C36-D815-4936-A772-325CAB83E169}"/>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graphicEl>
                                              <a:dgm id="{A9C79CB2-2475-4CCC-9D4C-58BCB5224E8E}"/>
                                            </p:graphicEl>
                                          </p:spTgt>
                                        </p:tgtEl>
                                        <p:attrNameLst>
                                          <p:attrName>style.visibility</p:attrName>
                                        </p:attrNameLst>
                                      </p:cBhvr>
                                      <p:to>
                                        <p:strVal val="visible"/>
                                      </p:to>
                                    </p:set>
                                    <p:anim calcmode="lin" valueType="num">
                                      <p:cBhvr additive="base">
                                        <p:cTn id="43" dur="500" fill="hold"/>
                                        <p:tgtEl>
                                          <p:spTgt spid="6">
                                            <p:graphicEl>
                                              <a:dgm id="{A9C79CB2-2475-4CCC-9D4C-58BCB5224E8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graphicEl>
                                              <a:dgm id="{A9C79CB2-2475-4CCC-9D4C-58BCB5224E8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B8632D-B0FD-49C0-8AFB-CE05366C01E5}"/>
              </a:ext>
            </a:extLst>
          </p:cNvPr>
          <p:cNvSpPr>
            <a:spLocks noGrp="1"/>
          </p:cNvSpPr>
          <p:nvPr>
            <p:ph type="title"/>
          </p:nvPr>
        </p:nvSpPr>
        <p:spPr>
          <a:xfrm>
            <a:off x="154250" y="183855"/>
            <a:ext cx="10753200" cy="451576"/>
          </a:xfrm>
        </p:spPr>
        <p:txBody>
          <a:bodyPr/>
          <a:lstStyle/>
          <a:p>
            <a:r>
              <a:rPr lang="en-US" dirty="0"/>
              <a:t>Layered model of Smart City</a:t>
            </a:r>
          </a:p>
        </p:txBody>
      </p:sp>
      <p:sp>
        <p:nvSpPr>
          <p:cNvPr id="5" name="TextovéPole 4">
            <a:extLst>
              <a:ext uri="{FF2B5EF4-FFF2-40B4-BE49-F238E27FC236}">
                <a16:creationId xmlns:a16="http://schemas.microsoft.com/office/drawing/2014/main" id="{BCDDBDA6-D8B5-46DD-BFDD-E8D7BEA1E998}"/>
              </a:ext>
            </a:extLst>
          </p:cNvPr>
          <p:cNvSpPr txBox="1"/>
          <p:nvPr/>
        </p:nvSpPr>
        <p:spPr>
          <a:xfrm>
            <a:off x="1057275" y="6233975"/>
            <a:ext cx="7086600" cy="553998"/>
          </a:xfrm>
          <a:prstGeom prst="rect">
            <a:avLst/>
          </a:prstGeom>
          <a:noFill/>
        </p:spPr>
        <p:txBody>
          <a:bodyPr wrap="square" rtlCol="0">
            <a:spAutoFit/>
          </a:bodyPr>
          <a:lstStyle/>
          <a:p>
            <a:r>
              <a:rPr lang="en-US" sz="1000" dirty="0"/>
              <a:t>Walletzky L., Buhnova B., Carrubbo L. (2018) Value-Driven Conceptualization of Services in the Smart City: A Layered Approach. In: Barile S., </a:t>
            </a:r>
            <a:r>
              <a:rPr lang="en-US" sz="1000" dirty="0" err="1"/>
              <a:t>Pellicano</a:t>
            </a:r>
            <a:r>
              <a:rPr lang="en-US" sz="1000" dirty="0"/>
              <a:t> M., Polese F. (</a:t>
            </a:r>
            <a:r>
              <a:rPr lang="en-US" sz="1000" dirty="0" err="1"/>
              <a:t>eds</a:t>
            </a:r>
            <a:r>
              <a:rPr lang="en-US" sz="1000" dirty="0"/>
              <a:t>) Social Dynamics in a Systems Perspective. New Economic Windows. Springer, Cham</a:t>
            </a:r>
          </a:p>
        </p:txBody>
      </p:sp>
      <p:sp>
        <p:nvSpPr>
          <p:cNvPr id="3" name="Obdélník 31">
            <a:extLst>
              <a:ext uri="{FF2B5EF4-FFF2-40B4-BE49-F238E27FC236}">
                <a16:creationId xmlns:a16="http://schemas.microsoft.com/office/drawing/2014/main" id="{36BA9C93-A2B2-42AA-8544-A551BA2C6321}"/>
              </a:ext>
            </a:extLst>
          </p:cNvPr>
          <p:cNvSpPr>
            <a:spLocks noChangeArrowheads="1"/>
          </p:cNvSpPr>
          <p:nvPr/>
        </p:nvSpPr>
        <p:spPr bwMode="auto">
          <a:xfrm>
            <a:off x="1131888" y="1641475"/>
            <a:ext cx="738187" cy="403225"/>
          </a:xfrm>
          <a:prstGeom prst="rect">
            <a:avLst/>
          </a:prstGeom>
          <a:solidFill>
            <a:srgbClr val="5B9BD5"/>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200" b="0" i="0" u="none" strike="noStrike" cap="none" normalizeH="0" baseline="0" dirty="0">
                <a:ln>
                  <a:noFill/>
                </a:ln>
                <a:solidFill>
                  <a:srgbClr val="000000"/>
                </a:solidFill>
                <a:effectLst/>
                <a:latin typeface="Times New Roman" panose="02020603050405020304" pitchFamily="18" charset="0"/>
              </a:rPr>
              <a:t>Energy</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6" name="Obdélník 32">
            <a:extLst>
              <a:ext uri="{FF2B5EF4-FFF2-40B4-BE49-F238E27FC236}">
                <a16:creationId xmlns:a16="http://schemas.microsoft.com/office/drawing/2014/main" id="{7D3EEF88-8358-4715-AD5D-F78F17B5180C}"/>
              </a:ext>
            </a:extLst>
          </p:cNvPr>
          <p:cNvSpPr>
            <a:spLocks noChangeArrowheads="1"/>
          </p:cNvSpPr>
          <p:nvPr/>
        </p:nvSpPr>
        <p:spPr bwMode="auto">
          <a:xfrm>
            <a:off x="3530600" y="1641475"/>
            <a:ext cx="738188" cy="403225"/>
          </a:xfrm>
          <a:prstGeom prst="rect">
            <a:avLst/>
          </a:prstGeom>
          <a:solidFill>
            <a:srgbClr val="5B9BD5"/>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200" b="0" i="0" u="none" strike="noStrike" cap="none" normalizeH="0" baseline="0" dirty="0">
                <a:ln>
                  <a:noFill/>
                </a:ln>
                <a:solidFill>
                  <a:srgbClr val="000000"/>
                </a:solidFill>
                <a:effectLst/>
                <a:latin typeface="Times New Roman" panose="02020603050405020304" pitchFamily="18" charset="0"/>
              </a:rPr>
              <a:t>Mobility</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7" name="Obdélník 33">
            <a:extLst>
              <a:ext uri="{FF2B5EF4-FFF2-40B4-BE49-F238E27FC236}">
                <a16:creationId xmlns:a16="http://schemas.microsoft.com/office/drawing/2014/main" id="{07DD3093-C037-43BB-8FCD-6A88B5816CFD}"/>
              </a:ext>
            </a:extLst>
          </p:cNvPr>
          <p:cNvSpPr>
            <a:spLocks noChangeArrowheads="1"/>
          </p:cNvSpPr>
          <p:nvPr/>
        </p:nvSpPr>
        <p:spPr bwMode="auto">
          <a:xfrm>
            <a:off x="4579938" y="1641475"/>
            <a:ext cx="1182687" cy="403225"/>
          </a:xfrm>
          <a:prstGeom prst="rect">
            <a:avLst/>
          </a:prstGeom>
          <a:solidFill>
            <a:srgbClr val="5B9BD5"/>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200" b="0" i="0" u="none" strike="noStrike" cap="none" normalizeH="0" baseline="0" dirty="0">
                <a:ln>
                  <a:noFill/>
                </a:ln>
                <a:solidFill>
                  <a:srgbClr val="000000"/>
                </a:solidFill>
                <a:effectLst/>
                <a:latin typeface="Times New Roman" panose="02020603050405020304" pitchFamily="18" charset="0"/>
              </a:rPr>
              <a:t>E-government</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8" name="Obdélník 34">
            <a:extLst>
              <a:ext uri="{FF2B5EF4-FFF2-40B4-BE49-F238E27FC236}">
                <a16:creationId xmlns:a16="http://schemas.microsoft.com/office/drawing/2014/main" id="{2D956959-AB07-42B4-92A1-A9AAF8EAB130}"/>
              </a:ext>
            </a:extLst>
          </p:cNvPr>
          <p:cNvSpPr>
            <a:spLocks noChangeArrowheads="1"/>
          </p:cNvSpPr>
          <p:nvPr/>
        </p:nvSpPr>
        <p:spPr bwMode="auto">
          <a:xfrm>
            <a:off x="5907088" y="1641475"/>
            <a:ext cx="950912" cy="403225"/>
          </a:xfrm>
          <a:prstGeom prst="rect">
            <a:avLst/>
          </a:prstGeom>
          <a:solidFill>
            <a:srgbClr val="5B9BD5"/>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100" b="0" i="0" u="none" strike="noStrike" cap="none" normalizeH="0" baseline="0" dirty="0">
                <a:ln>
                  <a:noFill/>
                </a:ln>
                <a:solidFill>
                  <a:srgbClr val="000000"/>
                </a:solidFill>
                <a:effectLst/>
                <a:latin typeface="Times New Roman" panose="02020603050405020304" pitchFamily="18" charset="0"/>
              </a:rPr>
              <a:t>Environment</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9" name="Obdélník 35">
            <a:extLst>
              <a:ext uri="{FF2B5EF4-FFF2-40B4-BE49-F238E27FC236}">
                <a16:creationId xmlns:a16="http://schemas.microsoft.com/office/drawing/2014/main" id="{595562B9-7A05-4C79-A0F4-64512F3BC58D}"/>
              </a:ext>
            </a:extLst>
          </p:cNvPr>
          <p:cNvSpPr>
            <a:spLocks noChangeArrowheads="1"/>
          </p:cNvSpPr>
          <p:nvPr/>
        </p:nvSpPr>
        <p:spPr bwMode="auto">
          <a:xfrm>
            <a:off x="6970713" y="1641475"/>
            <a:ext cx="946150" cy="403225"/>
          </a:xfrm>
          <a:prstGeom prst="rect">
            <a:avLst/>
          </a:prstGeom>
          <a:solidFill>
            <a:srgbClr val="5B9BD5"/>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200" b="0" i="0" u="none" strike="noStrike" cap="none" normalizeH="0" baseline="0" dirty="0">
                <a:ln>
                  <a:noFill/>
                </a:ln>
                <a:solidFill>
                  <a:srgbClr val="000000"/>
                </a:solidFill>
                <a:effectLst/>
                <a:latin typeface="Times New Roman" panose="02020603050405020304" pitchFamily="18" charset="0"/>
              </a:rPr>
              <a:t>Emergency</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10" name="Obdélník 36">
            <a:extLst>
              <a:ext uri="{FF2B5EF4-FFF2-40B4-BE49-F238E27FC236}">
                <a16:creationId xmlns:a16="http://schemas.microsoft.com/office/drawing/2014/main" id="{F92AF622-D53D-45A8-92A2-08553AC05C1E}"/>
              </a:ext>
            </a:extLst>
          </p:cNvPr>
          <p:cNvSpPr>
            <a:spLocks noChangeArrowheads="1"/>
          </p:cNvSpPr>
          <p:nvPr/>
        </p:nvSpPr>
        <p:spPr bwMode="auto">
          <a:xfrm>
            <a:off x="814388" y="2449513"/>
            <a:ext cx="757237" cy="423862"/>
          </a:xfrm>
          <a:prstGeom prst="rect">
            <a:avLst/>
          </a:prstGeom>
          <a:solidFill>
            <a:srgbClr val="ED7D31"/>
          </a:solidFill>
          <a:ln w="12700" algn="ctr">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100" b="0" i="0" u="none" strike="noStrike" cap="none" normalizeH="0" baseline="0" dirty="0">
                <a:ln>
                  <a:noFill/>
                </a:ln>
                <a:solidFill>
                  <a:srgbClr val="000000"/>
                </a:solidFill>
                <a:effectLst/>
                <a:latin typeface="Times New Roman" panose="02020603050405020304" pitchFamily="18" charset="0"/>
              </a:rPr>
              <a:t>Smart Buildings</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11" name="Obdélník 37">
            <a:extLst>
              <a:ext uri="{FF2B5EF4-FFF2-40B4-BE49-F238E27FC236}">
                <a16:creationId xmlns:a16="http://schemas.microsoft.com/office/drawing/2014/main" id="{A6E691A3-D1B0-4943-BB68-695BBF5A632A}"/>
              </a:ext>
            </a:extLst>
          </p:cNvPr>
          <p:cNvSpPr>
            <a:spLocks noChangeArrowheads="1"/>
          </p:cNvSpPr>
          <p:nvPr/>
        </p:nvSpPr>
        <p:spPr bwMode="auto">
          <a:xfrm>
            <a:off x="2063750" y="2430463"/>
            <a:ext cx="738188" cy="403225"/>
          </a:xfrm>
          <a:prstGeom prst="rect">
            <a:avLst/>
          </a:prstGeom>
          <a:solidFill>
            <a:srgbClr val="ED7D31"/>
          </a:solidFill>
          <a:ln w="12700" algn="ctr">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000" b="0" i="0" u="none" strike="noStrike" cap="none" normalizeH="0" baseline="0" dirty="0">
                <a:ln>
                  <a:noFill/>
                </a:ln>
                <a:solidFill>
                  <a:srgbClr val="000000"/>
                </a:solidFill>
                <a:effectLst/>
                <a:latin typeface="Times New Roman" panose="02020603050405020304" pitchFamily="18" charset="0"/>
              </a:rPr>
              <a:t>Smart </a:t>
            </a:r>
            <a:br>
              <a:rPr kumimoji="0" lang="en-US" altLang="cs-CZ" sz="1000" b="0" i="0" u="none" strike="noStrike" cap="none" normalizeH="0" baseline="0" dirty="0">
                <a:ln>
                  <a:noFill/>
                </a:ln>
                <a:solidFill>
                  <a:srgbClr val="000000"/>
                </a:solidFill>
                <a:effectLst/>
                <a:latin typeface="Times New Roman" panose="02020603050405020304" pitchFamily="18" charset="0"/>
              </a:rPr>
            </a:br>
            <a:r>
              <a:rPr kumimoji="0" lang="en-US" altLang="cs-CZ" sz="1000" b="0" i="0" u="none" strike="noStrike" cap="none" normalizeH="0" baseline="0" dirty="0">
                <a:ln>
                  <a:noFill/>
                </a:ln>
                <a:solidFill>
                  <a:srgbClr val="000000"/>
                </a:solidFill>
                <a:effectLst/>
                <a:latin typeface="Times New Roman" panose="02020603050405020304" pitchFamily="18" charset="0"/>
              </a:rPr>
              <a:t>Energy</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12" name="Obdélník 38">
            <a:extLst>
              <a:ext uri="{FF2B5EF4-FFF2-40B4-BE49-F238E27FC236}">
                <a16:creationId xmlns:a16="http://schemas.microsoft.com/office/drawing/2014/main" id="{C494D519-0575-4E15-8F79-1413DF45AD07}"/>
              </a:ext>
            </a:extLst>
          </p:cNvPr>
          <p:cNvSpPr>
            <a:spLocks noChangeArrowheads="1"/>
          </p:cNvSpPr>
          <p:nvPr/>
        </p:nvSpPr>
        <p:spPr bwMode="auto">
          <a:xfrm>
            <a:off x="3178175" y="2417763"/>
            <a:ext cx="1001713" cy="403225"/>
          </a:xfrm>
          <a:prstGeom prst="rect">
            <a:avLst/>
          </a:prstGeom>
          <a:solidFill>
            <a:srgbClr val="ED7D31"/>
          </a:solidFill>
          <a:ln w="12700" algn="ctr">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200" b="0" i="0" u="none" strike="noStrike" cap="none" normalizeH="0" baseline="0" dirty="0">
                <a:ln>
                  <a:noFill/>
                </a:ln>
                <a:solidFill>
                  <a:srgbClr val="000000"/>
                </a:solidFill>
                <a:effectLst/>
                <a:latin typeface="Times New Roman" panose="02020603050405020304" pitchFamily="18" charset="0"/>
              </a:rPr>
              <a:t>E-mobility</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13" name="Obdélník 39">
            <a:extLst>
              <a:ext uri="{FF2B5EF4-FFF2-40B4-BE49-F238E27FC236}">
                <a16:creationId xmlns:a16="http://schemas.microsoft.com/office/drawing/2014/main" id="{60F50F59-164B-4500-A8D5-2B55319C9DB6}"/>
              </a:ext>
            </a:extLst>
          </p:cNvPr>
          <p:cNvSpPr>
            <a:spLocks noChangeArrowheads="1"/>
          </p:cNvSpPr>
          <p:nvPr/>
        </p:nvSpPr>
        <p:spPr bwMode="auto">
          <a:xfrm>
            <a:off x="4462463" y="2398713"/>
            <a:ext cx="738187" cy="403225"/>
          </a:xfrm>
          <a:prstGeom prst="rect">
            <a:avLst/>
          </a:prstGeom>
          <a:solidFill>
            <a:srgbClr val="ED7D31"/>
          </a:solidFill>
          <a:ln w="12700" algn="ctr">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000" b="0" i="0" u="none" strike="noStrike" cap="none" normalizeH="0" baseline="0" dirty="0">
                <a:ln>
                  <a:noFill/>
                </a:ln>
                <a:solidFill>
                  <a:srgbClr val="000000"/>
                </a:solidFill>
                <a:effectLst/>
                <a:latin typeface="Times New Roman" panose="02020603050405020304" pitchFamily="18" charset="0"/>
              </a:rPr>
              <a:t>Traffic Control</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14" name="Obdélník 40">
            <a:extLst>
              <a:ext uri="{FF2B5EF4-FFF2-40B4-BE49-F238E27FC236}">
                <a16:creationId xmlns:a16="http://schemas.microsoft.com/office/drawing/2014/main" id="{8447E4ED-179D-4AB8-9325-95531B6469D9}"/>
              </a:ext>
            </a:extLst>
          </p:cNvPr>
          <p:cNvSpPr>
            <a:spLocks noChangeArrowheads="1"/>
          </p:cNvSpPr>
          <p:nvPr/>
        </p:nvSpPr>
        <p:spPr bwMode="auto">
          <a:xfrm>
            <a:off x="5530850" y="2397125"/>
            <a:ext cx="738188" cy="403225"/>
          </a:xfrm>
          <a:prstGeom prst="rect">
            <a:avLst/>
          </a:prstGeom>
          <a:solidFill>
            <a:srgbClr val="ED7D31"/>
          </a:solidFill>
          <a:ln w="12700" algn="ctr">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000" b="0" i="0" u="none" strike="noStrike" cap="none" normalizeH="0" baseline="0" dirty="0">
                <a:ln>
                  <a:noFill/>
                </a:ln>
                <a:solidFill>
                  <a:srgbClr val="000000"/>
                </a:solidFill>
                <a:effectLst/>
                <a:latin typeface="Times New Roman" panose="02020603050405020304" pitchFamily="18" charset="0"/>
              </a:rPr>
              <a:t>Public Transport</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15" name="Obdélník 41">
            <a:extLst>
              <a:ext uri="{FF2B5EF4-FFF2-40B4-BE49-F238E27FC236}">
                <a16:creationId xmlns:a16="http://schemas.microsoft.com/office/drawing/2014/main" id="{CC1F70D9-49F3-47ED-B754-97D2337F0576}"/>
              </a:ext>
            </a:extLst>
          </p:cNvPr>
          <p:cNvSpPr>
            <a:spLocks noChangeArrowheads="1"/>
          </p:cNvSpPr>
          <p:nvPr/>
        </p:nvSpPr>
        <p:spPr bwMode="auto">
          <a:xfrm>
            <a:off x="1095375" y="3375025"/>
            <a:ext cx="738188" cy="436563"/>
          </a:xfrm>
          <a:prstGeom prst="rect">
            <a:avLst/>
          </a:prstGeom>
          <a:solidFill>
            <a:srgbClr val="00B050"/>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000" b="0" i="0" u="none" strike="noStrike" cap="none" normalizeH="0" baseline="0" dirty="0">
                <a:ln>
                  <a:noFill/>
                </a:ln>
                <a:solidFill>
                  <a:srgbClr val="000000"/>
                </a:solidFill>
                <a:effectLst/>
                <a:latin typeface="Times New Roman" panose="02020603050405020304" pitchFamily="18" charset="0"/>
              </a:rPr>
              <a:t>Smart Grid Monitoring</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16" name="Obdélník 42">
            <a:extLst>
              <a:ext uri="{FF2B5EF4-FFF2-40B4-BE49-F238E27FC236}">
                <a16:creationId xmlns:a16="http://schemas.microsoft.com/office/drawing/2014/main" id="{9CD1D24E-6600-4D42-988E-6128B33D7873}"/>
              </a:ext>
            </a:extLst>
          </p:cNvPr>
          <p:cNvSpPr>
            <a:spLocks noChangeArrowheads="1"/>
          </p:cNvSpPr>
          <p:nvPr/>
        </p:nvSpPr>
        <p:spPr bwMode="auto">
          <a:xfrm>
            <a:off x="2032000" y="3375025"/>
            <a:ext cx="738188" cy="436563"/>
          </a:xfrm>
          <a:prstGeom prst="rect">
            <a:avLst/>
          </a:prstGeom>
          <a:solidFill>
            <a:srgbClr val="00B050"/>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000" b="0" i="0" u="none" strike="noStrike" cap="none" normalizeH="0" baseline="0" dirty="0">
                <a:ln>
                  <a:noFill/>
                </a:ln>
                <a:solidFill>
                  <a:srgbClr val="000000"/>
                </a:solidFill>
                <a:effectLst/>
                <a:latin typeface="Times New Roman" panose="02020603050405020304" pitchFamily="18" charset="0"/>
              </a:rPr>
              <a:t>Smart Grid Maintenance</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17" name="Obdélník 43">
            <a:extLst>
              <a:ext uri="{FF2B5EF4-FFF2-40B4-BE49-F238E27FC236}">
                <a16:creationId xmlns:a16="http://schemas.microsoft.com/office/drawing/2014/main" id="{16ACADE6-0748-412A-AB60-7C4E59BF358F}"/>
              </a:ext>
            </a:extLst>
          </p:cNvPr>
          <p:cNvSpPr>
            <a:spLocks noChangeArrowheads="1"/>
          </p:cNvSpPr>
          <p:nvPr/>
        </p:nvSpPr>
        <p:spPr bwMode="auto">
          <a:xfrm>
            <a:off x="2843213" y="3375025"/>
            <a:ext cx="938212" cy="436563"/>
          </a:xfrm>
          <a:prstGeom prst="rect">
            <a:avLst/>
          </a:prstGeom>
          <a:solidFill>
            <a:srgbClr val="00B050"/>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000" b="0" i="0" u="none" strike="noStrike" cap="none" normalizeH="0" baseline="0" dirty="0">
                <a:ln>
                  <a:noFill/>
                </a:ln>
                <a:solidFill>
                  <a:srgbClr val="000000"/>
                </a:solidFill>
                <a:effectLst/>
                <a:latin typeface="Times New Roman" panose="02020603050405020304" pitchFamily="18" charset="0"/>
              </a:rPr>
              <a:t>Energy2Grid</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18" name="Obdélník 46">
            <a:extLst>
              <a:ext uri="{FF2B5EF4-FFF2-40B4-BE49-F238E27FC236}">
                <a16:creationId xmlns:a16="http://schemas.microsoft.com/office/drawing/2014/main" id="{57BC8E5B-AC3F-426D-B4D5-0C776A5A553E}"/>
              </a:ext>
            </a:extLst>
          </p:cNvPr>
          <p:cNvSpPr>
            <a:spLocks noChangeArrowheads="1"/>
          </p:cNvSpPr>
          <p:nvPr/>
        </p:nvSpPr>
        <p:spPr bwMode="auto">
          <a:xfrm>
            <a:off x="6940550" y="3375025"/>
            <a:ext cx="1030288" cy="436563"/>
          </a:xfrm>
          <a:prstGeom prst="rect">
            <a:avLst/>
          </a:prstGeom>
          <a:solidFill>
            <a:srgbClr val="00B050"/>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100" b="0" i="0" u="none" strike="noStrike" cap="none" normalizeH="0" baseline="0" dirty="0">
                <a:ln>
                  <a:noFill/>
                </a:ln>
                <a:solidFill>
                  <a:srgbClr val="000000"/>
                </a:solidFill>
                <a:effectLst/>
                <a:latin typeface="Times New Roman" panose="02020603050405020304" pitchFamily="18" charset="0"/>
              </a:rPr>
              <a:t>Management of transport</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19" name="Obdélník 47">
            <a:extLst>
              <a:ext uri="{FF2B5EF4-FFF2-40B4-BE49-F238E27FC236}">
                <a16:creationId xmlns:a16="http://schemas.microsoft.com/office/drawing/2014/main" id="{EC9ED631-2FFF-4D8C-AFCD-C9497AFA4DEF}"/>
              </a:ext>
            </a:extLst>
          </p:cNvPr>
          <p:cNvSpPr>
            <a:spLocks noChangeArrowheads="1"/>
          </p:cNvSpPr>
          <p:nvPr/>
        </p:nvSpPr>
        <p:spPr bwMode="auto">
          <a:xfrm>
            <a:off x="5851525" y="3375025"/>
            <a:ext cx="977900" cy="436563"/>
          </a:xfrm>
          <a:prstGeom prst="rect">
            <a:avLst/>
          </a:prstGeom>
          <a:solidFill>
            <a:srgbClr val="00B050"/>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100" b="0" i="0" u="none" strike="noStrike" cap="none" normalizeH="0" baseline="0" dirty="0">
                <a:ln>
                  <a:noFill/>
                </a:ln>
                <a:solidFill>
                  <a:srgbClr val="000000"/>
                </a:solidFill>
                <a:effectLst/>
                <a:latin typeface="Times New Roman" panose="02020603050405020304" pitchFamily="18" charset="0"/>
              </a:rPr>
              <a:t>Route </a:t>
            </a:r>
            <a:br>
              <a:rPr kumimoji="0" lang="en-US" altLang="cs-CZ" sz="1100" b="0" i="0" u="none" strike="noStrike" cap="none" normalizeH="0" baseline="0" dirty="0">
                <a:ln>
                  <a:noFill/>
                </a:ln>
                <a:solidFill>
                  <a:srgbClr val="000000"/>
                </a:solidFill>
                <a:effectLst/>
                <a:latin typeface="Times New Roman" panose="02020603050405020304" pitchFamily="18" charset="0"/>
              </a:rPr>
            </a:br>
            <a:r>
              <a:rPr kumimoji="0" lang="en-US" altLang="cs-CZ" sz="1100" b="0" i="0" u="none" strike="noStrike" cap="none" normalizeH="0" baseline="0" dirty="0">
                <a:ln>
                  <a:noFill/>
                </a:ln>
                <a:solidFill>
                  <a:srgbClr val="000000"/>
                </a:solidFill>
                <a:effectLst/>
                <a:latin typeface="Times New Roman" panose="02020603050405020304" pitchFamily="18" charset="0"/>
              </a:rPr>
              <a:t>Optimization</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20" name="Obdélník 48">
            <a:extLst>
              <a:ext uri="{FF2B5EF4-FFF2-40B4-BE49-F238E27FC236}">
                <a16:creationId xmlns:a16="http://schemas.microsoft.com/office/drawing/2014/main" id="{88EE2400-1CAE-44EC-B1E6-893F0EA45496}"/>
              </a:ext>
            </a:extLst>
          </p:cNvPr>
          <p:cNvSpPr>
            <a:spLocks noChangeArrowheads="1"/>
          </p:cNvSpPr>
          <p:nvPr/>
        </p:nvSpPr>
        <p:spPr bwMode="auto">
          <a:xfrm>
            <a:off x="1069975" y="4756150"/>
            <a:ext cx="962025" cy="403225"/>
          </a:xfrm>
          <a:prstGeom prst="rect">
            <a:avLst/>
          </a:prstGeom>
          <a:solidFill>
            <a:srgbClr val="FFDA66"/>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000" b="0" i="0" u="none" strike="noStrike" cap="none" normalizeH="0" baseline="0" dirty="0">
                <a:ln>
                  <a:noFill/>
                </a:ln>
                <a:solidFill>
                  <a:srgbClr val="000000"/>
                </a:solidFill>
                <a:effectLst/>
                <a:latin typeface="Times New Roman" panose="02020603050405020304" pitchFamily="18" charset="0"/>
              </a:rPr>
              <a:t>Data </a:t>
            </a:r>
            <a:br>
              <a:rPr kumimoji="0" lang="en-US" altLang="cs-CZ" sz="1000" b="0" i="0" u="none" strike="noStrike" cap="none" normalizeH="0" baseline="0" dirty="0">
                <a:ln>
                  <a:noFill/>
                </a:ln>
                <a:solidFill>
                  <a:srgbClr val="000000"/>
                </a:solidFill>
                <a:effectLst/>
                <a:latin typeface="Times New Roman" panose="02020603050405020304" pitchFamily="18" charset="0"/>
              </a:rPr>
            </a:br>
            <a:r>
              <a:rPr kumimoji="0" lang="en-US" altLang="cs-CZ" sz="1000" b="0" i="0" u="none" strike="noStrike" cap="none" normalizeH="0" baseline="0" dirty="0">
                <a:ln>
                  <a:noFill/>
                </a:ln>
                <a:solidFill>
                  <a:srgbClr val="000000"/>
                </a:solidFill>
                <a:effectLst/>
                <a:latin typeface="Times New Roman" panose="02020603050405020304" pitchFamily="18" charset="0"/>
              </a:rPr>
              <a:t>collection</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21" name="Obdélník 49">
            <a:extLst>
              <a:ext uri="{FF2B5EF4-FFF2-40B4-BE49-F238E27FC236}">
                <a16:creationId xmlns:a16="http://schemas.microsoft.com/office/drawing/2014/main" id="{BBA0A601-32ED-4821-A061-7D20A870BE68}"/>
              </a:ext>
            </a:extLst>
          </p:cNvPr>
          <p:cNvSpPr>
            <a:spLocks noChangeArrowheads="1"/>
          </p:cNvSpPr>
          <p:nvPr/>
        </p:nvSpPr>
        <p:spPr bwMode="auto">
          <a:xfrm>
            <a:off x="2270125" y="4770438"/>
            <a:ext cx="738188" cy="403225"/>
          </a:xfrm>
          <a:prstGeom prst="rect">
            <a:avLst/>
          </a:prstGeom>
          <a:solidFill>
            <a:srgbClr val="FFDA66"/>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200" b="0" i="0" u="none" strike="noStrike" cap="none" normalizeH="0" baseline="0" dirty="0">
                <a:ln>
                  <a:noFill/>
                </a:ln>
                <a:solidFill>
                  <a:srgbClr val="000000"/>
                </a:solidFill>
                <a:effectLst/>
                <a:latin typeface="Times New Roman" panose="02020603050405020304" pitchFamily="18" charset="0"/>
              </a:rPr>
              <a:t>Storage</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22" name="Obdélník 50">
            <a:extLst>
              <a:ext uri="{FF2B5EF4-FFF2-40B4-BE49-F238E27FC236}">
                <a16:creationId xmlns:a16="http://schemas.microsoft.com/office/drawing/2014/main" id="{E51ACC16-E701-4890-836D-502047AAD7E3}"/>
              </a:ext>
            </a:extLst>
          </p:cNvPr>
          <p:cNvSpPr>
            <a:spLocks noChangeArrowheads="1"/>
          </p:cNvSpPr>
          <p:nvPr/>
        </p:nvSpPr>
        <p:spPr bwMode="auto">
          <a:xfrm>
            <a:off x="3371850" y="4773613"/>
            <a:ext cx="1020763" cy="422275"/>
          </a:xfrm>
          <a:prstGeom prst="rect">
            <a:avLst/>
          </a:prstGeom>
          <a:solidFill>
            <a:srgbClr val="FFDA66"/>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100" b="0" i="0" u="none" strike="noStrike" cap="none" normalizeH="0" baseline="0" dirty="0">
                <a:ln>
                  <a:noFill/>
                </a:ln>
                <a:solidFill>
                  <a:srgbClr val="000000"/>
                </a:solidFill>
                <a:effectLst/>
                <a:latin typeface="Times New Roman" panose="02020603050405020304" pitchFamily="18" charset="0"/>
              </a:rPr>
              <a:t>Event </a:t>
            </a:r>
            <a:br>
              <a:rPr kumimoji="0" lang="en-US" altLang="cs-CZ" sz="1100" b="0" i="0" u="none" strike="noStrike" cap="none" normalizeH="0" baseline="0" dirty="0">
                <a:ln>
                  <a:noFill/>
                </a:ln>
                <a:solidFill>
                  <a:srgbClr val="000000"/>
                </a:solidFill>
                <a:effectLst/>
                <a:latin typeface="Times New Roman" panose="02020603050405020304" pitchFamily="18" charset="0"/>
              </a:rPr>
            </a:br>
            <a:r>
              <a:rPr kumimoji="0" lang="en-US" altLang="cs-CZ" sz="1100" b="0" i="0" u="none" strike="noStrike" cap="none" normalizeH="0" baseline="0" dirty="0">
                <a:ln>
                  <a:noFill/>
                </a:ln>
                <a:solidFill>
                  <a:srgbClr val="000000"/>
                </a:solidFill>
                <a:effectLst/>
                <a:latin typeface="Times New Roman" panose="02020603050405020304" pitchFamily="18" charset="0"/>
              </a:rPr>
              <a:t>Processing</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23" name="Obdélník 51">
            <a:extLst>
              <a:ext uri="{FF2B5EF4-FFF2-40B4-BE49-F238E27FC236}">
                <a16:creationId xmlns:a16="http://schemas.microsoft.com/office/drawing/2014/main" id="{1273C835-B67E-45EA-A5A3-D4B153DFC851}"/>
              </a:ext>
            </a:extLst>
          </p:cNvPr>
          <p:cNvSpPr>
            <a:spLocks noChangeArrowheads="1"/>
          </p:cNvSpPr>
          <p:nvPr/>
        </p:nvSpPr>
        <p:spPr bwMode="auto">
          <a:xfrm>
            <a:off x="4619625" y="4776788"/>
            <a:ext cx="738188" cy="403225"/>
          </a:xfrm>
          <a:prstGeom prst="rect">
            <a:avLst/>
          </a:prstGeom>
          <a:solidFill>
            <a:srgbClr val="FFDA66"/>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200" b="0" i="0" u="none" strike="noStrike" cap="none" normalizeH="0" baseline="0" dirty="0">
                <a:ln>
                  <a:noFill/>
                </a:ln>
                <a:solidFill>
                  <a:srgbClr val="000000"/>
                </a:solidFill>
                <a:effectLst/>
                <a:latin typeface="Times New Roman" panose="02020603050405020304" pitchFamily="18" charset="0"/>
              </a:rPr>
              <a:t>Control</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24" name="Obdélník 52">
            <a:extLst>
              <a:ext uri="{FF2B5EF4-FFF2-40B4-BE49-F238E27FC236}">
                <a16:creationId xmlns:a16="http://schemas.microsoft.com/office/drawing/2014/main" id="{EC9539B5-D536-4E65-805F-42B5036CD11D}"/>
              </a:ext>
            </a:extLst>
          </p:cNvPr>
          <p:cNvSpPr>
            <a:spLocks noChangeArrowheads="1"/>
          </p:cNvSpPr>
          <p:nvPr/>
        </p:nvSpPr>
        <p:spPr bwMode="auto">
          <a:xfrm>
            <a:off x="1077913" y="5430838"/>
            <a:ext cx="738187" cy="403225"/>
          </a:xfrm>
          <a:prstGeom prst="rect">
            <a:avLst/>
          </a:prstGeom>
          <a:solidFill>
            <a:srgbClr val="92D050"/>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000" b="0" i="0" u="none" strike="noStrike" cap="none" normalizeH="0" baseline="0" dirty="0">
                <a:ln>
                  <a:noFill/>
                </a:ln>
                <a:solidFill>
                  <a:srgbClr val="000000"/>
                </a:solidFill>
                <a:effectLst/>
                <a:latin typeface="Times New Roman" panose="02020603050405020304" pitchFamily="18" charset="0"/>
              </a:rPr>
              <a:t>Sensors</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25" name="Obdélník 53">
            <a:extLst>
              <a:ext uri="{FF2B5EF4-FFF2-40B4-BE49-F238E27FC236}">
                <a16:creationId xmlns:a16="http://schemas.microsoft.com/office/drawing/2014/main" id="{56E93BAA-0DE6-4F4A-AB1D-D3B12F051216}"/>
              </a:ext>
            </a:extLst>
          </p:cNvPr>
          <p:cNvSpPr>
            <a:spLocks noChangeArrowheads="1"/>
          </p:cNvSpPr>
          <p:nvPr/>
        </p:nvSpPr>
        <p:spPr bwMode="auto">
          <a:xfrm>
            <a:off x="2217738" y="5430838"/>
            <a:ext cx="842962" cy="403225"/>
          </a:xfrm>
          <a:prstGeom prst="rect">
            <a:avLst/>
          </a:prstGeom>
          <a:solidFill>
            <a:srgbClr val="92D050"/>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000" b="0" i="0" u="none" strike="noStrike" cap="none" normalizeH="0" baseline="0" dirty="0">
                <a:ln>
                  <a:noFill/>
                </a:ln>
                <a:solidFill>
                  <a:srgbClr val="000000"/>
                </a:solidFill>
                <a:effectLst/>
                <a:latin typeface="Times New Roman" panose="02020603050405020304" pitchFamily="18" charset="0"/>
              </a:rPr>
              <a:t>Activators</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26" name="Obdélník 54">
            <a:extLst>
              <a:ext uri="{FF2B5EF4-FFF2-40B4-BE49-F238E27FC236}">
                <a16:creationId xmlns:a16="http://schemas.microsoft.com/office/drawing/2014/main" id="{0E813320-7B43-49D6-A956-B95465B18BF3}"/>
              </a:ext>
            </a:extLst>
          </p:cNvPr>
          <p:cNvSpPr>
            <a:spLocks noChangeArrowheads="1"/>
          </p:cNvSpPr>
          <p:nvPr/>
        </p:nvSpPr>
        <p:spPr bwMode="auto">
          <a:xfrm>
            <a:off x="3441700" y="5443538"/>
            <a:ext cx="738188" cy="403225"/>
          </a:xfrm>
          <a:prstGeom prst="rect">
            <a:avLst/>
          </a:prstGeom>
          <a:solidFill>
            <a:srgbClr val="92D050"/>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000" b="0" i="0" u="none" strike="noStrike" cap="none" normalizeH="0" baseline="0" dirty="0">
                <a:ln>
                  <a:noFill/>
                </a:ln>
                <a:solidFill>
                  <a:srgbClr val="000000"/>
                </a:solidFill>
                <a:effectLst/>
                <a:latin typeface="Times New Roman" panose="02020603050405020304" pitchFamily="18" charset="0"/>
              </a:rPr>
              <a:t>Servers</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27" name="Obdélník 55">
            <a:extLst>
              <a:ext uri="{FF2B5EF4-FFF2-40B4-BE49-F238E27FC236}">
                <a16:creationId xmlns:a16="http://schemas.microsoft.com/office/drawing/2014/main" id="{6EE1B3EE-09F4-4FA4-B8F4-C531F6BC29D4}"/>
              </a:ext>
            </a:extLst>
          </p:cNvPr>
          <p:cNvSpPr>
            <a:spLocks noChangeArrowheads="1"/>
          </p:cNvSpPr>
          <p:nvPr/>
        </p:nvSpPr>
        <p:spPr bwMode="auto">
          <a:xfrm>
            <a:off x="4640263" y="5443538"/>
            <a:ext cx="738187" cy="403225"/>
          </a:xfrm>
          <a:prstGeom prst="rect">
            <a:avLst/>
          </a:prstGeom>
          <a:solidFill>
            <a:srgbClr val="92D050"/>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000" b="0" i="0" u="none" strike="noStrike" cap="none" normalizeH="0" baseline="0" dirty="0">
                <a:ln>
                  <a:noFill/>
                </a:ln>
                <a:solidFill>
                  <a:srgbClr val="000000"/>
                </a:solidFill>
                <a:effectLst/>
                <a:latin typeface="Times New Roman" panose="02020603050405020304" pitchFamily="18" charset="0"/>
              </a:rPr>
              <a:t>Networks</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28" name="Přímá spojnice 56">
            <a:extLst>
              <a:ext uri="{FF2B5EF4-FFF2-40B4-BE49-F238E27FC236}">
                <a16:creationId xmlns:a16="http://schemas.microsoft.com/office/drawing/2014/main" id="{77E97231-23B8-4711-9A34-068CCD523AFA}"/>
              </a:ext>
            </a:extLst>
          </p:cNvPr>
          <p:cNvSpPr>
            <a:spLocks noChangeShapeType="1"/>
          </p:cNvSpPr>
          <p:nvPr/>
        </p:nvSpPr>
        <p:spPr bwMode="auto">
          <a:xfrm flipH="1">
            <a:off x="1193800" y="2044700"/>
            <a:ext cx="298450" cy="404813"/>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Přímá spojnice 57">
            <a:extLst>
              <a:ext uri="{FF2B5EF4-FFF2-40B4-BE49-F238E27FC236}">
                <a16:creationId xmlns:a16="http://schemas.microsoft.com/office/drawing/2014/main" id="{4C584A3D-D6AB-4DC4-9503-8884BD4EA20F}"/>
              </a:ext>
            </a:extLst>
          </p:cNvPr>
          <p:cNvSpPr>
            <a:spLocks noChangeShapeType="1"/>
          </p:cNvSpPr>
          <p:nvPr/>
        </p:nvSpPr>
        <p:spPr bwMode="auto">
          <a:xfrm>
            <a:off x="1500188" y="2044700"/>
            <a:ext cx="933450" cy="385763"/>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Přímá spojnice 58">
            <a:extLst>
              <a:ext uri="{FF2B5EF4-FFF2-40B4-BE49-F238E27FC236}">
                <a16:creationId xmlns:a16="http://schemas.microsoft.com/office/drawing/2014/main" id="{04253895-870E-4740-BAB5-965E3B1E3605}"/>
              </a:ext>
            </a:extLst>
          </p:cNvPr>
          <p:cNvSpPr>
            <a:spLocks noChangeShapeType="1"/>
          </p:cNvSpPr>
          <p:nvPr/>
        </p:nvSpPr>
        <p:spPr bwMode="auto">
          <a:xfrm>
            <a:off x="1500188" y="2044700"/>
            <a:ext cx="2047875" cy="373063"/>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Přímá spojnice 59">
            <a:extLst>
              <a:ext uri="{FF2B5EF4-FFF2-40B4-BE49-F238E27FC236}">
                <a16:creationId xmlns:a16="http://schemas.microsoft.com/office/drawing/2014/main" id="{E9A9AC77-4BFE-4096-9484-5BDC27582897}"/>
              </a:ext>
            </a:extLst>
          </p:cNvPr>
          <p:cNvSpPr>
            <a:spLocks noChangeShapeType="1"/>
          </p:cNvSpPr>
          <p:nvPr/>
        </p:nvSpPr>
        <p:spPr bwMode="auto">
          <a:xfrm flipH="1">
            <a:off x="3548063" y="2044700"/>
            <a:ext cx="431800" cy="373063"/>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Přímá spojnice 60">
            <a:extLst>
              <a:ext uri="{FF2B5EF4-FFF2-40B4-BE49-F238E27FC236}">
                <a16:creationId xmlns:a16="http://schemas.microsoft.com/office/drawing/2014/main" id="{85C533BB-48E5-4F17-844D-5770FEB080E7}"/>
              </a:ext>
            </a:extLst>
          </p:cNvPr>
          <p:cNvSpPr>
            <a:spLocks noChangeShapeType="1"/>
          </p:cNvSpPr>
          <p:nvPr/>
        </p:nvSpPr>
        <p:spPr bwMode="auto">
          <a:xfrm>
            <a:off x="3848100" y="2000250"/>
            <a:ext cx="984250" cy="398463"/>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Přímá spojnice 61">
            <a:extLst>
              <a:ext uri="{FF2B5EF4-FFF2-40B4-BE49-F238E27FC236}">
                <a16:creationId xmlns:a16="http://schemas.microsoft.com/office/drawing/2014/main" id="{8440552A-E340-4528-AEC1-4FF6322A561A}"/>
              </a:ext>
            </a:extLst>
          </p:cNvPr>
          <p:cNvSpPr>
            <a:spLocks noChangeShapeType="1"/>
          </p:cNvSpPr>
          <p:nvPr/>
        </p:nvSpPr>
        <p:spPr bwMode="auto">
          <a:xfrm>
            <a:off x="3886200" y="2012950"/>
            <a:ext cx="2014538" cy="384175"/>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Přímá spojnice 62">
            <a:extLst>
              <a:ext uri="{FF2B5EF4-FFF2-40B4-BE49-F238E27FC236}">
                <a16:creationId xmlns:a16="http://schemas.microsoft.com/office/drawing/2014/main" id="{D6ED62D1-22A3-40FA-B9C3-E0222B0BB0FD}"/>
              </a:ext>
            </a:extLst>
          </p:cNvPr>
          <p:cNvSpPr>
            <a:spLocks noChangeShapeType="1"/>
          </p:cNvSpPr>
          <p:nvPr/>
        </p:nvSpPr>
        <p:spPr bwMode="auto">
          <a:xfrm flipH="1">
            <a:off x="1465263" y="2833688"/>
            <a:ext cx="968375" cy="541337"/>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Přímá spojnice 63">
            <a:extLst>
              <a:ext uri="{FF2B5EF4-FFF2-40B4-BE49-F238E27FC236}">
                <a16:creationId xmlns:a16="http://schemas.microsoft.com/office/drawing/2014/main" id="{B97FDCA9-779A-42A4-8AC3-A8EE4514A550}"/>
              </a:ext>
            </a:extLst>
          </p:cNvPr>
          <p:cNvSpPr>
            <a:spLocks noChangeShapeType="1"/>
          </p:cNvSpPr>
          <p:nvPr/>
        </p:nvSpPr>
        <p:spPr bwMode="auto">
          <a:xfrm flipH="1">
            <a:off x="2330450" y="2833688"/>
            <a:ext cx="103188" cy="534987"/>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Přímá spojnice 64">
            <a:extLst>
              <a:ext uri="{FF2B5EF4-FFF2-40B4-BE49-F238E27FC236}">
                <a16:creationId xmlns:a16="http://schemas.microsoft.com/office/drawing/2014/main" id="{A4F3342C-B9B1-4F5B-9A05-AF20AD49739E}"/>
              </a:ext>
            </a:extLst>
          </p:cNvPr>
          <p:cNvSpPr>
            <a:spLocks noChangeShapeType="1"/>
          </p:cNvSpPr>
          <p:nvPr/>
        </p:nvSpPr>
        <p:spPr bwMode="auto">
          <a:xfrm>
            <a:off x="2433638" y="2833688"/>
            <a:ext cx="966787" cy="525462"/>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Přímá spojnice 65">
            <a:extLst>
              <a:ext uri="{FF2B5EF4-FFF2-40B4-BE49-F238E27FC236}">
                <a16:creationId xmlns:a16="http://schemas.microsoft.com/office/drawing/2014/main" id="{BF5B35FD-1FD6-46B3-B602-FFFE0FEE6EF6}"/>
              </a:ext>
            </a:extLst>
          </p:cNvPr>
          <p:cNvSpPr>
            <a:spLocks noChangeShapeType="1"/>
          </p:cNvSpPr>
          <p:nvPr/>
        </p:nvSpPr>
        <p:spPr bwMode="auto">
          <a:xfrm flipH="1">
            <a:off x="3400425" y="2820988"/>
            <a:ext cx="147638" cy="538162"/>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Přímá spojnice 66">
            <a:extLst>
              <a:ext uri="{FF2B5EF4-FFF2-40B4-BE49-F238E27FC236}">
                <a16:creationId xmlns:a16="http://schemas.microsoft.com/office/drawing/2014/main" id="{4086FF65-FF5A-4FEF-A206-3BD18BCB519E}"/>
              </a:ext>
            </a:extLst>
          </p:cNvPr>
          <p:cNvSpPr>
            <a:spLocks noChangeShapeType="1"/>
          </p:cNvSpPr>
          <p:nvPr/>
        </p:nvSpPr>
        <p:spPr bwMode="auto">
          <a:xfrm>
            <a:off x="3548063" y="2820988"/>
            <a:ext cx="844550" cy="547687"/>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Přímá spojnice 67">
            <a:extLst>
              <a:ext uri="{FF2B5EF4-FFF2-40B4-BE49-F238E27FC236}">
                <a16:creationId xmlns:a16="http://schemas.microsoft.com/office/drawing/2014/main" id="{455D9C8D-0B4E-4EDA-8E2B-E04064ECEB05}"/>
              </a:ext>
            </a:extLst>
          </p:cNvPr>
          <p:cNvSpPr>
            <a:spLocks noChangeShapeType="1"/>
          </p:cNvSpPr>
          <p:nvPr/>
        </p:nvSpPr>
        <p:spPr bwMode="auto">
          <a:xfrm>
            <a:off x="4832350" y="2801938"/>
            <a:ext cx="2500313" cy="550862"/>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Obdélník 45">
            <a:extLst>
              <a:ext uri="{FF2B5EF4-FFF2-40B4-BE49-F238E27FC236}">
                <a16:creationId xmlns:a16="http://schemas.microsoft.com/office/drawing/2014/main" id="{1F30E4DA-966E-493E-83D9-9452841184F4}"/>
              </a:ext>
            </a:extLst>
          </p:cNvPr>
          <p:cNvSpPr>
            <a:spLocks noChangeArrowheads="1"/>
          </p:cNvSpPr>
          <p:nvPr/>
        </p:nvSpPr>
        <p:spPr bwMode="auto">
          <a:xfrm>
            <a:off x="4792663" y="3375025"/>
            <a:ext cx="969962" cy="436563"/>
          </a:xfrm>
          <a:prstGeom prst="rect">
            <a:avLst/>
          </a:prstGeom>
          <a:solidFill>
            <a:srgbClr val="00B050"/>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100" b="0" i="0" u="none" strike="noStrike" cap="none" normalizeH="0" baseline="0" dirty="0">
                <a:ln>
                  <a:noFill/>
                </a:ln>
                <a:solidFill>
                  <a:srgbClr val="000000"/>
                </a:solidFill>
                <a:effectLst/>
                <a:latin typeface="Times New Roman" panose="02020603050405020304" pitchFamily="18" charset="0"/>
              </a:rPr>
              <a:t>Traffic </a:t>
            </a:r>
            <a:br>
              <a:rPr kumimoji="0" lang="en-US" altLang="cs-CZ" sz="1100" b="0" i="0" u="none" strike="noStrike" cap="none" normalizeH="0" baseline="0" dirty="0">
                <a:ln>
                  <a:noFill/>
                </a:ln>
                <a:solidFill>
                  <a:srgbClr val="000000"/>
                </a:solidFill>
                <a:effectLst/>
                <a:latin typeface="Times New Roman" panose="02020603050405020304" pitchFamily="18" charset="0"/>
              </a:rPr>
            </a:br>
            <a:r>
              <a:rPr kumimoji="0" lang="en-US" altLang="cs-CZ" sz="1100" b="0" i="0" u="none" strike="noStrike" cap="none" normalizeH="0" baseline="0" dirty="0">
                <a:ln>
                  <a:noFill/>
                </a:ln>
                <a:solidFill>
                  <a:srgbClr val="000000"/>
                </a:solidFill>
                <a:effectLst/>
                <a:latin typeface="Times New Roman" panose="02020603050405020304" pitchFamily="18" charset="0"/>
              </a:rPr>
              <a:t>Monitoring</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41" name="Přímá spojnice 68">
            <a:extLst>
              <a:ext uri="{FF2B5EF4-FFF2-40B4-BE49-F238E27FC236}">
                <a16:creationId xmlns:a16="http://schemas.microsoft.com/office/drawing/2014/main" id="{F396E6DD-4DDF-4C75-9C44-A739D931E45A}"/>
              </a:ext>
            </a:extLst>
          </p:cNvPr>
          <p:cNvSpPr>
            <a:spLocks noChangeShapeType="1"/>
          </p:cNvSpPr>
          <p:nvPr/>
        </p:nvSpPr>
        <p:spPr bwMode="auto">
          <a:xfrm>
            <a:off x="3548063" y="2820988"/>
            <a:ext cx="2849562" cy="538162"/>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Obdélník 44">
            <a:extLst>
              <a:ext uri="{FF2B5EF4-FFF2-40B4-BE49-F238E27FC236}">
                <a16:creationId xmlns:a16="http://schemas.microsoft.com/office/drawing/2014/main" id="{6E983152-945E-44AF-8AD8-F5ECC8FA29A1}"/>
              </a:ext>
            </a:extLst>
          </p:cNvPr>
          <p:cNvSpPr>
            <a:spLocks noChangeArrowheads="1"/>
          </p:cNvSpPr>
          <p:nvPr/>
        </p:nvSpPr>
        <p:spPr bwMode="auto">
          <a:xfrm>
            <a:off x="3979863" y="3375025"/>
            <a:ext cx="738187" cy="436563"/>
          </a:xfrm>
          <a:prstGeom prst="rect">
            <a:avLst/>
          </a:prstGeom>
          <a:solidFill>
            <a:srgbClr val="00B050"/>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000" b="0" i="0" u="none" strike="noStrike" cap="none" normalizeH="0" baseline="0" dirty="0">
                <a:ln>
                  <a:noFill/>
                </a:ln>
                <a:solidFill>
                  <a:srgbClr val="000000"/>
                </a:solidFill>
                <a:effectLst/>
                <a:latin typeface="Times New Roman" panose="02020603050405020304" pitchFamily="18" charset="0"/>
              </a:rPr>
              <a:t>Smart Charging</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43" name="Přímá spojnice 69">
            <a:extLst>
              <a:ext uri="{FF2B5EF4-FFF2-40B4-BE49-F238E27FC236}">
                <a16:creationId xmlns:a16="http://schemas.microsoft.com/office/drawing/2014/main" id="{6904C3E2-8540-4ABD-8D1A-12827B82167D}"/>
              </a:ext>
            </a:extLst>
          </p:cNvPr>
          <p:cNvSpPr>
            <a:spLocks noChangeShapeType="1"/>
          </p:cNvSpPr>
          <p:nvPr/>
        </p:nvSpPr>
        <p:spPr bwMode="auto">
          <a:xfrm>
            <a:off x="5900738" y="2800350"/>
            <a:ext cx="496887" cy="558800"/>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Přímá spojnice 70">
            <a:extLst>
              <a:ext uri="{FF2B5EF4-FFF2-40B4-BE49-F238E27FC236}">
                <a16:creationId xmlns:a16="http://schemas.microsoft.com/office/drawing/2014/main" id="{07AA99EF-373F-4FEB-8A8E-DD41C690F172}"/>
              </a:ext>
            </a:extLst>
          </p:cNvPr>
          <p:cNvSpPr>
            <a:spLocks noChangeShapeType="1"/>
          </p:cNvSpPr>
          <p:nvPr/>
        </p:nvSpPr>
        <p:spPr bwMode="auto">
          <a:xfrm>
            <a:off x="4832350" y="2801938"/>
            <a:ext cx="485775" cy="566737"/>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Přímá spojnice 71">
            <a:extLst>
              <a:ext uri="{FF2B5EF4-FFF2-40B4-BE49-F238E27FC236}">
                <a16:creationId xmlns:a16="http://schemas.microsoft.com/office/drawing/2014/main" id="{25028544-D907-40DA-A80D-5D8001FE4601}"/>
              </a:ext>
            </a:extLst>
          </p:cNvPr>
          <p:cNvSpPr>
            <a:spLocks noChangeShapeType="1"/>
          </p:cNvSpPr>
          <p:nvPr/>
        </p:nvSpPr>
        <p:spPr bwMode="auto">
          <a:xfrm flipH="1">
            <a:off x="5357813" y="2800350"/>
            <a:ext cx="542925" cy="568325"/>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Přímá spojnice 72">
            <a:extLst>
              <a:ext uri="{FF2B5EF4-FFF2-40B4-BE49-F238E27FC236}">
                <a16:creationId xmlns:a16="http://schemas.microsoft.com/office/drawing/2014/main" id="{853F29FA-6C43-4B46-8599-34BC87188175}"/>
              </a:ext>
            </a:extLst>
          </p:cNvPr>
          <p:cNvSpPr>
            <a:spLocks noChangeShapeType="1"/>
          </p:cNvSpPr>
          <p:nvPr/>
        </p:nvSpPr>
        <p:spPr bwMode="auto">
          <a:xfrm flipH="1">
            <a:off x="1452563" y="3795713"/>
            <a:ext cx="25400" cy="946150"/>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Přímá spojnice 73">
            <a:extLst>
              <a:ext uri="{FF2B5EF4-FFF2-40B4-BE49-F238E27FC236}">
                <a16:creationId xmlns:a16="http://schemas.microsoft.com/office/drawing/2014/main" id="{9FFA35C8-34D1-4114-8166-9E423043E72E}"/>
              </a:ext>
            </a:extLst>
          </p:cNvPr>
          <p:cNvSpPr>
            <a:spLocks noChangeShapeType="1"/>
          </p:cNvSpPr>
          <p:nvPr/>
        </p:nvSpPr>
        <p:spPr bwMode="auto">
          <a:xfrm>
            <a:off x="1465263" y="3811588"/>
            <a:ext cx="2341562" cy="962025"/>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Přímá spojnice 74">
            <a:extLst>
              <a:ext uri="{FF2B5EF4-FFF2-40B4-BE49-F238E27FC236}">
                <a16:creationId xmlns:a16="http://schemas.microsoft.com/office/drawing/2014/main" id="{CACCEF3B-F301-437B-8E3B-C28E53222764}"/>
              </a:ext>
            </a:extLst>
          </p:cNvPr>
          <p:cNvSpPr>
            <a:spLocks noChangeShapeType="1"/>
          </p:cNvSpPr>
          <p:nvPr/>
        </p:nvSpPr>
        <p:spPr bwMode="auto">
          <a:xfrm>
            <a:off x="1465263" y="3811588"/>
            <a:ext cx="1174750" cy="958850"/>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Přímá spojnice 75">
            <a:extLst>
              <a:ext uri="{FF2B5EF4-FFF2-40B4-BE49-F238E27FC236}">
                <a16:creationId xmlns:a16="http://schemas.microsoft.com/office/drawing/2014/main" id="{A90F6A6B-C991-4EAD-9333-542D17D8577A}"/>
              </a:ext>
            </a:extLst>
          </p:cNvPr>
          <p:cNvSpPr>
            <a:spLocks noChangeShapeType="1"/>
          </p:cNvSpPr>
          <p:nvPr/>
        </p:nvSpPr>
        <p:spPr bwMode="auto">
          <a:xfrm flipH="1">
            <a:off x="2640013" y="3811588"/>
            <a:ext cx="1784350" cy="958850"/>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Přímá spojnice 76">
            <a:extLst>
              <a:ext uri="{FF2B5EF4-FFF2-40B4-BE49-F238E27FC236}">
                <a16:creationId xmlns:a16="http://schemas.microsoft.com/office/drawing/2014/main" id="{90691339-DBD0-4862-9FA5-56A1FACAE916}"/>
              </a:ext>
            </a:extLst>
          </p:cNvPr>
          <p:cNvSpPr>
            <a:spLocks noChangeShapeType="1"/>
          </p:cNvSpPr>
          <p:nvPr/>
        </p:nvSpPr>
        <p:spPr bwMode="auto">
          <a:xfrm flipH="1">
            <a:off x="3806825" y="3811588"/>
            <a:ext cx="1550988" cy="962025"/>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Přímá spojnice 77">
            <a:extLst>
              <a:ext uri="{FF2B5EF4-FFF2-40B4-BE49-F238E27FC236}">
                <a16:creationId xmlns:a16="http://schemas.microsoft.com/office/drawing/2014/main" id="{C1EA559C-D8ED-44C0-914B-0FF0B09456E4}"/>
              </a:ext>
            </a:extLst>
          </p:cNvPr>
          <p:cNvSpPr>
            <a:spLocks noChangeShapeType="1"/>
          </p:cNvSpPr>
          <p:nvPr/>
        </p:nvSpPr>
        <p:spPr bwMode="auto">
          <a:xfrm flipH="1">
            <a:off x="4987925" y="3811588"/>
            <a:ext cx="390525" cy="965200"/>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Přímá spojnice 78">
            <a:extLst>
              <a:ext uri="{FF2B5EF4-FFF2-40B4-BE49-F238E27FC236}">
                <a16:creationId xmlns:a16="http://schemas.microsoft.com/office/drawing/2014/main" id="{C67D03F5-0312-4B1D-9B5D-87CD7A730D32}"/>
              </a:ext>
            </a:extLst>
          </p:cNvPr>
          <p:cNvSpPr>
            <a:spLocks noChangeShapeType="1"/>
          </p:cNvSpPr>
          <p:nvPr/>
        </p:nvSpPr>
        <p:spPr bwMode="auto">
          <a:xfrm>
            <a:off x="4424363" y="3811588"/>
            <a:ext cx="563562" cy="965200"/>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2098" name="AutoShape 50">
            <a:extLst>
              <a:ext uri="{FF2B5EF4-FFF2-40B4-BE49-F238E27FC236}">
                <a16:creationId xmlns:a16="http://schemas.microsoft.com/office/drawing/2014/main" id="{DBF6A52F-1DD2-4594-B5FD-6840085D7E8D}"/>
              </a:ext>
            </a:extLst>
          </p:cNvPr>
          <p:cNvCxnSpPr>
            <a:cxnSpLocks noChangeShapeType="1"/>
          </p:cNvCxnSpPr>
          <p:nvPr/>
        </p:nvCxnSpPr>
        <p:spPr bwMode="auto">
          <a:xfrm flipV="1">
            <a:off x="152400" y="2198688"/>
            <a:ext cx="7426325" cy="14287"/>
          </a:xfrm>
          <a:prstGeom prst="straightConnector1">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99" name="AutoShape 51">
            <a:extLst>
              <a:ext uri="{FF2B5EF4-FFF2-40B4-BE49-F238E27FC236}">
                <a16:creationId xmlns:a16="http://schemas.microsoft.com/office/drawing/2014/main" id="{C474CE64-975A-4918-83D2-116C37DCA08C}"/>
              </a:ext>
            </a:extLst>
          </p:cNvPr>
          <p:cNvCxnSpPr>
            <a:cxnSpLocks noChangeShapeType="1"/>
          </p:cNvCxnSpPr>
          <p:nvPr/>
        </p:nvCxnSpPr>
        <p:spPr bwMode="auto">
          <a:xfrm>
            <a:off x="152400" y="3206750"/>
            <a:ext cx="7918450" cy="0"/>
          </a:xfrm>
          <a:prstGeom prst="straightConnector1">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100" name="AutoShape 52">
            <a:extLst>
              <a:ext uri="{FF2B5EF4-FFF2-40B4-BE49-F238E27FC236}">
                <a16:creationId xmlns:a16="http://schemas.microsoft.com/office/drawing/2014/main" id="{2D0B4836-E895-4BF2-98CE-F10FBEBB4B0B}"/>
              </a:ext>
            </a:extLst>
          </p:cNvPr>
          <p:cNvCxnSpPr>
            <a:cxnSpLocks noChangeShapeType="1"/>
          </p:cNvCxnSpPr>
          <p:nvPr/>
        </p:nvCxnSpPr>
        <p:spPr bwMode="auto">
          <a:xfrm>
            <a:off x="152400" y="4438650"/>
            <a:ext cx="7918450" cy="0"/>
          </a:xfrm>
          <a:prstGeom prst="straightConnector1">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53" name="Rectangle 53">
            <a:extLst>
              <a:ext uri="{FF2B5EF4-FFF2-40B4-BE49-F238E27FC236}">
                <a16:creationId xmlns:a16="http://schemas.microsoft.com/office/drawing/2014/main" id="{5B30D097-4DF4-4740-B231-1A0EDBD1616A}"/>
              </a:ext>
            </a:extLst>
          </p:cNvPr>
          <p:cNvSpPr>
            <a:spLocks noChangeArrowheads="1"/>
          </p:cNvSpPr>
          <p:nvPr/>
        </p:nvSpPr>
        <p:spPr bwMode="auto">
          <a:xfrm rot="16200000">
            <a:off x="7083425" y="2492375"/>
            <a:ext cx="982663" cy="423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200" b="1" i="0" u="none" strike="noStrike" cap="none" normalizeH="0" baseline="0" dirty="0">
                <a:ln>
                  <a:noFill/>
                </a:ln>
                <a:solidFill>
                  <a:srgbClr val="000000"/>
                </a:solidFill>
                <a:effectLst/>
                <a:latin typeface="Times New Roman" panose="02020603050405020304" pitchFamily="18" charset="0"/>
              </a:rPr>
              <a:t>Smart </a:t>
            </a:r>
            <a:br>
              <a:rPr kumimoji="0" lang="en-US" altLang="cs-CZ" sz="1200" b="1" i="0" u="none" strike="noStrike" cap="none" normalizeH="0" baseline="0" dirty="0">
                <a:ln>
                  <a:noFill/>
                </a:ln>
                <a:solidFill>
                  <a:srgbClr val="000000"/>
                </a:solidFill>
                <a:effectLst/>
                <a:latin typeface="Times New Roman" panose="02020603050405020304" pitchFamily="18" charset="0"/>
              </a:rPr>
            </a:br>
            <a:r>
              <a:rPr kumimoji="0" lang="en-US" altLang="cs-CZ" sz="1200" b="1" i="0" u="none" strike="noStrike" cap="none" normalizeH="0" baseline="0" dirty="0">
                <a:ln>
                  <a:noFill/>
                </a:ln>
                <a:solidFill>
                  <a:srgbClr val="000000"/>
                </a:solidFill>
                <a:effectLst/>
                <a:latin typeface="Times New Roman" panose="02020603050405020304" pitchFamily="18" charset="0"/>
              </a:rPr>
              <a:t>Services</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54" name="Rectangle 54">
            <a:extLst>
              <a:ext uri="{FF2B5EF4-FFF2-40B4-BE49-F238E27FC236}">
                <a16:creationId xmlns:a16="http://schemas.microsoft.com/office/drawing/2014/main" id="{BFE3134C-70DC-4C12-A6F4-F94A7CDDA115}"/>
              </a:ext>
            </a:extLst>
          </p:cNvPr>
          <p:cNvSpPr>
            <a:spLocks noChangeArrowheads="1"/>
          </p:cNvSpPr>
          <p:nvPr/>
        </p:nvSpPr>
        <p:spPr bwMode="auto">
          <a:xfrm rot="16200000">
            <a:off x="7147719" y="4645819"/>
            <a:ext cx="854075" cy="423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200" b="1" i="0" u="none" strike="noStrike" cap="none" normalizeH="0" baseline="0" dirty="0">
                <a:ln>
                  <a:noFill/>
                </a:ln>
                <a:solidFill>
                  <a:srgbClr val="000000"/>
                </a:solidFill>
                <a:effectLst/>
                <a:latin typeface="Times New Roman" panose="02020603050405020304" pitchFamily="18" charset="0"/>
              </a:rPr>
              <a:t>software</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55" name="Rectangle 55">
            <a:extLst>
              <a:ext uri="{FF2B5EF4-FFF2-40B4-BE49-F238E27FC236}">
                <a16:creationId xmlns:a16="http://schemas.microsoft.com/office/drawing/2014/main" id="{E06FB29F-9A64-4D50-817A-712BB6ABD0F4}"/>
              </a:ext>
            </a:extLst>
          </p:cNvPr>
          <p:cNvSpPr>
            <a:spLocks noChangeArrowheads="1"/>
          </p:cNvSpPr>
          <p:nvPr/>
        </p:nvSpPr>
        <p:spPr bwMode="auto">
          <a:xfrm rot="16200000">
            <a:off x="7662069" y="3604419"/>
            <a:ext cx="1243012" cy="425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200" b="1" i="0" u="none" strike="noStrike" cap="none" normalizeH="0" baseline="0" dirty="0">
                <a:ln>
                  <a:noFill/>
                </a:ln>
                <a:solidFill>
                  <a:srgbClr val="000000"/>
                </a:solidFill>
                <a:effectLst/>
                <a:latin typeface="Times New Roman" panose="02020603050405020304" pitchFamily="18" charset="0"/>
              </a:rPr>
              <a:t>Supporting </a:t>
            </a:r>
            <a:br>
              <a:rPr kumimoji="0" lang="en-US" altLang="cs-CZ" sz="1200" b="1" i="0" u="none" strike="noStrike" cap="none" normalizeH="0" baseline="0" dirty="0">
                <a:ln>
                  <a:noFill/>
                </a:ln>
                <a:solidFill>
                  <a:srgbClr val="000000"/>
                </a:solidFill>
                <a:effectLst/>
                <a:latin typeface="Times New Roman" panose="02020603050405020304" pitchFamily="18" charset="0"/>
              </a:rPr>
            </a:br>
            <a:r>
              <a:rPr kumimoji="0" lang="en-US" altLang="cs-CZ" sz="1200" b="1" i="0" u="none" strike="noStrike" cap="none" normalizeH="0" baseline="0" dirty="0">
                <a:ln>
                  <a:noFill/>
                </a:ln>
                <a:solidFill>
                  <a:srgbClr val="000000"/>
                </a:solidFill>
                <a:effectLst/>
                <a:latin typeface="Times New Roman" panose="02020603050405020304" pitchFamily="18" charset="0"/>
              </a:rPr>
              <a:t>services</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56" name="Rectangle 56">
            <a:extLst>
              <a:ext uri="{FF2B5EF4-FFF2-40B4-BE49-F238E27FC236}">
                <a16:creationId xmlns:a16="http://schemas.microsoft.com/office/drawing/2014/main" id="{90CADB8F-4E27-4CD1-955F-4BA6B2FD45CE}"/>
              </a:ext>
            </a:extLst>
          </p:cNvPr>
          <p:cNvSpPr>
            <a:spLocks noChangeArrowheads="1"/>
          </p:cNvSpPr>
          <p:nvPr/>
        </p:nvSpPr>
        <p:spPr bwMode="auto">
          <a:xfrm rot="16200000">
            <a:off x="7575550" y="2305050"/>
            <a:ext cx="1416050" cy="425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300" b="1" i="0" u="none" strike="noStrike" cap="none" normalizeH="0" baseline="0" dirty="0">
                <a:ln>
                  <a:noFill/>
                </a:ln>
                <a:solidFill>
                  <a:srgbClr val="000000"/>
                </a:solidFill>
                <a:effectLst/>
                <a:latin typeface="Times New Roman" panose="02020603050405020304" pitchFamily="18" charset="0"/>
              </a:rPr>
              <a:t>Features</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cxnSp>
        <p:nvCxnSpPr>
          <p:cNvPr id="2105" name="AutoShape 57">
            <a:extLst>
              <a:ext uri="{FF2B5EF4-FFF2-40B4-BE49-F238E27FC236}">
                <a16:creationId xmlns:a16="http://schemas.microsoft.com/office/drawing/2014/main" id="{30CAF1B6-BE25-410F-91C4-32F7FC254378}"/>
              </a:ext>
            </a:extLst>
          </p:cNvPr>
          <p:cNvCxnSpPr>
            <a:cxnSpLocks noChangeShapeType="1"/>
          </p:cNvCxnSpPr>
          <p:nvPr/>
        </p:nvCxnSpPr>
        <p:spPr bwMode="auto">
          <a:xfrm>
            <a:off x="152400" y="5308600"/>
            <a:ext cx="7918450" cy="0"/>
          </a:xfrm>
          <a:prstGeom prst="straightConnector1">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57" name="Rectangle 58">
            <a:extLst>
              <a:ext uri="{FF2B5EF4-FFF2-40B4-BE49-F238E27FC236}">
                <a16:creationId xmlns:a16="http://schemas.microsoft.com/office/drawing/2014/main" id="{65A21E16-3FEB-4A57-B1E2-E4F92C2C0BE2}"/>
              </a:ext>
            </a:extLst>
          </p:cNvPr>
          <p:cNvSpPr>
            <a:spLocks noChangeArrowheads="1"/>
          </p:cNvSpPr>
          <p:nvPr/>
        </p:nvSpPr>
        <p:spPr bwMode="auto">
          <a:xfrm rot="16200000">
            <a:off x="7574756" y="5260182"/>
            <a:ext cx="1417637" cy="425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300" b="1" i="0" u="none" strike="noStrike" cap="none" normalizeH="0" baseline="0" dirty="0">
                <a:ln>
                  <a:noFill/>
                </a:ln>
                <a:solidFill>
                  <a:srgbClr val="000000"/>
                </a:solidFill>
                <a:effectLst/>
                <a:latin typeface="Times New Roman" panose="02020603050405020304" pitchFamily="18" charset="0"/>
              </a:rPr>
              <a:t>IT services</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58" name="Rectangle 59">
            <a:extLst>
              <a:ext uri="{FF2B5EF4-FFF2-40B4-BE49-F238E27FC236}">
                <a16:creationId xmlns:a16="http://schemas.microsoft.com/office/drawing/2014/main" id="{4A1BF599-CE75-42E8-8497-D83FB01BCCCD}"/>
              </a:ext>
            </a:extLst>
          </p:cNvPr>
          <p:cNvSpPr>
            <a:spLocks noChangeArrowheads="1"/>
          </p:cNvSpPr>
          <p:nvPr/>
        </p:nvSpPr>
        <p:spPr bwMode="auto">
          <a:xfrm rot="16200000">
            <a:off x="7147719" y="5523706"/>
            <a:ext cx="854075" cy="423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200" b="1" i="0" u="none" strike="noStrike" cap="none" normalizeH="0" baseline="0" dirty="0">
                <a:ln>
                  <a:noFill/>
                </a:ln>
                <a:solidFill>
                  <a:srgbClr val="000000"/>
                </a:solidFill>
                <a:effectLst/>
                <a:latin typeface="Times New Roman" panose="02020603050405020304" pitchFamily="18" charset="0"/>
              </a:rPr>
              <a:t>hardware</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59" name="AutoShape 60">
            <a:extLst>
              <a:ext uri="{FF2B5EF4-FFF2-40B4-BE49-F238E27FC236}">
                <a16:creationId xmlns:a16="http://schemas.microsoft.com/office/drawing/2014/main" id="{41534EF7-06E8-4BD2-8A36-06A20A0DDF96}"/>
              </a:ext>
            </a:extLst>
          </p:cNvPr>
          <p:cNvSpPr>
            <a:spLocks noChangeArrowheads="1"/>
          </p:cNvSpPr>
          <p:nvPr/>
        </p:nvSpPr>
        <p:spPr bwMode="auto">
          <a:xfrm>
            <a:off x="3667125" y="160338"/>
            <a:ext cx="822325" cy="708025"/>
          </a:xfrm>
          <a:prstGeom prst="smileyFace">
            <a:avLst>
              <a:gd name="adj" fmla="val 4653"/>
            </a:avLst>
          </a:prstGeom>
          <a:solidFill>
            <a:srgbClr val="F8CBAD"/>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Rectangle 61">
            <a:extLst>
              <a:ext uri="{FF2B5EF4-FFF2-40B4-BE49-F238E27FC236}">
                <a16:creationId xmlns:a16="http://schemas.microsoft.com/office/drawing/2014/main" id="{AA86C9DF-75FC-4977-8842-BC17190E25C9}"/>
              </a:ext>
            </a:extLst>
          </p:cNvPr>
          <p:cNvSpPr>
            <a:spLocks noChangeArrowheads="1"/>
          </p:cNvSpPr>
          <p:nvPr/>
        </p:nvSpPr>
        <p:spPr bwMode="auto">
          <a:xfrm>
            <a:off x="3530600" y="963613"/>
            <a:ext cx="1122363" cy="3730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300" b="1" i="0" u="none" strike="noStrike" cap="none" normalizeH="0" baseline="0" dirty="0">
                <a:ln>
                  <a:noFill/>
                </a:ln>
                <a:solidFill>
                  <a:srgbClr val="000000"/>
                </a:solidFill>
                <a:effectLst/>
                <a:latin typeface="Times New Roman" panose="02020603050405020304" pitchFamily="18" charset="0"/>
              </a:rPr>
              <a:t>Smart Citizen</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61" name="Rectangle 62">
            <a:extLst>
              <a:ext uri="{FF2B5EF4-FFF2-40B4-BE49-F238E27FC236}">
                <a16:creationId xmlns:a16="http://schemas.microsoft.com/office/drawing/2014/main" id="{31F5714D-6E6A-4D6A-92DD-2D9B40051602}"/>
              </a:ext>
            </a:extLst>
          </p:cNvPr>
          <p:cNvSpPr>
            <a:spLocks noChangeArrowheads="1"/>
          </p:cNvSpPr>
          <p:nvPr/>
        </p:nvSpPr>
        <p:spPr bwMode="auto">
          <a:xfrm>
            <a:off x="1123950" y="1641475"/>
            <a:ext cx="738188" cy="403225"/>
          </a:xfrm>
          <a:prstGeom prst="rect">
            <a:avLst/>
          </a:prstGeom>
          <a:solidFill>
            <a:srgbClr val="5B9BD5"/>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200" b="0" i="0" u="none" strike="noStrike" cap="none" normalizeH="0" baseline="0" dirty="0">
                <a:ln>
                  <a:noFill/>
                </a:ln>
                <a:solidFill>
                  <a:srgbClr val="000000"/>
                </a:solidFill>
                <a:effectLst/>
                <a:latin typeface="Times New Roman" panose="02020603050405020304" pitchFamily="18" charset="0"/>
              </a:rPr>
              <a:t>Energy</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62" name="Rectangle 63">
            <a:extLst>
              <a:ext uri="{FF2B5EF4-FFF2-40B4-BE49-F238E27FC236}">
                <a16:creationId xmlns:a16="http://schemas.microsoft.com/office/drawing/2014/main" id="{878CCB83-6B20-40E6-A718-04E5B4482EDD}"/>
              </a:ext>
            </a:extLst>
          </p:cNvPr>
          <p:cNvSpPr>
            <a:spLocks noChangeArrowheads="1"/>
          </p:cNvSpPr>
          <p:nvPr/>
        </p:nvSpPr>
        <p:spPr bwMode="auto">
          <a:xfrm>
            <a:off x="3522663" y="1641475"/>
            <a:ext cx="738187" cy="403225"/>
          </a:xfrm>
          <a:prstGeom prst="rect">
            <a:avLst/>
          </a:prstGeom>
          <a:solidFill>
            <a:srgbClr val="5B9BD5"/>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200" b="0" i="0" u="none" strike="noStrike" cap="none" normalizeH="0" baseline="0" dirty="0">
                <a:ln>
                  <a:noFill/>
                </a:ln>
                <a:solidFill>
                  <a:srgbClr val="000000"/>
                </a:solidFill>
                <a:effectLst/>
                <a:latin typeface="Times New Roman" panose="02020603050405020304" pitchFamily="18" charset="0"/>
              </a:rPr>
              <a:t>Mobility</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63" name="Rectangle 64">
            <a:extLst>
              <a:ext uri="{FF2B5EF4-FFF2-40B4-BE49-F238E27FC236}">
                <a16:creationId xmlns:a16="http://schemas.microsoft.com/office/drawing/2014/main" id="{D2F97174-A51F-4B16-8A81-6F20B4B295CD}"/>
              </a:ext>
            </a:extLst>
          </p:cNvPr>
          <p:cNvSpPr>
            <a:spLocks noChangeArrowheads="1"/>
          </p:cNvSpPr>
          <p:nvPr/>
        </p:nvSpPr>
        <p:spPr bwMode="auto">
          <a:xfrm>
            <a:off x="4573588" y="1641475"/>
            <a:ext cx="1181100" cy="403225"/>
          </a:xfrm>
          <a:prstGeom prst="rect">
            <a:avLst/>
          </a:prstGeom>
          <a:solidFill>
            <a:srgbClr val="5B9BD5"/>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200" b="0" i="0" u="none" strike="noStrike" cap="none" normalizeH="0" baseline="0" dirty="0">
                <a:ln>
                  <a:noFill/>
                </a:ln>
                <a:solidFill>
                  <a:srgbClr val="000000"/>
                </a:solidFill>
                <a:effectLst/>
                <a:latin typeface="Times New Roman" panose="02020603050405020304" pitchFamily="18" charset="0"/>
              </a:rPr>
              <a:t>E-government</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
        <p:nvSpPr>
          <p:cNvPr id="2048" name="Rectangle 65">
            <a:extLst>
              <a:ext uri="{FF2B5EF4-FFF2-40B4-BE49-F238E27FC236}">
                <a16:creationId xmlns:a16="http://schemas.microsoft.com/office/drawing/2014/main" id="{942C1023-7DB0-4CF4-9DDA-758646D29D29}"/>
              </a:ext>
            </a:extLst>
          </p:cNvPr>
          <p:cNvSpPr>
            <a:spLocks noChangeArrowheads="1"/>
          </p:cNvSpPr>
          <p:nvPr/>
        </p:nvSpPr>
        <p:spPr bwMode="auto">
          <a:xfrm>
            <a:off x="5900738" y="1641475"/>
            <a:ext cx="949325" cy="403225"/>
          </a:xfrm>
          <a:prstGeom prst="rect">
            <a:avLst/>
          </a:prstGeom>
          <a:solidFill>
            <a:srgbClr val="5B9BD5"/>
          </a:solidFill>
          <a:ln w="12700" algn="ctr">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cs-CZ" sz="1100" b="0" i="0" u="none" strike="noStrike" cap="none" normalizeH="0" baseline="0" dirty="0">
                <a:ln>
                  <a:noFill/>
                </a:ln>
                <a:solidFill>
                  <a:srgbClr val="000000"/>
                </a:solidFill>
                <a:effectLst/>
                <a:latin typeface="Times New Roman" panose="02020603050405020304" pitchFamily="18" charset="0"/>
              </a:rPr>
              <a:t>Environment</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80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1000"/>
                                        <p:tgtEl>
                                          <p:spTgt spid="58"/>
                                        </p:tgtEl>
                                      </p:cBhvr>
                                    </p:animEffect>
                                    <p:anim calcmode="lin" valueType="num">
                                      <p:cBhvr>
                                        <p:cTn id="53" dur="1000" fill="hold"/>
                                        <p:tgtEl>
                                          <p:spTgt spid="58"/>
                                        </p:tgtEl>
                                        <p:attrNameLst>
                                          <p:attrName>ppt_x</p:attrName>
                                        </p:attrNameLst>
                                      </p:cBhvr>
                                      <p:tavLst>
                                        <p:tav tm="0">
                                          <p:val>
                                            <p:strVal val="#ppt_x"/>
                                          </p:val>
                                        </p:tav>
                                        <p:tav tm="100000">
                                          <p:val>
                                            <p:strVal val="#ppt_x"/>
                                          </p:val>
                                        </p:tav>
                                      </p:tavLst>
                                    </p:anim>
                                    <p:anim calcmode="lin" valueType="num">
                                      <p:cBhvr>
                                        <p:cTn id="54" dur="1000" fill="hold"/>
                                        <p:tgtEl>
                                          <p:spTgt spid="5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1000"/>
                                        <p:tgtEl>
                                          <p:spTgt spid="57"/>
                                        </p:tgtEl>
                                      </p:cBhvr>
                                    </p:animEffect>
                                    <p:anim calcmode="lin" valueType="num">
                                      <p:cBhvr>
                                        <p:cTn id="58" dur="1000" fill="hold"/>
                                        <p:tgtEl>
                                          <p:spTgt spid="57"/>
                                        </p:tgtEl>
                                        <p:attrNameLst>
                                          <p:attrName>ppt_x</p:attrName>
                                        </p:attrNameLst>
                                      </p:cBhvr>
                                      <p:tavLst>
                                        <p:tav tm="0">
                                          <p:val>
                                            <p:strVal val="#ppt_x"/>
                                          </p:val>
                                        </p:tav>
                                        <p:tav tm="100000">
                                          <p:val>
                                            <p:strVal val="#ppt_x"/>
                                          </p:val>
                                        </p:tav>
                                      </p:tavLst>
                                    </p:anim>
                                    <p:anim calcmode="lin" valueType="num">
                                      <p:cBhvr>
                                        <p:cTn id="59" dur="1000" fill="hold"/>
                                        <p:tgtEl>
                                          <p:spTgt spid="5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105"/>
                                        </p:tgtEl>
                                        <p:attrNameLst>
                                          <p:attrName>style.visibility</p:attrName>
                                        </p:attrNameLst>
                                      </p:cBhvr>
                                      <p:to>
                                        <p:strVal val="visible"/>
                                      </p:to>
                                    </p:set>
                                    <p:animEffect transition="in" filter="fade">
                                      <p:cBhvr>
                                        <p:cTn id="62" dur="1000"/>
                                        <p:tgtEl>
                                          <p:spTgt spid="2105"/>
                                        </p:tgtEl>
                                      </p:cBhvr>
                                    </p:animEffect>
                                    <p:anim calcmode="lin" valueType="num">
                                      <p:cBhvr>
                                        <p:cTn id="63" dur="1000" fill="hold"/>
                                        <p:tgtEl>
                                          <p:spTgt spid="2105"/>
                                        </p:tgtEl>
                                        <p:attrNameLst>
                                          <p:attrName>ppt_x</p:attrName>
                                        </p:attrNameLst>
                                      </p:cBhvr>
                                      <p:tavLst>
                                        <p:tav tm="0">
                                          <p:val>
                                            <p:strVal val="#ppt_x"/>
                                          </p:val>
                                        </p:tav>
                                        <p:tav tm="100000">
                                          <p:val>
                                            <p:strVal val="#ppt_x"/>
                                          </p:val>
                                        </p:tav>
                                      </p:tavLst>
                                    </p:anim>
                                    <p:anim calcmode="lin" valueType="num">
                                      <p:cBhvr>
                                        <p:cTn id="64" dur="1000" fill="hold"/>
                                        <p:tgtEl>
                                          <p:spTgt spid="210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100"/>
                                        </p:tgtEl>
                                        <p:attrNameLst>
                                          <p:attrName>style.visibility</p:attrName>
                                        </p:attrNameLst>
                                      </p:cBhvr>
                                      <p:to>
                                        <p:strVal val="visible"/>
                                      </p:to>
                                    </p:set>
                                    <p:animEffect transition="in" filter="fade">
                                      <p:cBhvr>
                                        <p:cTn id="69" dur="1000"/>
                                        <p:tgtEl>
                                          <p:spTgt spid="2100"/>
                                        </p:tgtEl>
                                      </p:cBhvr>
                                    </p:animEffect>
                                    <p:anim calcmode="lin" valueType="num">
                                      <p:cBhvr>
                                        <p:cTn id="70" dur="1000" fill="hold"/>
                                        <p:tgtEl>
                                          <p:spTgt spid="2100"/>
                                        </p:tgtEl>
                                        <p:attrNameLst>
                                          <p:attrName>ppt_x</p:attrName>
                                        </p:attrNameLst>
                                      </p:cBhvr>
                                      <p:tavLst>
                                        <p:tav tm="0">
                                          <p:val>
                                            <p:strVal val="#ppt_x"/>
                                          </p:val>
                                        </p:tav>
                                        <p:tav tm="100000">
                                          <p:val>
                                            <p:strVal val="#ppt_x"/>
                                          </p:val>
                                        </p:tav>
                                      </p:tavLst>
                                    </p:anim>
                                    <p:anim calcmode="lin" valueType="num">
                                      <p:cBhvr>
                                        <p:cTn id="71" dur="1000" fill="hold"/>
                                        <p:tgtEl>
                                          <p:spTgt spid="2100"/>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1000" fill="hold"/>
                                        <p:tgtEl>
                                          <p:spTgt spid="18"/>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1000"/>
                                        <p:tgtEl>
                                          <p:spTgt spid="19"/>
                                        </p:tgtEl>
                                      </p:cBhvr>
                                    </p:animEffect>
                                    <p:anim calcmode="lin" valueType="num">
                                      <p:cBhvr>
                                        <p:cTn id="95" dur="1000" fill="hold"/>
                                        <p:tgtEl>
                                          <p:spTgt spid="19"/>
                                        </p:tgtEl>
                                        <p:attrNameLst>
                                          <p:attrName>ppt_x</p:attrName>
                                        </p:attrNameLst>
                                      </p:cBhvr>
                                      <p:tavLst>
                                        <p:tav tm="0">
                                          <p:val>
                                            <p:strVal val="#ppt_x"/>
                                          </p:val>
                                        </p:tav>
                                        <p:tav tm="100000">
                                          <p:val>
                                            <p:strVal val="#ppt_x"/>
                                          </p:val>
                                        </p:tav>
                                      </p:tavLst>
                                    </p:anim>
                                    <p:anim calcmode="lin" valueType="num">
                                      <p:cBhvr>
                                        <p:cTn id="96" dur="1000" fill="hold"/>
                                        <p:tgtEl>
                                          <p:spTgt spid="19"/>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1000"/>
                                        <p:tgtEl>
                                          <p:spTgt spid="40"/>
                                        </p:tgtEl>
                                      </p:cBhvr>
                                    </p:animEffect>
                                    <p:anim calcmode="lin" valueType="num">
                                      <p:cBhvr>
                                        <p:cTn id="100" dur="1000" fill="hold"/>
                                        <p:tgtEl>
                                          <p:spTgt spid="40"/>
                                        </p:tgtEl>
                                        <p:attrNameLst>
                                          <p:attrName>ppt_x</p:attrName>
                                        </p:attrNameLst>
                                      </p:cBhvr>
                                      <p:tavLst>
                                        <p:tav tm="0">
                                          <p:val>
                                            <p:strVal val="#ppt_x"/>
                                          </p:val>
                                        </p:tav>
                                        <p:tav tm="100000">
                                          <p:val>
                                            <p:strVal val="#ppt_x"/>
                                          </p:val>
                                        </p:tav>
                                      </p:tavLst>
                                    </p:anim>
                                    <p:anim calcmode="lin" valueType="num">
                                      <p:cBhvr>
                                        <p:cTn id="101" dur="1000" fill="hold"/>
                                        <p:tgtEl>
                                          <p:spTgt spid="40"/>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1000"/>
                                        <p:tgtEl>
                                          <p:spTgt spid="42"/>
                                        </p:tgtEl>
                                      </p:cBhvr>
                                    </p:animEffect>
                                    <p:anim calcmode="lin" valueType="num">
                                      <p:cBhvr>
                                        <p:cTn id="105" dur="1000" fill="hold"/>
                                        <p:tgtEl>
                                          <p:spTgt spid="42"/>
                                        </p:tgtEl>
                                        <p:attrNameLst>
                                          <p:attrName>ppt_x</p:attrName>
                                        </p:attrNameLst>
                                      </p:cBhvr>
                                      <p:tavLst>
                                        <p:tav tm="0">
                                          <p:val>
                                            <p:strVal val="#ppt_x"/>
                                          </p:val>
                                        </p:tav>
                                        <p:tav tm="100000">
                                          <p:val>
                                            <p:strVal val="#ppt_x"/>
                                          </p:val>
                                        </p:tav>
                                      </p:tavLst>
                                    </p:anim>
                                    <p:anim calcmode="lin" valueType="num">
                                      <p:cBhvr>
                                        <p:cTn id="106" dur="1000" fill="hold"/>
                                        <p:tgtEl>
                                          <p:spTgt spid="4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fade">
                                      <p:cBhvr>
                                        <p:cTn id="109" dur="1000"/>
                                        <p:tgtEl>
                                          <p:spTgt spid="55"/>
                                        </p:tgtEl>
                                      </p:cBhvr>
                                    </p:animEffect>
                                    <p:anim calcmode="lin" valueType="num">
                                      <p:cBhvr>
                                        <p:cTn id="110" dur="1000" fill="hold"/>
                                        <p:tgtEl>
                                          <p:spTgt spid="55"/>
                                        </p:tgtEl>
                                        <p:attrNameLst>
                                          <p:attrName>ppt_x</p:attrName>
                                        </p:attrNameLst>
                                      </p:cBhvr>
                                      <p:tavLst>
                                        <p:tav tm="0">
                                          <p:val>
                                            <p:strVal val="#ppt_x"/>
                                          </p:val>
                                        </p:tav>
                                        <p:tav tm="100000">
                                          <p:val>
                                            <p:strVal val="#ppt_x"/>
                                          </p:val>
                                        </p:tav>
                                      </p:tavLst>
                                    </p:anim>
                                    <p:anim calcmode="lin" valueType="num">
                                      <p:cBhvr>
                                        <p:cTn id="111" dur="1000" fill="hold"/>
                                        <p:tgtEl>
                                          <p:spTgt spid="55"/>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fade">
                                      <p:cBhvr>
                                        <p:cTn id="114" dur="1000"/>
                                        <p:tgtEl>
                                          <p:spTgt spid="46"/>
                                        </p:tgtEl>
                                      </p:cBhvr>
                                    </p:animEffect>
                                    <p:anim calcmode="lin" valueType="num">
                                      <p:cBhvr>
                                        <p:cTn id="115" dur="1000" fill="hold"/>
                                        <p:tgtEl>
                                          <p:spTgt spid="46"/>
                                        </p:tgtEl>
                                        <p:attrNameLst>
                                          <p:attrName>ppt_x</p:attrName>
                                        </p:attrNameLst>
                                      </p:cBhvr>
                                      <p:tavLst>
                                        <p:tav tm="0">
                                          <p:val>
                                            <p:strVal val="#ppt_x"/>
                                          </p:val>
                                        </p:tav>
                                        <p:tav tm="100000">
                                          <p:val>
                                            <p:strVal val="#ppt_x"/>
                                          </p:val>
                                        </p:tav>
                                      </p:tavLst>
                                    </p:anim>
                                    <p:anim calcmode="lin" valueType="num">
                                      <p:cBhvr>
                                        <p:cTn id="116" dur="1000" fill="hold"/>
                                        <p:tgtEl>
                                          <p:spTgt spid="46"/>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fade">
                                      <p:cBhvr>
                                        <p:cTn id="124" dur="1000"/>
                                        <p:tgtEl>
                                          <p:spTgt spid="48"/>
                                        </p:tgtEl>
                                      </p:cBhvr>
                                    </p:animEffect>
                                    <p:anim calcmode="lin" valueType="num">
                                      <p:cBhvr>
                                        <p:cTn id="125" dur="1000" fill="hold"/>
                                        <p:tgtEl>
                                          <p:spTgt spid="48"/>
                                        </p:tgtEl>
                                        <p:attrNameLst>
                                          <p:attrName>ppt_x</p:attrName>
                                        </p:attrNameLst>
                                      </p:cBhvr>
                                      <p:tavLst>
                                        <p:tav tm="0">
                                          <p:val>
                                            <p:strVal val="#ppt_x"/>
                                          </p:val>
                                        </p:tav>
                                        <p:tav tm="100000">
                                          <p:val>
                                            <p:strVal val="#ppt_x"/>
                                          </p:val>
                                        </p:tav>
                                      </p:tavLst>
                                    </p:anim>
                                    <p:anim calcmode="lin" valueType="num">
                                      <p:cBhvr>
                                        <p:cTn id="126" dur="1000" fill="hold"/>
                                        <p:tgtEl>
                                          <p:spTgt spid="48"/>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fade">
                                      <p:cBhvr>
                                        <p:cTn id="129" dur="1000"/>
                                        <p:tgtEl>
                                          <p:spTgt spid="49"/>
                                        </p:tgtEl>
                                      </p:cBhvr>
                                    </p:animEffect>
                                    <p:anim calcmode="lin" valueType="num">
                                      <p:cBhvr>
                                        <p:cTn id="130" dur="1000" fill="hold"/>
                                        <p:tgtEl>
                                          <p:spTgt spid="49"/>
                                        </p:tgtEl>
                                        <p:attrNameLst>
                                          <p:attrName>ppt_x</p:attrName>
                                        </p:attrNameLst>
                                      </p:cBhvr>
                                      <p:tavLst>
                                        <p:tav tm="0">
                                          <p:val>
                                            <p:strVal val="#ppt_x"/>
                                          </p:val>
                                        </p:tav>
                                        <p:tav tm="100000">
                                          <p:val>
                                            <p:strVal val="#ppt_x"/>
                                          </p:val>
                                        </p:tav>
                                      </p:tavLst>
                                    </p:anim>
                                    <p:anim calcmode="lin" valueType="num">
                                      <p:cBhvr>
                                        <p:cTn id="131" dur="1000" fill="hold"/>
                                        <p:tgtEl>
                                          <p:spTgt spid="49"/>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1000" fill="hold"/>
                                        <p:tgtEl>
                                          <p:spTgt spid="50"/>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fade">
                                      <p:cBhvr>
                                        <p:cTn id="139" dur="1000"/>
                                        <p:tgtEl>
                                          <p:spTgt spid="51"/>
                                        </p:tgtEl>
                                      </p:cBhvr>
                                    </p:animEffect>
                                    <p:anim calcmode="lin" valueType="num">
                                      <p:cBhvr>
                                        <p:cTn id="140" dur="1000" fill="hold"/>
                                        <p:tgtEl>
                                          <p:spTgt spid="51"/>
                                        </p:tgtEl>
                                        <p:attrNameLst>
                                          <p:attrName>ppt_x</p:attrName>
                                        </p:attrNameLst>
                                      </p:cBhvr>
                                      <p:tavLst>
                                        <p:tav tm="0">
                                          <p:val>
                                            <p:strVal val="#ppt_x"/>
                                          </p:val>
                                        </p:tav>
                                        <p:tav tm="100000">
                                          <p:val>
                                            <p:strVal val="#ppt_x"/>
                                          </p:val>
                                        </p:tav>
                                      </p:tavLst>
                                    </p:anim>
                                    <p:anim calcmode="lin" valueType="num">
                                      <p:cBhvr>
                                        <p:cTn id="141" dur="1000" fill="hold"/>
                                        <p:tgtEl>
                                          <p:spTgt spid="51"/>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52"/>
                                        </p:tgtEl>
                                        <p:attrNameLst>
                                          <p:attrName>style.visibility</p:attrName>
                                        </p:attrNameLst>
                                      </p:cBhvr>
                                      <p:to>
                                        <p:strVal val="visible"/>
                                      </p:to>
                                    </p:set>
                                    <p:animEffect transition="in" filter="fade">
                                      <p:cBhvr>
                                        <p:cTn id="144" dur="1000"/>
                                        <p:tgtEl>
                                          <p:spTgt spid="52"/>
                                        </p:tgtEl>
                                      </p:cBhvr>
                                    </p:animEffect>
                                    <p:anim calcmode="lin" valueType="num">
                                      <p:cBhvr>
                                        <p:cTn id="145" dur="1000" fill="hold"/>
                                        <p:tgtEl>
                                          <p:spTgt spid="52"/>
                                        </p:tgtEl>
                                        <p:attrNameLst>
                                          <p:attrName>ppt_x</p:attrName>
                                        </p:attrNameLst>
                                      </p:cBhvr>
                                      <p:tavLst>
                                        <p:tav tm="0">
                                          <p:val>
                                            <p:strVal val="#ppt_x"/>
                                          </p:val>
                                        </p:tav>
                                        <p:tav tm="100000">
                                          <p:val>
                                            <p:strVal val="#ppt_x"/>
                                          </p:val>
                                        </p:tav>
                                      </p:tavLst>
                                    </p:anim>
                                    <p:anim calcmode="lin" valueType="num">
                                      <p:cBhvr>
                                        <p:cTn id="14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fade">
                                      <p:cBhvr>
                                        <p:cTn id="151" dur="1000"/>
                                        <p:tgtEl>
                                          <p:spTgt spid="34"/>
                                        </p:tgtEl>
                                      </p:cBhvr>
                                    </p:animEffect>
                                    <p:anim calcmode="lin" valueType="num">
                                      <p:cBhvr>
                                        <p:cTn id="152" dur="1000" fill="hold"/>
                                        <p:tgtEl>
                                          <p:spTgt spid="34"/>
                                        </p:tgtEl>
                                        <p:attrNameLst>
                                          <p:attrName>ppt_x</p:attrName>
                                        </p:attrNameLst>
                                      </p:cBhvr>
                                      <p:tavLst>
                                        <p:tav tm="0">
                                          <p:val>
                                            <p:strVal val="#ppt_x"/>
                                          </p:val>
                                        </p:tav>
                                        <p:tav tm="100000">
                                          <p:val>
                                            <p:strVal val="#ppt_x"/>
                                          </p:val>
                                        </p:tav>
                                      </p:tavLst>
                                    </p:anim>
                                    <p:anim calcmode="lin" valueType="num">
                                      <p:cBhvr>
                                        <p:cTn id="153" dur="1000" fill="hold"/>
                                        <p:tgtEl>
                                          <p:spTgt spid="34"/>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35"/>
                                        </p:tgtEl>
                                        <p:attrNameLst>
                                          <p:attrName>style.visibility</p:attrName>
                                        </p:attrNameLst>
                                      </p:cBhvr>
                                      <p:to>
                                        <p:strVal val="visible"/>
                                      </p:to>
                                    </p:set>
                                    <p:animEffect transition="in" filter="fade">
                                      <p:cBhvr>
                                        <p:cTn id="156" dur="1000"/>
                                        <p:tgtEl>
                                          <p:spTgt spid="35"/>
                                        </p:tgtEl>
                                      </p:cBhvr>
                                    </p:animEffect>
                                    <p:anim calcmode="lin" valueType="num">
                                      <p:cBhvr>
                                        <p:cTn id="157" dur="1000" fill="hold"/>
                                        <p:tgtEl>
                                          <p:spTgt spid="35"/>
                                        </p:tgtEl>
                                        <p:attrNameLst>
                                          <p:attrName>ppt_x</p:attrName>
                                        </p:attrNameLst>
                                      </p:cBhvr>
                                      <p:tavLst>
                                        <p:tav tm="0">
                                          <p:val>
                                            <p:strVal val="#ppt_x"/>
                                          </p:val>
                                        </p:tav>
                                        <p:tav tm="100000">
                                          <p:val>
                                            <p:strVal val="#ppt_x"/>
                                          </p:val>
                                        </p:tav>
                                      </p:tavLst>
                                    </p:anim>
                                    <p:anim calcmode="lin" valueType="num">
                                      <p:cBhvr>
                                        <p:cTn id="158" dur="1000" fill="hold"/>
                                        <p:tgtEl>
                                          <p:spTgt spid="35"/>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36"/>
                                        </p:tgtEl>
                                        <p:attrNameLst>
                                          <p:attrName>style.visibility</p:attrName>
                                        </p:attrNameLst>
                                      </p:cBhvr>
                                      <p:to>
                                        <p:strVal val="visible"/>
                                      </p:to>
                                    </p:set>
                                    <p:animEffect transition="in" filter="fade">
                                      <p:cBhvr>
                                        <p:cTn id="161" dur="1000"/>
                                        <p:tgtEl>
                                          <p:spTgt spid="36"/>
                                        </p:tgtEl>
                                      </p:cBhvr>
                                    </p:animEffect>
                                    <p:anim calcmode="lin" valueType="num">
                                      <p:cBhvr>
                                        <p:cTn id="162" dur="1000" fill="hold"/>
                                        <p:tgtEl>
                                          <p:spTgt spid="36"/>
                                        </p:tgtEl>
                                        <p:attrNameLst>
                                          <p:attrName>ppt_x</p:attrName>
                                        </p:attrNameLst>
                                      </p:cBhvr>
                                      <p:tavLst>
                                        <p:tav tm="0">
                                          <p:val>
                                            <p:strVal val="#ppt_x"/>
                                          </p:val>
                                        </p:tav>
                                        <p:tav tm="100000">
                                          <p:val>
                                            <p:strVal val="#ppt_x"/>
                                          </p:val>
                                        </p:tav>
                                      </p:tavLst>
                                    </p:anim>
                                    <p:anim calcmode="lin" valueType="num">
                                      <p:cBhvr>
                                        <p:cTn id="163" dur="1000" fill="hold"/>
                                        <p:tgtEl>
                                          <p:spTgt spid="36"/>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37"/>
                                        </p:tgtEl>
                                        <p:attrNameLst>
                                          <p:attrName>style.visibility</p:attrName>
                                        </p:attrNameLst>
                                      </p:cBhvr>
                                      <p:to>
                                        <p:strVal val="visible"/>
                                      </p:to>
                                    </p:set>
                                    <p:animEffect transition="in" filter="fade">
                                      <p:cBhvr>
                                        <p:cTn id="166" dur="1000"/>
                                        <p:tgtEl>
                                          <p:spTgt spid="37"/>
                                        </p:tgtEl>
                                      </p:cBhvr>
                                    </p:animEffect>
                                    <p:anim calcmode="lin" valueType="num">
                                      <p:cBhvr>
                                        <p:cTn id="167" dur="1000" fill="hold"/>
                                        <p:tgtEl>
                                          <p:spTgt spid="37"/>
                                        </p:tgtEl>
                                        <p:attrNameLst>
                                          <p:attrName>ppt_x</p:attrName>
                                        </p:attrNameLst>
                                      </p:cBhvr>
                                      <p:tavLst>
                                        <p:tav tm="0">
                                          <p:val>
                                            <p:strVal val="#ppt_x"/>
                                          </p:val>
                                        </p:tav>
                                        <p:tav tm="100000">
                                          <p:val>
                                            <p:strVal val="#ppt_x"/>
                                          </p:val>
                                        </p:tav>
                                      </p:tavLst>
                                    </p:anim>
                                    <p:anim calcmode="lin" valueType="num">
                                      <p:cBhvr>
                                        <p:cTn id="168" dur="1000" fill="hold"/>
                                        <p:tgtEl>
                                          <p:spTgt spid="37"/>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38"/>
                                        </p:tgtEl>
                                        <p:attrNameLst>
                                          <p:attrName>style.visibility</p:attrName>
                                        </p:attrNameLst>
                                      </p:cBhvr>
                                      <p:to>
                                        <p:strVal val="visible"/>
                                      </p:to>
                                    </p:set>
                                    <p:animEffect transition="in" filter="fade">
                                      <p:cBhvr>
                                        <p:cTn id="171" dur="1000"/>
                                        <p:tgtEl>
                                          <p:spTgt spid="38"/>
                                        </p:tgtEl>
                                      </p:cBhvr>
                                    </p:animEffect>
                                    <p:anim calcmode="lin" valueType="num">
                                      <p:cBhvr>
                                        <p:cTn id="172" dur="1000" fill="hold"/>
                                        <p:tgtEl>
                                          <p:spTgt spid="38"/>
                                        </p:tgtEl>
                                        <p:attrNameLst>
                                          <p:attrName>ppt_x</p:attrName>
                                        </p:attrNameLst>
                                      </p:cBhvr>
                                      <p:tavLst>
                                        <p:tav tm="0">
                                          <p:val>
                                            <p:strVal val="#ppt_x"/>
                                          </p:val>
                                        </p:tav>
                                        <p:tav tm="100000">
                                          <p:val>
                                            <p:strVal val="#ppt_x"/>
                                          </p:val>
                                        </p:tav>
                                      </p:tavLst>
                                    </p:anim>
                                    <p:anim calcmode="lin" valueType="num">
                                      <p:cBhvr>
                                        <p:cTn id="173" dur="1000" fill="hold"/>
                                        <p:tgtEl>
                                          <p:spTgt spid="38"/>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39"/>
                                        </p:tgtEl>
                                        <p:attrNameLst>
                                          <p:attrName>style.visibility</p:attrName>
                                        </p:attrNameLst>
                                      </p:cBhvr>
                                      <p:to>
                                        <p:strVal val="visible"/>
                                      </p:to>
                                    </p:set>
                                    <p:animEffect transition="in" filter="fade">
                                      <p:cBhvr>
                                        <p:cTn id="176" dur="1000"/>
                                        <p:tgtEl>
                                          <p:spTgt spid="39"/>
                                        </p:tgtEl>
                                      </p:cBhvr>
                                    </p:animEffect>
                                    <p:anim calcmode="lin" valueType="num">
                                      <p:cBhvr>
                                        <p:cTn id="177" dur="1000" fill="hold"/>
                                        <p:tgtEl>
                                          <p:spTgt spid="39"/>
                                        </p:tgtEl>
                                        <p:attrNameLst>
                                          <p:attrName>ppt_x</p:attrName>
                                        </p:attrNameLst>
                                      </p:cBhvr>
                                      <p:tavLst>
                                        <p:tav tm="0">
                                          <p:val>
                                            <p:strVal val="#ppt_x"/>
                                          </p:val>
                                        </p:tav>
                                        <p:tav tm="100000">
                                          <p:val>
                                            <p:strVal val="#ppt_x"/>
                                          </p:val>
                                        </p:tav>
                                      </p:tavLst>
                                    </p:anim>
                                    <p:anim calcmode="lin" valueType="num">
                                      <p:cBhvr>
                                        <p:cTn id="178" dur="1000" fill="hold"/>
                                        <p:tgtEl>
                                          <p:spTgt spid="39"/>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41"/>
                                        </p:tgtEl>
                                        <p:attrNameLst>
                                          <p:attrName>style.visibility</p:attrName>
                                        </p:attrNameLst>
                                      </p:cBhvr>
                                      <p:to>
                                        <p:strVal val="visible"/>
                                      </p:to>
                                    </p:set>
                                    <p:animEffect transition="in" filter="fade">
                                      <p:cBhvr>
                                        <p:cTn id="181" dur="1000"/>
                                        <p:tgtEl>
                                          <p:spTgt spid="41"/>
                                        </p:tgtEl>
                                      </p:cBhvr>
                                    </p:animEffect>
                                    <p:anim calcmode="lin" valueType="num">
                                      <p:cBhvr>
                                        <p:cTn id="182" dur="1000" fill="hold"/>
                                        <p:tgtEl>
                                          <p:spTgt spid="41"/>
                                        </p:tgtEl>
                                        <p:attrNameLst>
                                          <p:attrName>ppt_x</p:attrName>
                                        </p:attrNameLst>
                                      </p:cBhvr>
                                      <p:tavLst>
                                        <p:tav tm="0">
                                          <p:val>
                                            <p:strVal val="#ppt_x"/>
                                          </p:val>
                                        </p:tav>
                                        <p:tav tm="100000">
                                          <p:val>
                                            <p:strVal val="#ppt_x"/>
                                          </p:val>
                                        </p:tav>
                                      </p:tavLst>
                                    </p:anim>
                                    <p:anim calcmode="lin" valueType="num">
                                      <p:cBhvr>
                                        <p:cTn id="183" dur="1000" fill="hold"/>
                                        <p:tgtEl>
                                          <p:spTgt spid="41"/>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0"/>
                                  </p:stCondLst>
                                  <p:childTnLst>
                                    <p:set>
                                      <p:cBhvr>
                                        <p:cTn id="185" dur="1" fill="hold">
                                          <p:stCondLst>
                                            <p:cond delay="0"/>
                                          </p:stCondLst>
                                        </p:cTn>
                                        <p:tgtEl>
                                          <p:spTgt spid="43"/>
                                        </p:tgtEl>
                                        <p:attrNameLst>
                                          <p:attrName>style.visibility</p:attrName>
                                        </p:attrNameLst>
                                      </p:cBhvr>
                                      <p:to>
                                        <p:strVal val="visible"/>
                                      </p:to>
                                    </p:set>
                                    <p:animEffect transition="in" filter="fade">
                                      <p:cBhvr>
                                        <p:cTn id="186" dur="1000"/>
                                        <p:tgtEl>
                                          <p:spTgt spid="43"/>
                                        </p:tgtEl>
                                      </p:cBhvr>
                                    </p:animEffect>
                                    <p:anim calcmode="lin" valueType="num">
                                      <p:cBhvr>
                                        <p:cTn id="187" dur="1000" fill="hold"/>
                                        <p:tgtEl>
                                          <p:spTgt spid="43"/>
                                        </p:tgtEl>
                                        <p:attrNameLst>
                                          <p:attrName>ppt_x</p:attrName>
                                        </p:attrNameLst>
                                      </p:cBhvr>
                                      <p:tavLst>
                                        <p:tav tm="0">
                                          <p:val>
                                            <p:strVal val="#ppt_x"/>
                                          </p:val>
                                        </p:tav>
                                        <p:tav tm="100000">
                                          <p:val>
                                            <p:strVal val="#ppt_x"/>
                                          </p:val>
                                        </p:tav>
                                      </p:tavLst>
                                    </p:anim>
                                    <p:anim calcmode="lin" valueType="num">
                                      <p:cBhvr>
                                        <p:cTn id="188" dur="1000" fill="hold"/>
                                        <p:tgtEl>
                                          <p:spTgt spid="43"/>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0"/>
                                  </p:stCondLst>
                                  <p:childTnLst>
                                    <p:set>
                                      <p:cBhvr>
                                        <p:cTn id="190" dur="1" fill="hold">
                                          <p:stCondLst>
                                            <p:cond delay="0"/>
                                          </p:stCondLst>
                                        </p:cTn>
                                        <p:tgtEl>
                                          <p:spTgt spid="44"/>
                                        </p:tgtEl>
                                        <p:attrNameLst>
                                          <p:attrName>style.visibility</p:attrName>
                                        </p:attrNameLst>
                                      </p:cBhvr>
                                      <p:to>
                                        <p:strVal val="visible"/>
                                      </p:to>
                                    </p:set>
                                    <p:animEffect transition="in" filter="fade">
                                      <p:cBhvr>
                                        <p:cTn id="191" dur="1000"/>
                                        <p:tgtEl>
                                          <p:spTgt spid="44"/>
                                        </p:tgtEl>
                                      </p:cBhvr>
                                    </p:animEffect>
                                    <p:anim calcmode="lin" valueType="num">
                                      <p:cBhvr>
                                        <p:cTn id="192" dur="1000" fill="hold"/>
                                        <p:tgtEl>
                                          <p:spTgt spid="44"/>
                                        </p:tgtEl>
                                        <p:attrNameLst>
                                          <p:attrName>ppt_x</p:attrName>
                                        </p:attrNameLst>
                                      </p:cBhvr>
                                      <p:tavLst>
                                        <p:tav tm="0">
                                          <p:val>
                                            <p:strVal val="#ppt_x"/>
                                          </p:val>
                                        </p:tav>
                                        <p:tav tm="100000">
                                          <p:val>
                                            <p:strVal val="#ppt_x"/>
                                          </p:val>
                                        </p:tav>
                                      </p:tavLst>
                                    </p:anim>
                                    <p:anim calcmode="lin" valueType="num">
                                      <p:cBhvr>
                                        <p:cTn id="193" dur="1000" fill="hold"/>
                                        <p:tgtEl>
                                          <p:spTgt spid="44"/>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45"/>
                                        </p:tgtEl>
                                        <p:attrNameLst>
                                          <p:attrName>style.visibility</p:attrName>
                                        </p:attrNameLst>
                                      </p:cBhvr>
                                      <p:to>
                                        <p:strVal val="visible"/>
                                      </p:to>
                                    </p:set>
                                    <p:animEffect transition="in" filter="fade">
                                      <p:cBhvr>
                                        <p:cTn id="196" dur="1000"/>
                                        <p:tgtEl>
                                          <p:spTgt spid="45"/>
                                        </p:tgtEl>
                                      </p:cBhvr>
                                    </p:animEffect>
                                    <p:anim calcmode="lin" valueType="num">
                                      <p:cBhvr>
                                        <p:cTn id="197" dur="1000" fill="hold"/>
                                        <p:tgtEl>
                                          <p:spTgt spid="45"/>
                                        </p:tgtEl>
                                        <p:attrNameLst>
                                          <p:attrName>ppt_x</p:attrName>
                                        </p:attrNameLst>
                                      </p:cBhvr>
                                      <p:tavLst>
                                        <p:tav tm="0">
                                          <p:val>
                                            <p:strVal val="#ppt_x"/>
                                          </p:val>
                                        </p:tav>
                                        <p:tav tm="100000">
                                          <p:val>
                                            <p:strVal val="#ppt_x"/>
                                          </p:val>
                                        </p:tav>
                                      </p:tavLst>
                                    </p:anim>
                                    <p:anim calcmode="lin" valueType="num">
                                      <p:cBhvr>
                                        <p:cTn id="198" dur="1000" fill="hold"/>
                                        <p:tgtEl>
                                          <p:spTgt spid="45"/>
                                        </p:tgtEl>
                                        <p:attrNameLst>
                                          <p:attrName>ppt_y</p:attrName>
                                        </p:attrNameLst>
                                      </p:cBhvr>
                                      <p:tavLst>
                                        <p:tav tm="0">
                                          <p:val>
                                            <p:strVal val="#ppt_y+.1"/>
                                          </p:val>
                                        </p:tav>
                                        <p:tav tm="100000">
                                          <p:val>
                                            <p:strVal val="#ppt_y"/>
                                          </p:val>
                                        </p:tav>
                                      </p:tavLst>
                                    </p:anim>
                                  </p:childTnLst>
                                </p:cTn>
                              </p:par>
                              <p:par>
                                <p:cTn id="199" presetID="42" presetClass="entr" presetSubtype="0" fill="hold" nodeType="withEffect">
                                  <p:stCondLst>
                                    <p:cond delay="0"/>
                                  </p:stCondLst>
                                  <p:childTnLst>
                                    <p:set>
                                      <p:cBhvr>
                                        <p:cTn id="200" dur="1" fill="hold">
                                          <p:stCondLst>
                                            <p:cond delay="0"/>
                                          </p:stCondLst>
                                        </p:cTn>
                                        <p:tgtEl>
                                          <p:spTgt spid="2099"/>
                                        </p:tgtEl>
                                        <p:attrNameLst>
                                          <p:attrName>style.visibility</p:attrName>
                                        </p:attrNameLst>
                                      </p:cBhvr>
                                      <p:to>
                                        <p:strVal val="visible"/>
                                      </p:to>
                                    </p:set>
                                    <p:animEffect transition="in" filter="fade">
                                      <p:cBhvr>
                                        <p:cTn id="201" dur="1000"/>
                                        <p:tgtEl>
                                          <p:spTgt spid="2099"/>
                                        </p:tgtEl>
                                      </p:cBhvr>
                                    </p:animEffect>
                                    <p:anim calcmode="lin" valueType="num">
                                      <p:cBhvr>
                                        <p:cTn id="202" dur="1000" fill="hold"/>
                                        <p:tgtEl>
                                          <p:spTgt spid="2099"/>
                                        </p:tgtEl>
                                        <p:attrNameLst>
                                          <p:attrName>ppt_x</p:attrName>
                                        </p:attrNameLst>
                                      </p:cBhvr>
                                      <p:tavLst>
                                        <p:tav tm="0">
                                          <p:val>
                                            <p:strVal val="#ppt_x"/>
                                          </p:val>
                                        </p:tav>
                                        <p:tav tm="100000">
                                          <p:val>
                                            <p:strVal val="#ppt_x"/>
                                          </p:val>
                                        </p:tav>
                                      </p:tavLst>
                                    </p:anim>
                                    <p:anim calcmode="lin" valueType="num">
                                      <p:cBhvr>
                                        <p:cTn id="203" dur="1000" fill="hold"/>
                                        <p:tgtEl>
                                          <p:spTgt spid="2099"/>
                                        </p:tgtEl>
                                        <p:attrNameLst>
                                          <p:attrName>ppt_y</p:attrName>
                                        </p:attrNameLst>
                                      </p:cBhvr>
                                      <p:tavLst>
                                        <p:tav tm="0">
                                          <p:val>
                                            <p:strVal val="#ppt_y+.1"/>
                                          </p:val>
                                        </p:tav>
                                        <p:tav tm="100000">
                                          <p:val>
                                            <p:strVal val="#ppt_y"/>
                                          </p:val>
                                        </p:tav>
                                      </p:tavLst>
                                    </p:anim>
                                  </p:childTnLst>
                                </p:cTn>
                              </p:par>
                              <p:par>
                                <p:cTn id="204" presetID="42" presetClass="entr" presetSubtype="0" fill="hold" grpId="0" nodeType="withEffect">
                                  <p:stCondLst>
                                    <p:cond delay="0"/>
                                  </p:stCondLst>
                                  <p:childTnLst>
                                    <p:set>
                                      <p:cBhvr>
                                        <p:cTn id="205" dur="1" fill="hold">
                                          <p:stCondLst>
                                            <p:cond delay="0"/>
                                          </p:stCondLst>
                                        </p:cTn>
                                        <p:tgtEl>
                                          <p:spTgt spid="10"/>
                                        </p:tgtEl>
                                        <p:attrNameLst>
                                          <p:attrName>style.visibility</p:attrName>
                                        </p:attrNameLst>
                                      </p:cBhvr>
                                      <p:to>
                                        <p:strVal val="visible"/>
                                      </p:to>
                                    </p:set>
                                    <p:animEffect transition="in" filter="fade">
                                      <p:cBhvr>
                                        <p:cTn id="206" dur="1000"/>
                                        <p:tgtEl>
                                          <p:spTgt spid="10"/>
                                        </p:tgtEl>
                                      </p:cBhvr>
                                    </p:animEffect>
                                    <p:anim calcmode="lin" valueType="num">
                                      <p:cBhvr>
                                        <p:cTn id="207" dur="1000" fill="hold"/>
                                        <p:tgtEl>
                                          <p:spTgt spid="10"/>
                                        </p:tgtEl>
                                        <p:attrNameLst>
                                          <p:attrName>ppt_x</p:attrName>
                                        </p:attrNameLst>
                                      </p:cBhvr>
                                      <p:tavLst>
                                        <p:tav tm="0">
                                          <p:val>
                                            <p:strVal val="#ppt_x"/>
                                          </p:val>
                                        </p:tav>
                                        <p:tav tm="100000">
                                          <p:val>
                                            <p:strVal val="#ppt_x"/>
                                          </p:val>
                                        </p:tav>
                                      </p:tavLst>
                                    </p:anim>
                                    <p:anim calcmode="lin" valueType="num">
                                      <p:cBhvr>
                                        <p:cTn id="208" dur="1000" fill="hold"/>
                                        <p:tgtEl>
                                          <p:spTgt spid="10"/>
                                        </p:tgtEl>
                                        <p:attrNameLst>
                                          <p:attrName>ppt_y</p:attrName>
                                        </p:attrNameLst>
                                      </p:cBhvr>
                                      <p:tavLst>
                                        <p:tav tm="0">
                                          <p:val>
                                            <p:strVal val="#ppt_y+.1"/>
                                          </p:val>
                                        </p:tav>
                                        <p:tav tm="100000">
                                          <p:val>
                                            <p:strVal val="#ppt_y"/>
                                          </p:val>
                                        </p:tav>
                                      </p:tavLst>
                                    </p:anim>
                                  </p:childTnLst>
                                </p:cTn>
                              </p:par>
                              <p:par>
                                <p:cTn id="209" presetID="42" presetClass="entr" presetSubtype="0" fill="hold" grpId="0" nodeType="withEffect">
                                  <p:stCondLst>
                                    <p:cond delay="0"/>
                                  </p:stCondLst>
                                  <p:childTnLst>
                                    <p:set>
                                      <p:cBhvr>
                                        <p:cTn id="210" dur="1" fill="hold">
                                          <p:stCondLst>
                                            <p:cond delay="0"/>
                                          </p:stCondLst>
                                        </p:cTn>
                                        <p:tgtEl>
                                          <p:spTgt spid="11"/>
                                        </p:tgtEl>
                                        <p:attrNameLst>
                                          <p:attrName>style.visibility</p:attrName>
                                        </p:attrNameLst>
                                      </p:cBhvr>
                                      <p:to>
                                        <p:strVal val="visible"/>
                                      </p:to>
                                    </p:set>
                                    <p:animEffect transition="in" filter="fade">
                                      <p:cBhvr>
                                        <p:cTn id="211" dur="1000"/>
                                        <p:tgtEl>
                                          <p:spTgt spid="11"/>
                                        </p:tgtEl>
                                      </p:cBhvr>
                                    </p:animEffect>
                                    <p:anim calcmode="lin" valueType="num">
                                      <p:cBhvr>
                                        <p:cTn id="212" dur="1000" fill="hold"/>
                                        <p:tgtEl>
                                          <p:spTgt spid="11"/>
                                        </p:tgtEl>
                                        <p:attrNameLst>
                                          <p:attrName>ppt_x</p:attrName>
                                        </p:attrNameLst>
                                      </p:cBhvr>
                                      <p:tavLst>
                                        <p:tav tm="0">
                                          <p:val>
                                            <p:strVal val="#ppt_x"/>
                                          </p:val>
                                        </p:tav>
                                        <p:tav tm="100000">
                                          <p:val>
                                            <p:strVal val="#ppt_x"/>
                                          </p:val>
                                        </p:tav>
                                      </p:tavLst>
                                    </p:anim>
                                    <p:anim calcmode="lin" valueType="num">
                                      <p:cBhvr>
                                        <p:cTn id="213" dur="1000" fill="hold"/>
                                        <p:tgtEl>
                                          <p:spTgt spid="11"/>
                                        </p:tgtEl>
                                        <p:attrNameLst>
                                          <p:attrName>ppt_y</p:attrName>
                                        </p:attrNameLst>
                                      </p:cBhvr>
                                      <p:tavLst>
                                        <p:tav tm="0">
                                          <p:val>
                                            <p:strVal val="#ppt_y+.1"/>
                                          </p:val>
                                        </p:tav>
                                        <p:tav tm="100000">
                                          <p:val>
                                            <p:strVal val="#ppt_y"/>
                                          </p:val>
                                        </p:tav>
                                      </p:tavLst>
                                    </p:anim>
                                  </p:childTnLst>
                                </p:cTn>
                              </p:par>
                              <p:par>
                                <p:cTn id="214" presetID="42" presetClass="entr" presetSubtype="0" fill="hold" grpId="0" nodeType="withEffect">
                                  <p:stCondLst>
                                    <p:cond delay="0"/>
                                  </p:stCondLst>
                                  <p:childTnLst>
                                    <p:set>
                                      <p:cBhvr>
                                        <p:cTn id="215" dur="1" fill="hold">
                                          <p:stCondLst>
                                            <p:cond delay="0"/>
                                          </p:stCondLst>
                                        </p:cTn>
                                        <p:tgtEl>
                                          <p:spTgt spid="12"/>
                                        </p:tgtEl>
                                        <p:attrNameLst>
                                          <p:attrName>style.visibility</p:attrName>
                                        </p:attrNameLst>
                                      </p:cBhvr>
                                      <p:to>
                                        <p:strVal val="visible"/>
                                      </p:to>
                                    </p:set>
                                    <p:animEffect transition="in" filter="fade">
                                      <p:cBhvr>
                                        <p:cTn id="216" dur="1000"/>
                                        <p:tgtEl>
                                          <p:spTgt spid="12"/>
                                        </p:tgtEl>
                                      </p:cBhvr>
                                    </p:animEffect>
                                    <p:anim calcmode="lin" valueType="num">
                                      <p:cBhvr>
                                        <p:cTn id="217" dur="1000" fill="hold"/>
                                        <p:tgtEl>
                                          <p:spTgt spid="12"/>
                                        </p:tgtEl>
                                        <p:attrNameLst>
                                          <p:attrName>ppt_x</p:attrName>
                                        </p:attrNameLst>
                                      </p:cBhvr>
                                      <p:tavLst>
                                        <p:tav tm="0">
                                          <p:val>
                                            <p:strVal val="#ppt_x"/>
                                          </p:val>
                                        </p:tav>
                                        <p:tav tm="100000">
                                          <p:val>
                                            <p:strVal val="#ppt_x"/>
                                          </p:val>
                                        </p:tav>
                                      </p:tavLst>
                                    </p:anim>
                                    <p:anim calcmode="lin" valueType="num">
                                      <p:cBhvr>
                                        <p:cTn id="218" dur="1000" fill="hold"/>
                                        <p:tgtEl>
                                          <p:spTgt spid="12"/>
                                        </p:tgtEl>
                                        <p:attrNameLst>
                                          <p:attrName>ppt_y</p:attrName>
                                        </p:attrNameLst>
                                      </p:cBhvr>
                                      <p:tavLst>
                                        <p:tav tm="0">
                                          <p:val>
                                            <p:strVal val="#ppt_y+.1"/>
                                          </p:val>
                                        </p:tav>
                                        <p:tav tm="100000">
                                          <p:val>
                                            <p:strVal val="#ppt_y"/>
                                          </p:val>
                                        </p:tav>
                                      </p:tavLst>
                                    </p:anim>
                                  </p:childTnLst>
                                </p:cTn>
                              </p:par>
                              <p:par>
                                <p:cTn id="219" presetID="42" presetClass="entr" presetSubtype="0" fill="hold" grpId="0" nodeType="withEffect">
                                  <p:stCondLst>
                                    <p:cond delay="0"/>
                                  </p:stCondLst>
                                  <p:childTnLst>
                                    <p:set>
                                      <p:cBhvr>
                                        <p:cTn id="220" dur="1" fill="hold">
                                          <p:stCondLst>
                                            <p:cond delay="0"/>
                                          </p:stCondLst>
                                        </p:cTn>
                                        <p:tgtEl>
                                          <p:spTgt spid="13"/>
                                        </p:tgtEl>
                                        <p:attrNameLst>
                                          <p:attrName>style.visibility</p:attrName>
                                        </p:attrNameLst>
                                      </p:cBhvr>
                                      <p:to>
                                        <p:strVal val="visible"/>
                                      </p:to>
                                    </p:set>
                                    <p:animEffect transition="in" filter="fade">
                                      <p:cBhvr>
                                        <p:cTn id="221" dur="1000"/>
                                        <p:tgtEl>
                                          <p:spTgt spid="13"/>
                                        </p:tgtEl>
                                      </p:cBhvr>
                                    </p:animEffect>
                                    <p:anim calcmode="lin" valueType="num">
                                      <p:cBhvr>
                                        <p:cTn id="222" dur="1000" fill="hold"/>
                                        <p:tgtEl>
                                          <p:spTgt spid="13"/>
                                        </p:tgtEl>
                                        <p:attrNameLst>
                                          <p:attrName>ppt_x</p:attrName>
                                        </p:attrNameLst>
                                      </p:cBhvr>
                                      <p:tavLst>
                                        <p:tav tm="0">
                                          <p:val>
                                            <p:strVal val="#ppt_x"/>
                                          </p:val>
                                        </p:tav>
                                        <p:tav tm="100000">
                                          <p:val>
                                            <p:strVal val="#ppt_x"/>
                                          </p:val>
                                        </p:tav>
                                      </p:tavLst>
                                    </p:anim>
                                    <p:anim calcmode="lin" valueType="num">
                                      <p:cBhvr>
                                        <p:cTn id="223" dur="1000" fill="hold"/>
                                        <p:tgtEl>
                                          <p:spTgt spid="13"/>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14"/>
                                        </p:tgtEl>
                                        <p:attrNameLst>
                                          <p:attrName>style.visibility</p:attrName>
                                        </p:attrNameLst>
                                      </p:cBhvr>
                                      <p:to>
                                        <p:strVal val="visible"/>
                                      </p:to>
                                    </p:set>
                                    <p:animEffect transition="in" filter="fade">
                                      <p:cBhvr>
                                        <p:cTn id="226" dur="1000"/>
                                        <p:tgtEl>
                                          <p:spTgt spid="14"/>
                                        </p:tgtEl>
                                      </p:cBhvr>
                                    </p:animEffect>
                                    <p:anim calcmode="lin" valueType="num">
                                      <p:cBhvr>
                                        <p:cTn id="227" dur="1000" fill="hold"/>
                                        <p:tgtEl>
                                          <p:spTgt spid="14"/>
                                        </p:tgtEl>
                                        <p:attrNameLst>
                                          <p:attrName>ppt_x</p:attrName>
                                        </p:attrNameLst>
                                      </p:cBhvr>
                                      <p:tavLst>
                                        <p:tav tm="0">
                                          <p:val>
                                            <p:strVal val="#ppt_x"/>
                                          </p:val>
                                        </p:tav>
                                        <p:tav tm="100000">
                                          <p:val>
                                            <p:strVal val="#ppt_x"/>
                                          </p:val>
                                        </p:tav>
                                      </p:tavLst>
                                    </p:anim>
                                    <p:anim calcmode="lin" valueType="num">
                                      <p:cBhvr>
                                        <p:cTn id="228" dur="1000" fill="hold"/>
                                        <p:tgtEl>
                                          <p:spTgt spid="14"/>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53"/>
                                        </p:tgtEl>
                                        <p:attrNameLst>
                                          <p:attrName>style.visibility</p:attrName>
                                        </p:attrNameLst>
                                      </p:cBhvr>
                                      <p:to>
                                        <p:strVal val="visible"/>
                                      </p:to>
                                    </p:set>
                                    <p:animEffect transition="in" filter="fade">
                                      <p:cBhvr>
                                        <p:cTn id="231" dur="1000"/>
                                        <p:tgtEl>
                                          <p:spTgt spid="53"/>
                                        </p:tgtEl>
                                      </p:cBhvr>
                                    </p:animEffect>
                                    <p:anim calcmode="lin" valueType="num">
                                      <p:cBhvr>
                                        <p:cTn id="232" dur="1000" fill="hold"/>
                                        <p:tgtEl>
                                          <p:spTgt spid="53"/>
                                        </p:tgtEl>
                                        <p:attrNameLst>
                                          <p:attrName>ppt_x</p:attrName>
                                        </p:attrNameLst>
                                      </p:cBhvr>
                                      <p:tavLst>
                                        <p:tav tm="0">
                                          <p:val>
                                            <p:strVal val="#ppt_x"/>
                                          </p:val>
                                        </p:tav>
                                        <p:tav tm="100000">
                                          <p:val>
                                            <p:strVal val="#ppt_x"/>
                                          </p:val>
                                        </p:tav>
                                      </p:tavLst>
                                    </p:anim>
                                    <p:anim calcmode="lin" valueType="num">
                                      <p:cBhvr>
                                        <p:cTn id="23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42" presetClass="entr" presetSubtype="0" fill="hold" grpId="0" nodeType="clickEffect">
                                  <p:stCondLst>
                                    <p:cond delay="0"/>
                                  </p:stCondLst>
                                  <p:childTnLst>
                                    <p:set>
                                      <p:cBhvr>
                                        <p:cTn id="237" dur="1" fill="hold">
                                          <p:stCondLst>
                                            <p:cond delay="0"/>
                                          </p:stCondLst>
                                        </p:cTn>
                                        <p:tgtEl>
                                          <p:spTgt spid="28"/>
                                        </p:tgtEl>
                                        <p:attrNameLst>
                                          <p:attrName>style.visibility</p:attrName>
                                        </p:attrNameLst>
                                      </p:cBhvr>
                                      <p:to>
                                        <p:strVal val="visible"/>
                                      </p:to>
                                    </p:set>
                                    <p:animEffect transition="in" filter="fade">
                                      <p:cBhvr>
                                        <p:cTn id="238" dur="1000"/>
                                        <p:tgtEl>
                                          <p:spTgt spid="28"/>
                                        </p:tgtEl>
                                      </p:cBhvr>
                                    </p:animEffect>
                                    <p:anim calcmode="lin" valueType="num">
                                      <p:cBhvr>
                                        <p:cTn id="239" dur="1000" fill="hold"/>
                                        <p:tgtEl>
                                          <p:spTgt spid="28"/>
                                        </p:tgtEl>
                                        <p:attrNameLst>
                                          <p:attrName>ppt_x</p:attrName>
                                        </p:attrNameLst>
                                      </p:cBhvr>
                                      <p:tavLst>
                                        <p:tav tm="0">
                                          <p:val>
                                            <p:strVal val="#ppt_x"/>
                                          </p:val>
                                        </p:tav>
                                        <p:tav tm="100000">
                                          <p:val>
                                            <p:strVal val="#ppt_x"/>
                                          </p:val>
                                        </p:tav>
                                      </p:tavLst>
                                    </p:anim>
                                    <p:anim calcmode="lin" valueType="num">
                                      <p:cBhvr>
                                        <p:cTn id="240" dur="1000" fill="hold"/>
                                        <p:tgtEl>
                                          <p:spTgt spid="28"/>
                                        </p:tgtEl>
                                        <p:attrNameLst>
                                          <p:attrName>ppt_y</p:attrName>
                                        </p:attrNameLst>
                                      </p:cBhvr>
                                      <p:tavLst>
                                        <p:tav tm="0">
                                          <p:val>
                                            <p:strVal val="#ppt_y+.1"/>
                                          </p:val>
                                        </p:tav>
                                        <p:tav tm="100000">
                                          <p:val>
                                            <p:strVal val="#ppt_y"/>
                                          </p:val>
                                        </p:tav>
                                      </p:tavLst>
                                    </p:anim>
                                  </p:childTnLst>
                                </p:cTn>
                              </p:par>
                              <p:par>
                                <p:cTn id="241" presetID="42" presetClass="entr" presetSubtype="0" fill="hold" grpId="0" nodeType="withEffect">
                                  <p:stCondLst>
                                    <p:cond delay="0"/>
                                  </p:stCondLst>
                                  <p:childTnLst>
                                    <p:set>
                                      <p:cBhvr>
                                        <p:cTn id="242" dur="1" fill="hold">
                                          <p:stCondLst>
                                            <p:cond delay="0"/>
                                          </p:stCondLst>
                                        </p:cTn>
                                        <p:tgtEl>
                                          <p:spTgt spid="29"/>
                                        </p:tgtEl>
                                        <p:attrNameLst>
                                          <p:attrName>style.visibility</p:attrName>
                                        </p:attrNameLst>
                                      </p:cBhvr>
                                      <p:to>
                                        <p:strVal val="visible"/>
                                      </p:to>
                                    </p:set>
                                    <p:animEffect transition="in" filter="fade">
                                      <p:cBhvr>
                                        <p:cTn id="243" dur="1000"/>
                                        <p:tgtEl>
                                          <p:spTgt spid="29"/>
                                        </p:tgtEl>
                                      </p:cBhvr>
                                    </p:animEffect>
                                    <p:anim calcmode="lin" valueType="num">
                                      <p:cBhvr>
                                        <p:cTn id="244" dur="1000" fill="hold"/>
                                        <p:tgtEl>
                                          <p:spTgt spid="29"/>
                                        </p:tgtEl>
                                        <p:attrNameLst>
                                          <p:attrName>ppt_x</p:attrName>
                                        </p:attrNameLst>
                                      </p:cBhvr>
                                      <p:tavLst>
                                        <p:tav tm="0">
                                          <p:val>
                                            <p:strVal val="#ppt_x"/>
                                          </p:val>
                                        </p:tav>
                                        <p:tav tm="100000">
                                          <p:val>
                                            <p:strVal val="#ppt_x"/>
                                          </p:val>
                                        </p:tav>
                                      </p:tavLst>
                                    </p:anim>
                                    <p:anim calcmode="lin" valueType="num">
                                      <p:cBhvr>
                                        <p:cTn id="245" dur="1000" fill="hold"/>
                                        <p:tgtEl>
                                          <p:spTgt spid="29"/>
                                        </p:tgtEl>
                                        <p:attrNameLst>
                                          <p:attrName>ppt_y</p:attrName>
                                        </p:attrNameLst>
                                      </p:cBhvr>
                                      <p:tavLst>
                                        <p:tav tm="0">
                                          <p:val>
                                            <p:strVal val="#ppt_y+.1"/>
                                          </p:val>
                                        </p:tav>
                                        <p:tav tm="100000">
                                          <p:val>
                                            <p:strVal val="#ppt_y"/>
                                          </p:val>
                                        </p:tav>
                                      </p:tavLst>
                                    </p:anim>
                                  </p:childTnLst>
                                </p:cTn>
                              </p:par>
                              <p:par>
                                <p:cTn id="246" presetID="42" presetClass="entr" presetSubtype="0" fill="hold" grpId="0" nodeType="withEffect">
                                  <p:stCondLst>
                                    <p:cond delay="0"/>
                                  </p:stCondLst>
                                  <p:childTnLst>
                                    <p:set>
                                      <p:cBhvr>
                                        <p:cTn id="247" dur="1" fill="hold">
                                          <p:stCondLst>
                                            <p:cond delay="0"/>
                                          </p:stCondLst>
                                        </p:cTn>
                                        <p:tgtEl>
                                          <p:spTgt spid="30"/>
                                        </p:tgtEl>
                                        <p:attrNameLst>
                                          <p:attrName>style.visibility</p:attrName>
                                        </p:attrNameLst>
                                      </p:cBhvr>
                                      <p:to>
                                        <p:strVal val="visible"/>
                                      </p:to>
                                    </p:set>
                                    <p:animEffect transition="in" filter="fade">
                                      <p:cBhvr>
                                        <p:cTn id="248" dur="1000"/>
                                        <p:tgtEl>
                                          <p:spTgt spid="30"/>
                                        </p:tgtEl>
                                      </p:cBhvr>
                                    </p:animEffect>
                                    <p:anim calcmode="lin" valueType="num">
                                      <p:cBhvr>
                                        <p:cTn id="249" dur="1000" fill="hold"/>
                                        <p:tgtEl>
                                          <p:spTgt spid="30"/>
                                        </p:tgtEl>
                                        <p:attrNameLst>
                                          <p:attrName>ppt_x</p:attrName>
                                        </p:attrNameLst>
                                      </p:cBhvr>
                                      <p:tavLst>
                                        <p:tav tm="0">
                                          <p:val>
                                            <p:strVal val="#ppt_x"/>
                                          </p:val>
                                        </p:tav>
                                        <p:tav tm="100000">
                                          <p:val>
                                            <p:strVal val="#ppt_x"/>
                                          </p:val>
                                        </p:tav>
                                      </p:tavLst>
                                    </p:anim>
                                    <p:anim calcmode="lin" valueType="num">
                                      <p:cBhvr>
                                        <p:cTn id="250" dur="1000" fill="hold"/>
                                        <p:tgtEl>
                                          <p:spTgt spid="30"/>
                                        </p:tgtEl>
                                        <p:attrNameLst>
                                          <p:attrName>ppt_y</p:attrName>
                                        </p:attrNameLst>
                                      </p:cBhvr>
                                      <p:tavLst>
                                        <p:tav tm="0">
                                          <p:val>
                                            <p:strVal val="#ppt_y+.1"/>
                                          </p:val>
                                        </p:tav>
                                        <p:tav tm="100000">
                                          <p:val>
                                            <p:strVal val="#ppt_y"/>
                                          </p:val>
                                        </p:tav>
                                      </p:tavLst>
                                    </p:anim>
                                  </p:childTnLst>
                                </p:cTn>
                              </p:par>
                              <p:par>
                                <p:cTn id="251" presetID="42" presetClass="entr" presetSubtype="0" fill="hold" grpId="0" nodeType="withEffect">
                                  <p:stCondLst>
                                    <p:cond delay="0"/>
                                  </p:stCondLst>
                                  <p:childTnLst>
                                    <p:set>
                                      <p:cBhvr>
                                        <p:cTn id="252" dur="1" fill="hold">
                                          <p:stCondLst>
                                            <p:cond delay="0"/>
                                          </p:stCondLst>
                                        </p:cTn>
                                        <p:tgtEl>
                                          <p:spTgt spid="31"/>
                                        </p:tgtEl>
                                        <p:attrNameLst>
                                          <p:attrName>style.visibility</p:attrName>
                                        </p:attrNameLst>
                                      </p:cBhvr>
                                      <p:to>
                                        <p:strVal val="visible"/>
                                      </p:to>
                                    </p:set>
                                    <p:animEffect transition="in" filter="fade">
                                      <p:cBhvr>
                                        <p:cTn id="253" dur="1000"/>
                                        <p:tgtEl>
                                          <p:spTgt spid="31"/>
                                        </p:tgtEl>
                                      </p:cBhvr>
                                    </p:animEffect>
                                    <p:anim calcmode="lin" valueType="num">
                                      <p:cBhvr>
                                        <p:cTn id="254" dur="1000" fill="hold"/>
                                        <p:tgtEl>
                                          <p:spTgt spid="31"/>
                                        </p:tgtEl>
                                        <p:attrNameLst>
                                          <p:attrName>ppt_x</p:attrName>
                                        </p:attrNameLst>
                                      </p:cBhvr>
                                      <p:tavLst>
                                        <p:tav tm="0">
                                          <p:val>
                                            <p:strVal val="#ppt_x"/>
                                          </p:val>
                                        </p:tav>
                                        <p:tav tm="100000">
                                          <p:val>
                                            <p:strVal val="#ppt_x"/>
                                          </p:val>
                                        </p:tav>
                                      </p:tavLst>
                                    </p:anim>
                                    <p:anim calcmode="lin" valueType="num">
                                      <p:cBhvr>
                                        <p:cTn id="255" dur="1000" fill="hold"/>
                                        <p:tgtEl>
                                          <p:spTgt spid="31"/>
                                        </p:tgtEl>
                                        <p:attrNameLst>
                                          <p:attrName>ppt_y</p:attrName>
                                        </p:attrNameLst>
                                      </p:cBhvr>
                                      <p:tavLst>
                                        <p:tav tm="0">
                                          <p:val>
                                            <p:strVal val="#ppt_y+.1"/>
                                          </p:val>
                                        </p:tav>
                                        <p:tav tm="100000">
                                          <p:val>
                                            <p:strVal val="#ppt_y"/>
                                          </p:val>
                                        </p:tav>
                                      </p:tavLst>
                                    </p:anim>
                                  </p:childTnLst>
                                </p:cTn>
                              </p:par>
                              <p:par>
                                <p:cTn id="256" presetID="42" presetClass="entr" presetSubtype="0" fill="hold" grpId="0" nodeType="withEffect">
                                  <p:stCondLst>
                                    <p:cond delay="0"/>
                                  </p:stCondLst>
                                  <p:childTnLst>
                                    <p:set>
                                      <p:cBhvr>
                                        <p:cTn id="257" dur="1" fill="hold">
                                          <p:stCondLst>
                                            <p:cond delay="0"/>
                                          </p:stCondLst>
                                        </p:cTn>
                                        <p:tgtEl>
                                          <p:spTgt spid="32"/>
                                        </p:tgtEl>
                                        <p:attrNameLst>
                                          <p:attrName>style.visibility</p:attrName>
                                        </p:attrNameLst>
                                      </p:cBhvr>
                                      <p:to>
                                        <p:strVal val="visible"/>
                                      </p:to>
                                    </p:set>
                                    <p:animEffect transition="in" filter="fade">
                                      <p:cBhvr>
                                        <p:cTn id="258" dur="1000"/>
                                        <p:tgtEl>
                                          <p:spTgt spid="32"/>
                                        </p:tgtEl>
                                      </p:cBhvr>
                                    </p:animEffect>
                                    <p:anim calcmode="lin" valueType="num">
                                      <p:cBhvr>
                                        <p:cTn id="259" dur="1000" fill="hold"/>
                                        <p:tgtEl>
                                          <p:spTgt spid="32"/>
                                        </p:tgtEl>
                                        <p:attrNameLst>
                                          <p:attrName>ppt_x</p:attrName>
                                        </p:attrNameLst>
                                      </p:cBhvr>
                                      <p:tavLst>
                                        <p:tav tm="0">
                                          <p:val>
                                            <p:strVal val="#ppt_x"/>
                                          </p:val>
                                        </p:tav>
                                        <p:tav tm="100000">
                                          <p:val>
                                            <p:strVal val="#ppt_x"/>
                                          </p:val>
                                        </p:tav>
                                      </p:tavLst>
                                    </p:anim>
                                    <p:anim calcmode="lin" valueType="num">
                                      <p:cBhvr>
                                        <p:cTn id="260" dur="1000" fill="hold"/>
                                        <p:tgtEl>
                                          <p:spTgt spid="32"/>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3"/>
                                        </p:tgtEl>
                                        <p:attrNameLst>
                                          <p:attrName>style.visibility</p:attrName>
                                        </p:attrNameLst>
                                      </p:cBhvr>
                                      <p:to>
                                        <p:strVal val="visible"/>
                                      </p:to>
                                    </p:set>
                                    <p:animEffect transition="in" filter="fade">
                                      <p:cBhvr>
                                        <p:cTn id="263" dur="1000"/>
                                        <p:tgtEl>
                                          <p:spTgt spid="33"/>
                                        </p:tgtEl>
                                      </p:cBhvr>
                                    </p:animEffect>
                                    <p:anim calcmode="lin" valueType="num">
                                      <p:cBhvr>
                                        <p:cTn id="264" dur="1000" fill="hold"/>
                                        <p:tgtEl>
                                          <p:spTgt spid="33"/>
                                        </p:tgtEl>
                                        <p:attrNameLst>
                                          <p:attrName>ppt_x</p:attrName>
                                        </p:attrNameLst>
                                      </p:cBhvr>
                                      <p:tavLst>
                                        <p:tav tm="0">
                                          <p:val>
                                            <p:strVal val="#ppt_x"/>
                                          </p:val>
                                        </p:tav>
                                        <p:tav tm="100000">
                                          <p:val>
                                            <p:strVal val="#ppt_x"/>
                                          </p:val>
                                        </p:tav>
                                      </p:tavLst>
                                    </p:anim>
                                    <p:anim calcmode="lin" valueType="num">
                                      <p:cBhvr>
                                        <p:cTn id="265" dur="1000" fill="hold"/>
                                        <p:tgtEl>
                                          <p:spTgt spid="33"/>
                                        </p:tgtEl>
                                        <p:attrNameLst>
                                          <p:attrName>ppt_y</p:attrName>
                                        </p:attrNameLst>
                                      </p:cBhvr>
                                      <p:tavLst>
                                        <p:tav tm="0">
                                          <p:val>
                                            <p:strVal val="#ppt_y+.1"/>
                                          </p:val>
                                        </p:tav>
                                        <p:tav tm="100000">
                                          <p:val>
                                            <p:strVal val="#ppt_y"/>
                                          </p:val>
                                        </p:tav>
                                      </p:tavLst>
                                    </p:anim>
                                  </p:childTnLst>
                                </p:cTn>
                              </p:par>
                              <p:par>
                                <p:cTn id="266" presetID="42" presetClass="entr" presetSubtype="0" fill="hold" nodeType="withEffect">
                                  <p:stCondLst>
                                    <p:cond delay="0"/>
                                  </p:stCondLst>
                                  <p:childTnLst>
                                    <p:set>
                                      <p:cBhvr>
                                        <p:cTn id="267" dur="1" fill="hold">
                                          <p:stCondLst>
                                            <p:cond delay="0"/>
                                          </p:stCondLst>
                                        </p:cTn>
                                        <p:tgtEl>
                                          <p:spTgt spid="2098"/>
                                        </p:tgtEl>
                                        <p:attrNameLst>
                                          <p:attrName>style.visibility</p:attrName>
                                        </p:attrNameLst>
                                      </p:cBhvr>
                                      <p:to>
                                        <p:strVal val="visible"/>
                                      </p:to>
                                    </p:set>
                                    <p:animEffect transition="in" filter="fade">
                                      <p:cBhvr>
                                        <p:cTn id="268" dur="1000"/>
                                        <p:tgtEl>
                                          <p:spTgt spid="2098"/>
                                        </p:tgtEl>
                                      </p:cBhvr>
                                    </p:animEffect>
                                    <p:anim calcmode="lin" valueType="num">
                                      <p:cBhvr>
                                        <p:cTn id="269" dur="1000" fill="hold"/>
                                        <p:tgtEl>
                                          <p:spTgt spid="2098"/>
                                        </p:tgtEl>
                                        <p:attrNameLst>
                                          <p:attrName>ppt_x</p:attrName>
                                        </p:attrNameLst>
                                      </p:cBhvr>
                                      <p:tavLst>
                                        <p:tav tm="0">
                                          <p:val>
                                            <p:strVal val="#ppt_x"/>
                                          </p:val>
                                        </p:tav>
                                        <p:tav tm="100000">
                                          <p:val>
                                            <p:strVal val="#ppt_x"/>
                                          </p:val>
                                        </p:tav>
                                      </p:tavLst>
                                    </p:anim>
                                    <p:anim calcmode="lin" valueType="num">
                                      <p:cBhvr>
                                        <p:cTn id="270" dur="1000" fill="hold"/>
                                        <p:tgtEl>
                                          <p:spTgt spid="2098"/>
                                        </p:tgtEl>
                                        <p:attrNameLst>
                                          <p:attrName>ppt_y</p:attrName>
                                        </p:attrNameLst>
                                      </p:cBhvr>
                                      <p:tavLst>
                                        <p:tav tm="0">
                                          <p:val>
                                            <p:strVal val="#ppt_y+.1"/>
                                          </p:val>
                                        </p:tav>
                                        <p:tav tm="100000">
                                          <p:val>
                                            <p:strVal val="#ppt_y"/>
                                          </p:val>
                                        </p:tav>
                                      </p:tavLst>
                                    </p:anim>
                                  </p:childTnLst>
                                </p:cTn>
                              </p:par>
                              <p:par>
                                <p:cTn id="271" presetID="42" presetClass="entr" presetSubtype="0" fill="hold" grpId="0" nodeType="withEffect">
                                  <p:stCondLst>
                                    <p:cond delay="0"/>
                                  </p:stCondLst>
                                  <p:childTnLst>
                                    <p:set>
                                      <p:cBhvr>
                                        <p:cTn id="272" dur="1" fill="hold">
                                          <p:stCondLst>
                                            <p:cond delay="0"/>
                                          </p:stCondLst>
                                        </p:cTn>
                                        <p:tgtEl>
                                          <p:spTgt spid="3"/>
                                        </p:tgtEl>
                                        <p:attrNameLst>
                                          <p:attrName>style.visibility</p:attrName>
                                        </p:attrNameLst>
                                      </p:cBhvr>
                                      <p:to>
                                        <p:strVal val="visible"/>
                                      </p:to>
                                    </p:set>
                                    <p:animEffect transition="in" filter="fade">
                                      <p:cBhvr>
                                        <p:cTn id="273" dur="1000"/>
                                        <p:tgtEl>
                                          <p:spTgt spid="3"/>
                                        </p:tgtEl>
                                      </p:cBhvr>
                                    </p:animEffect>
                                    <p:anim calcmode="lin" valueType="num">
                                      <p:cBhvr>
                                        <p:cTn id="274" dur="1000" fill="hold"/>
                                        <p:tgtEl>
                                          <p:spTgt spid="3"/>
                                        </p:tgtEl>
                                        <p:attrNameLst>
                                          <p:attrName>ppt_x</p:attrName>
                                        </p:attrNameLst>
                                      </p:cBhvr>
                                      <p:tavLst>
                                        <p:tav tm="0">
                                          <p:val>
                                            <p:strVal val="#ppt_x"/>
                                          </p:val>
                                        </p:tav>
                                        <p:tav tm="100000">
                                          <p:val>
                                            <p:strVal val="#ppt_x"/>
                                          </p:val>
                                        </p:tav>
                                      </p:tavLst>
                                    </p:anim>
                                    <p:anim calcmode="lin" valueType="num">
                                      <p:cBhvr>
                                        <p:cTn id="275" dur="1000" fill="hold"/>
                                        <p:tgtEl>
                                          <p:spTgt spid="3"/>
                                        </p:tgtEl>
                                        <p:attrNameLst>
                                          <p:attrName>ppt_y</p:attrName>
                                        </p:attrNameLst>
                                      </p:cBhvr>
                                      <p:tavLst>
                                        <p:tav tm="0">
                                          <p:val>
                                            <p:strVal val="#ppt_y+.1"/>
                                          </p:val>
                                        </p:tav>
                                        <p:tav tm="100000">
                                          <p:val>
                                            <p:strVal val="#ppt_y"/>
                                          </p:val>
                                        </p:tav>
                                      </p:tavLst>
                                    </p:anim>
                                  </p:childTnLst>
                                </p:cTn>
                              </p:par>
                              <p:par>
                                <p:cTn id="276" presetID="42" presetClass="entr" presetSubtype="0" fill="hold" grpId="0" nodeType="withEffect">
                                  <p:stCondLst>
                                    <p:cond delay="0"/>
                                  </p:stCondLst>
                                  <p:childTnLst>
                                    <p:set>
                                      <p:cBhvr>
                                        <p:cTn id="277" dur="1" fill="hold">
                                          <p:stCondLst>
                                            <p:cond delay="0"/>
                                          </p:stCondLst>
                                        </p:cTn>
                                        <p:tgtEl>
                                          <p:spTgt spid="6"/>
                                        </p:tgtEl>
                                        <p:attrNameLst>
                                          <p:attrName>style.visibility</p:attrName>
                                        </p:attrNameLst>
                                      </p:cBhvr>
                                      <p:to>
                                        <p:strVal val="visible"/>
                                      </p:to>
                                    </p:set>
                                    <p:animEffect transition="in" filter="fade">
                                      <p:cBhvr>
                                        <p:cTn id="278" dur="1000"/>
                                        <p:tgtEl>
                                          <p:spTgt spid="6"/>
                                        </p:tgtEl>
                                      </p:cBhvr>
                                    </p:animEffect>
                                    <p:anim calcmode="lin" valueType="num">
                                      <p:cBhvr>
                                        <p:cTn id="279" dur="1000" fill="hold"/>
                                        <p:tgtEl>
                                          <p:spTgt spid="6"/>
                                        </p:tgtEl>
                                        <p:attrNameLst>
                                          <p:attrName>ppt_x</p:attrName>
                                        </p:attrNameLst>
                                      </p:cBhvr>
                                      <p:tavLst>
                                        <p:tav tm="0">
                                          <p:val>
                                            <p:strVal val="#ppt_x"/>
                                          </p:val>
                                        </p:tav>
                                        <p:tav tm="100000">
                                          <p:val>
                                            <p:strVal val="#ppt_x"/>
                                          </p:val>
                                        </p:tav>
                                      </p:tavLst>
                                    </p:anim>
                                    <p:anim calcmode="lin" valueType="num">
                                      <p:cBhvr>
                                        <p:cTn id="280" dur="1000" fill="hold"/>
                                        <p:tgtEl>
                                          <p:spTgt spid="6"/>
                                        </p:tgtEl>
                                        <p:attrNameLst>
                                          <p:attrName>ppt_y</p:attrName>
                                        </p:attrNameLst>
                                      </p:cBhvr>
                                      <p:tavLst>
                                        <p:tav tm="0">
                                          <p:val>
                                            <p:strVal val="#ppt_y+.1"/>
                                          </p:val>
                                        </p:tav>
                                        <p:tav tm="100000">
                                          <p:val>
                                            <p:strVal val="#ppt_y"/>
                                          </p:val>
                                        </p:tav>
                                      </p:tavLst>
                                    </p:anim>
                                  </p:childTnLst>
                                </p:cTn>
                              </p:par>
                              <p:par>
                                <p:cTn id="281" presetID="42" presetClass="entr" presetSubtype="0" fill="hold" grpId="0" nodeType="withEffect">
                                  <p:stCondLst>
                                    <p:cond delay="0"/>
                                  </p:stCondLst>
                                  <p:childTnLst>
                                    <p:set>
                                      <p:cBhvr>
                                        <p:cTn id="282" dur="1" fill="hold">
                                          <p:stCondLst>
                                            <p:cond delay="0"/>
                                          </p:stCondLst>
                                        </p:cTn>
                                        <p:tgtEl>
                                          <p:spTgt spid="7"/>
                                        </p:tgtEl>
                                        <p:attrNameLst>
                                          <p:attrName>style.visibility</p:attrName>
                                        </p:attrNameLst>
                                      </p:cBhvr>
                                      <p:to>
                                        <p:strVal val="visible"/>
                                      </p:to>
                                    </p:set>
                                    <p:animEffect transition="in" filter="fade">
                                      <p:cBhvr>
                                        <p:cTn id="283" dur="1000"/>
                                        <p:tgtEl>
                                          <p:spTgt spid="7"/>
                                        </p:tgtEl>
                                      </p:cBhvr>
                                    </p:animEffect>
                                    <p:anim calcmode="lin" valueType="num">
                                      <p:cBhvr>
                                        <p:cTn id="284" dur="1000" fill="hold"/>
                                        <p:tgtEl>
                                          <p:spTgt spid="7"/>
                                        </p:tgtEl>
                                        <p:attrNameLst>
                                          <p:attrName>ppt_x</p:attrName>
                                        </p:attrNameLst>
                                      </p:cBhvr>
                                      <p:tavLst>
                                        <p:tav tm="0">
                                          <p:val>
                                            <p:strVal val="#ppt_x"/>
                                          </p:val>
                                        </p:tav>
                                        <p:tav tm="100000">
                                          <p:val>
                                            <p:strVal val="#ppt_x"/>
                                          </p:val>
                                        </p:tav>
                                      </p:tavLst>
                                    </p:anim>
                                    <p:anim calcmode="lin" valueType="num">
                                      <p:cBhvr>
                                        <p:cTn id="285" dur="1000" fill="hold"/>
                                        <p:tgtEl>
                                          <p:spTgt spid="7"/>
                                        </p:tgtEl>
                                        <p:attrNameLst>
                                          <p:attrName>ppt_y</p:attrName>
                                        </p:attrNameLst>
                                      </p:cBhvr>
                                      <p:tavLst>
                                        <p:tav tm="0">
                                          <p:val>
                                            <p:strVal val="#ppt_y+.1"/>
                                          </p:val>
                                        </p:tav>
                                        <p:tav tm="100000">
                                          <p:val>
                                            <p:strVal val="#ppt_y"/>
                                          </p:val>
                                        </p:tav>
                                      </p:tavLst>
                                    </p:anim>
                                  </p:childTnLst>
                                </p:cTn>
                              </p:par>
                              <p:par>
                                <p:cTn id="286" presetID="42" presetClass="entr" presetSubtype="0" fill="hold" grpId="0" nodeType="withEffect">
                                  <p:stCondLst>
                                    <p:cond delay="0"/>
                                  </p:stCondLst>
                                  <p:childTnLst>
                                    <p:set>
                                      <p:cBhvr>
                                        <p:cTn id="287" dur="1" fill="hold">
                                          <p:stCondLst>
                                            <p:cond delay="0"/>
                                          </p:stCondLst>
                                        </p:cTn>
                                        <p:tgtEl>
                                          <p:spTgt spid="8"/>
                                        </p:tgtEl>
                                        <p:attrNameLst>
                                          <p:attrName>style.visibility</p:attrName>
                                        </p:attrNameLst>
                                      </p:cBhvr>
                                      <p:to>
                                        <p:strVal val="visible"/>
                                      </p:to>
                                    </p:set>
                                    <p:animEffect transition="in" filter="fade">
                                      <p:cBhvr>
                                        <p:cTn id="288" dur="1000"/>
                                        <p:tgtEl>
                                          <p:spTgt spid="8"/>
                                        </p:tgtEl>
                                      </p:cBhvr>
                                    </p:animEffect>
                                    <p:anim calcmode="lin" valueType="num">
                                      <p:cBhvr>
                                        <p:cTn id="289" dur="1000" fill="hold"/>
                                        <p:tgtEl>
                                          <p:spTgt spid="8"/>
                                        </p:tgtEl>
                                        <p:attrNameLst>
                                          <p:attrName>ppt_x</p:attrName>
                                        </p:attrNameLst>
                                      </p:cBhvr>
                                      <p:tavLst>
                                        <p:tav tm="0">
                                          <p:val>
                                            <p:strVal val="#ppt_x"/>
                                          </p:val>
                                        </p:tav>
                                        <p:tav tm="100000">
                                          <p:val>
                                            <p:strVal val="#ppt_x"/>
                                          </p:val>
                                        </p:tav>
                                      </p:tavLst>
                                    </p:anim>
                                    <p:anim calcmode="lin" valueType="num">
                                      <p:cBhvr>
                                        <p:cTn id="290" dur="1000" fill="hold"/>
                                        <p:tgtEl>
                                          <p:spTgt spid="8"/>
                                        </p:tgtEl>
                                        <p:attrNameLst>
                                          <p:attrName>ppt_y</p:attrName>
                                        </p:attrNameLst>
                                      </p:cBhvr>
                                      <p:tavLst>
                                        <p:tav tm="0">
                                          <p:val>
                                            <p:strVal val="#ppt_y+.1"/>
                                          </p:val>
                                        </p:tav>
                                        <p:tav tm="100000">
                                          <p:val>
                                            <p:strVal val="#ppt_y"/>
                                          </p:val>
                                        </p:tav>
                                      </p:tavLst>
                                    </p:anim>
                                  </p:childTnLst>
                                </p:cTn>
                              </p:par>
                              <p:par>
                                <p:cTn id="291" presetID="42" presetClass="entr" presetSubtype="0" fill="hold" grpId="0" nodeType="withEffect">
                                  <p:stCondLst>
                                    <p:cond delay="0"/>
                                  </p:stCondLst>
                                  <p:childTnLst>
                                    <p:set>
                                      <p:cBhvr>
                                        <p:cTn id="292" dur="1" fill="hold">
                                          <p:stCondLst>
                                            <p:cond delay="0"/>
                                          </p:stCondLst>
                                        </p:cTn>
                                        <p:tgtEl>
                                          <p:spTgt spid="9"/>
                                        </p:tgtEl>
                                        <p:attrNameLst>
                                          <p:attrName>style.visibility</p:attrName>
                                        </p:attrNameLst>
                                      </p:cBhvr>
                                      <p:to>
                                        <p:strVal val="visible"/>
                                      </p:to>
                                    </p:set>
                                    <p:animEffect transition="in" filter="fade">
                                      <p:cBhvr>
                                        <p:cTn id="293" dur="1000"/>
                                        <p:tgtEl>
                                          <p:spTgt spid="9"/>
                                        </p:tgtEl>
                                      </p:cBhvr>
                                    </p:animEffect>
                                    <p:anim calcmode="lin" valueType="num">
                                      <p:cBhvr>
                                        <p:cTn id="294" dur="1000" fill="hold"/>
                                        <p:tgtEl>
                                          <p:spTgt spid="9"/>
                                        </p:tgtEl>
                                        <p:attrNameLst>
                                          <p:attrName>ppt_x</p:attrName>
                                        </p:attrNameLst>
                                      </p:cBhvr>
                                      <p:tavLst>
                                        <p:tav tm="0">
                                          <p:val>
                                            <p:strVal val="#ppt_x"/>
                                          </p:val>
                                        </p:tav>
                                        <p:tav tm="100000">
                                          <p:val>
                                            <p:strVal val="#ppt_x"/>
                                          </p:val>
                                        </p:tav>
                                      </p:tavLst>
                                    </p:anim>
                                    <p:anim calcmode="lin" valueType="num">
                                      <p:cBhvr>
                                        <p:cTn id="295" dur="1000" fill="hold"/>
                                        <p:tgtEl>
                                          <p:spTgt spid="9"/>
                                        </p:tgtEl>
                                        <p:attrNameLst>
                                          <p:attrName>ppt_y</p:attrName>
                                        </p:attrNameLst>
                                      </p:cBhvr>
                                      <p:tavLst>
                                        <p:tav tm="0">
                                          <p:val>
                                            <p:strVal val="#ppt_y+.1"/>
                                          </p:val>
                                        </p:tav>
                                        <p:tav tm="100000">
                                          <p:val>
                                            <p:strVal val="#ppt_y"/>
                                          </p:val>
                                        </p:tav>
                                      </p:tavLst>
                                    </p:anim>
                                  </p:childTnLst>
                                </p:cTn>
                              </p:par>
                              <p:par>
                                <p:cTn id="296" presetID="42" presetClass="entr" presetSubtype="0" fill="hold" grpId="0" nodeType="withEffect">
                                  <p:stCondLst>
                                    <p:cond delay="0"/>
                                  </p:stCondLst>
                                  <p:childTnLst>
                                    <p:set>
                                      <p:cBhvr>
                                        <p:cTn id="297" dur="1" fill="hold">
                                          <p:stCondLst>
                                            <p:cond delay="0"/>
                                          </p:stCondLst>
                                        </p:cTn>
                                        <p:tgtEl>
                                          <p:spTgt spid="61"/>
                                        </p:tgtEl>
                                        <p:attrNameLst>
                                          <p:attrName>style.visibility</p:attrName>
                                        </p:attrNameLst>
                                      </p:cBhvr>
                                      <p:to>
                                        <p:strVal val="visible"/>
                                      </p:to>
                                    </p:set>
                                    <p:animEffect transition="in" filter="fade">
                                      <p:cBhvr>
                                        <p:cTn id="298" dur="1000"/>
                                        <p:tgtEl>
                                          <p:spTgt spid="61"/>
                                        </p:tgtEl>
                                      </p:cBhvr>
                                    </p:animEffect>
                                    <p:anim calcmode="lin" valueType="num">
                                      <p:cBhvr>
                                        <p:cTn id="299" dur="1000" fill="hold"/>
                                        <p:tgtEl>
                                          <p:spTgt spid="61"/>
                                        </p:tgtEl>
                                        <p:attrNameLst>
                                          <p:attrName>ppt_x</p:attrName>
                                        </p:attrNameLst>
                                      </p:cBhvr>
                                      <p:tavLst>
                                        <p:tav tm="0">
                                          <p:val>
                                            <p:strVal val="#ppt_x"/>
                                          </p:val>
                                        </p:tav>
                                        <p:tav tm="100000">
                                          <p:val>
                                            <p:strVal val="#ppt_x"/>
                                          </p:val>
                                        </p:tav>
                                      </p:tavLst>
                                    </p:anim>
                                    <p:anim calcmode="lin" valueType="num">
                                      <p:cBhvr>
                                        <p:cTn id="300" dur="1000" fill="hold"/>
                                        <p:tgtEl>
                                          <p:spTgt spid="61"/>
                                        </p:tgtEl>
                                        <p:attrNameLst>
                                          <p:attrName>ppt_y</p:attrName>
                                        </p:attrNameLst>
                                      </p:cBhvr>
                                      <p:tavLst>
                                        <p:tav tm="0">
                                          <p:val>
                                            <p:strVal val="#ppt_y+.1"/>
                                          </p:val>
                                        </p:tav>
                                        <p:tav tm="100000">
                                          <p:val>
                                            <p:strVal val="#ppt_y"/>
                                          </p:val>
                                        </p:tav>
                                      </p:tavLst>
                                    </p:anim>
                                  </p:childTnLst>
                                </p:cTn>
                              </p:par>
                              <p:par>
                                <p:cTn id="301" presetID="42" presetClass="entr" presetSubtype="0" fill="hold" grpId="0" nodeType="withEffect">
                                  <p:stCondLst>
                                    <p:cond delay="0"/>
                                  </p:stCondLst>
                                  <p:childTnLst>
                                    <p:set>
                                      <p:cBhvr>
                                        <p:cTn id="302" dur="1" fill="hold">
                                          <p:stCondLst>
                                            <p:cond delay="0"/>
                                          </p:stCondLst>
                                        </p:cTn>
                                        <p:tgtEl>
                                          <p:spTgt spid="62"/>
                                        </p:tgtEl>
                                        <p:attrNameLst>
                                          <p:attrName>style.visibility</p:attrName>
                                        </p:attrNameLst>
                                      </p:cBhvr>
                                      <p:to>
                                        <p:strVal val="visible"/>
                                      </p:to>
                                    </p:set>
                                    <p:animEffect transition="in" filter="fade">
                                      <p:cBhvr>
                                        <p:cTn id="303" dur="1000"/>
                                        <p:tgtEl>
                                          <p:spTgt spid="62"/>
                                        </p:tgtEl>
                                      </p:cBhvr>
                                    </p:animEffect>
                                    <p:anim calcmode="lin" valueType="num">
                                      <p:cBhvr>
                                        <p:cTn id="304" dur="1000" fill="hold"/>
                                        <p:tgtEl>
                                          <p:spTgt spid="62"/>
                                        </p:tgtEl>
                                        <p:attrNameLst>
                                          <p:attrName>ppt_x</p:attrName>
                                        </p:attrNameLst>
                                      </p:cBhvr>
                                      <p:tavLst>
                                        <p:tav tm="0">
                                          <p:val>
                                            <p:strVal val="#ppt_x"/>
                                          </p:val>
                                        </p:tav>
                                        <p:tav tm="100000">
                                          <p:val>
                                            <p:strVal val="#ppt_x"/>
                                          </p:val>
                                        </p:tav>
                                      </p:tavLst>
                                    </p:anim>
                                    <p:anim calcmode="lin" valueType="num">
                                      <p:cBhvr>
                                        <p:cTn id="305" dur="1000" fill="hold"/>
                                        <p:tgtEl>
                                          <p:spTgt spid="62"/>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63"/>
                                        </p:tgtEl>
                                        <p:attrNameLst>
                                          <p:attrName>style.visibility</p:attrName>
                                        </p:attrNameLst>
                                      </p:cBhvr>
                                      <p:to>
                                        <p:strVal val="visible"/>
                                      </p:to>
                                    </p:set>
                                    <p:animEffect transition="in" filter="fade">
                                      <p:cBhvr>
                                        <p:cTn id="308" dur="1000"/>
                                        <p:tgtEl>
                                          <p:spTgt spid="63"/>
                                        </p:tgtEl>
                                      </p:cBhvr>
                                    </p:animEffect>
                                    <p:anim calcmode="lin" valueType="num">
                                      <p:cBhvr>
                                        <p:cTn id="309" dur="1000" fill="hold"/>
                                        <p:tgtEl>
                                          <p:spTgt spid="63"/>
                                        </p:tgtEl>
                                        <p:attrNameLst>
                                          <p:attrName>ppt_x</p:attrName>
                                        </p:attrNameLst>
                                      </p:cBhvr>
                                      <p:tavLst>
                                        <p:tav tm="0">
                                          <p:val>
                                            <p:strVal val="#ppt_x"/>
                                          </p:val>
                                        </p:tav>
                                        <p:tav tm="100000">
                                          <p:val>
                                            <p:strVal val="#ppt_x"/>
                                          </p:val>
                                        </p:tav>
                                      </p:tavLst>
                                    </p:anim>
                                    <p:anim calcmode="lin" valueType="num">
                                      <p:cBhvr>
                                        <p:cTn id="310" dur="1000" fill="hold"/>
                                        <p:tgtEl>
                                          <p:spTgt spid="63"/>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2048"/>
                                        </p:tgtEl>
                                        <p:attrNameLst>
                                          <p:attrName>style.visibility</p:attrName>
                                        </p:attrNameLst>
                                      </p:cBhvr>
                                      <p:to>
                                        <p:strVal val="visible"/>
                                      </p:to>
                                    </p:set>
                                    <p:animEffect transition="in" filter="fade">
                                      <p:cBhvr>
                                        <p:cTn id="313" dur="1000"/>
                                        <p:tgtEl>
                                          <p:spTgt spid="2048"/>
                                        </p:tgtEl>
                                      </p:cBhvr>
                                    </p:animEffect>
                                    <p:anim calcmode="lin" valueType="num">
                                      <p:cBhvr>
                                        <p:cTn id="314" dur="1000" fill="hold"/>
                                        <p:tgtEl>
                                          <p:spTgt spid="2048"/>
                                        </p:tgtEl>
                                        <p:attrNameLst>
                                          <p:attrName>ppt_x</p:attrName>
                                        </p:attrNameLst>
                                      </p:cBhvr>
                                      <p:tavLst>
                                        <p:tav tm="0">
                                          <p:val>
                                            <p:strVal val="#ppt_x"/>
                                          </p:val>
                                        </p:tav>
                                        <p:tav tm="100000">
                                          <p:val>
                                            <p:strVal val="#ppt_x"/>
                                          </p:val>
                                        </p:tav>
                                      </p:tavLst>
                                    </p:anim>
                                    <p:anim calcmode="lin" valueType="num">
                                      <p:cBhvr>
                                        <p:cTn id="315" dur="1000" fill="hold"/>
                                        <p:tgtEl>
                                          <p:spTgt spid="2048"/>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56"/>
                                        </p:tgtEl>
                                        <p:attrNameLst>
                                          <p:attrName>style.visibility</p:attrName>
                                        </p:attrNameLst>
                                      </p:cBhvr>
                                      <p:to>
                                        <p:strVal val="visible"/>
                                      </p:to>
                                    </p:set>
                                    <p:animEffect transition="in" filter="fade">
                                      <p:cBhvr>
                                        <p:cTn id="318" dur="1000"/>
                                        <p:tgtEl>
                                          <p:spTgt spid="56"/>
                                        </p:tgtEl>
                                      </p:cBhvr>
                                    </p:animEffect>
                                    <p:anim calcmode="lin" valueType="num">
                                      <p:cBhvr>
                                        <p:cTn id="319" dur="1000" fill="hold"/>
                                        <p:tgtEl>
                                          <p:spTgt spid="56"/>
                                        </p:tgtEl>
                                        <p:attrNameLst>
                                          <p:attrName>ppt_x</p:attrName>
                                        </p:attrNameLst>
                                      </p:cBhvr>
                                      <p:tavLst>
                                        <p:tav tm="0">
                                          <p:val>
                                            <p:strVal val="#ppt_x"/>
                                          </p:val>
                                        </p:tav>
                                        <p:tav tm="100000">
                                          <p:val>
                                            <p:strVal val="#ppt_x"/>
                                          </p:val>
                                        </p:tav>
                                      </p:tavLst>
                                    </p:anim>
                                    <p:anim calcmode="lin" valueType="num">
                                      <p:cBhvr>
                                        <p:cTn id="320" dur="1000" fill="hold"/>
                                        <p:tgtEl>
                                          <p:spTgt spid="56"/>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5"/>
                                        </p:tgtEl>
                                        <p:attrNameLst>
                                          <p:attrName>style.visibility</p:attrName>
                                        </p:attrNameLst>
                                      </p:cBhvr>
                                      <p:to>
                                        <p:strVal val="visible"/>
                                      </p:to>
                                    </p:set>
                                    <p:animEffect transition="in" filter="fade">
                                      <p:cBhvr>
                                        <p:cTn id="323" dur="1000"/>
                                        <p:tgtEl>
                                          <p:spTgt spid="5"/>
                                        </p:tgtEl>
                                      </p:cBhvr>
                                    </p:animEffect>
                                    <p:anim calcmode="lin" valueType="num">
                                      <p:cBhvr>
                                        <p:cTn id="324" dur="1000" fill="hold"/>
                                        <p:tgtEl>
                                          <p:spTgt spid="5"/>
                                        </p:tgtEl>
                                        <p:attrNameLst>
                                          <p:attrName>ppt_x</p:attrName>
                                        </p:attrNameLst>
                                      </p:cBhvr>
                                      <p:tavLst>
                                        <p:tav tm="0">
                                          <p:val>
                                            <p:strVal val="#ppt_x"/>
                                          </p:val>
                                        </p:tav>
                                        <p:tav tm="100000">
                                          <p:val>
                                            <p:strVal val="#ppt_x"/>
                                          </p:val>
                                        </p:tav>
                                      </p:tavLst>
                                    </p:anim>
                                    <p:anim calcmode="lin" valueType="num">
                                      <p:cBhvr>
                                        <p:cTn id="3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61" grpId="0" animBg="1"/>
      <p:bldP spid="62" grpId="0" animBg="1"/>
      <p:bldP spid="63" grpId="0" animBg="1"/>
      <p:bldP spid="20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888BF3-7E8D-46B7-A6B6-BBA98CEF8818}"/>
              </a:ext>
            </a:extLst>
          </p:cNvPr>
          <p:cNvSpPr>
            <a:spLocks noGrp="1"/>
          </p:cNvSpPr>
          <p:nvPr>
            <p:ph type="title"/>
          </p:nvPr>
        </p:nvSpPr>
        <p:spPr>
          <a:xfrm>
            <a:off x="594494" y="332927"/>
            <a:ext cx="10753200" cy="451576"/>
          </a:xfrm>
        </p:spPr>
        <p:txBody>
          <a:bodyPr/>
          <a:lstStyle/>
          <a:p>
            <a:r>
              <a:rPr lang="en-US" dirty="0"/>
              <a:t>Detailed Layers‘ analysis</a:t>
            </a:r>
          </a:p>
        </p:txBody>
      </p:sp>
      <p:pic>
        <p:nvPicPr>
          <p:cNvPr id="1026" name="Picture 2" descr="urbanplanning.png">
            <a:extLst>
              <a:ext uri="{FF2B5EF4-FFF2-40B4-BE49-F238E27FC236}">
                <a16:creationId xmlns:a16="http://schemas.microsoft.com/office/drawing/2014/main" id="{2DA1AF07-2F19-49D1-83EB-1BE860EE2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1761"/>
            <a:ext cx="4557452" cy="473402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A510E5AD-7A79-42EE-B2F7-11D31A2092C6}"/>
              </a:ext>
            </a:extLst>
          </p:cNvPr>
          <p:cNvSpPr txBox="1"/>
          <p:nvPr/>
        </p:nvSpPr>
        <p:spPr>
          <a:xfrm>
            <a:off x="0" y="5869543"/>
            <a:ext cx="4557452" cy="461665"/>
          </a:xfrm>
          <a:prstGeom prst="rect">
            <a:avLst/>
          </a:prstGeom>
          <a:noFill/>
        </p:spPr>
        <p:txBody>
          <a:bodyPr wrap="square" rtlCol="0">
            <a:spAutoFit/>
          </a:bodyPr>
          <a:lstStyle/>
          <a:p>
            <a:pPr algn="ctr"/>
            <a:r>
              <a:rPr lang="en-US" dirty="0"/>
              <a:t>Urban planning</a:t>
            </a:r>
          </a:p>
        </p:txBody>
      </p:sp>
      <p:pic>
        <p:nvPicPr>
          <p:cNvPr id="5" name="Obrázek 4">
            <a:extLst>
              <a:ext uri="{FF2B5EF4-FFF2-40B4-BE49-F238E27FC236}">
                <a16:creationId xmlns:a16="http://schemas.microsoft.com/office/drawing/2014/main" id="{2C594EEF-4F88-44CA-8176-B9FE9188F1C2}"/>
              </a:ext>
            </a:extLst>
          </p:cNvPr>
          <p:cNvPicPr>
            <a:picLocks noChangeAspect="1"/>
          </p:cNvPicPr>
          <p:nvPr/>
        </p:nvPicPr>
        <p:blipFill>
          <a:blip r:embed="rId4"/>
          <a:stretch>
            <a:fillRect/>
          </a:stretch>
        </p:blipFill>
        <p:spPr>
          <a:xfrm>
            <a:off x="4630249" y="1015053"/>
            <a:ext cx="3528164" cy="4747314"/>
          </a:xfrm>
          <a:prstGeom prst="rect">
            <a:avLst/>
          </a:prstGeom>
        </p:spPr>
      </p:pic>
      <p:sp>
        <p:nvSpPr>
          <p:cNvPr id="6" name="TextovéPole 5">
            <a:extLst>
              <a:ext uri="{FF2B5EF4-FFF2-40B4-BE49-F238E27FC236}">
                <a16:creationId xmlns:a16="http://schemas.microsoft.com/office/drawing/2014/main" id="{0BB18A89-D885-4DF3-AF6B-F589BFD8B492}"/>
              </a:ext>
            </a:extLst>
          </p:cNvPr>
          <p:cNvSpPr txBox="1"/>
          <p:nvPr/>
        </p:nvSpPr>
        <p:spPr>
          <a:xfrm>
            <a:off x="4557452" y="5869543"/>
            <a:ext cx="3528165" cy="461665"/>
          </a:xfrm>
          <a:prstGeom prst="rect">
            <a:avLst/>
          </a:prstGeom>
          <a:noFill/>
        </p:spPr>
        <p:txBody>
          <a:bodyPr wrap="square" rtlCol="0">
            <a:spAutoFit/>
          </a:bodyPr>
          <a:lstStyle/>
          <a:p>
            <a:pPr algn="ctr"/>
            <a:r>
              <a:rPr lang="en-US" dirty="0"/>
              <a:t>Smart Energy</a:t>
            </a:r>
          </a:p>
        </p:txBody>
      </p:sp>
      <p:pic>
        <p:nvPicPr>
          <p:cNvPr id="7" name="Obrázek 6">
            <a:extLst>
              <a:ext uri="{FF2B5EF4-FFF2-40B4-BE49-F238E27FC236}">
                <a16:creationId xmlns:a16="http://schemas.microsoft.com/office/drawing/2014/main" id="{AE1F541A-3627-48FC-B4B4-80827130F08C}"/>
              </a:ext>
            </a:extLst>
          </p:cNvPr>
          <p:cNvPicPr>
            <a:picLocks noChangeAspect="1"/>
          </p:cNvPicPr>
          <p:nvPr/>
        </p:nvPicPr>
        <p:blipFill>
          <a:blip r:embed="rId5"/>
          <a:stretch>
            <a:fillRect/>
          </a:stretch>
        </p:blipFill>
        <p:spPr>
          <a:xfrm>
            <a:off x="8231210" y="1001761"/>
            <a:ext cx="3951106" cy="4734021"/>
          </a:xfrm>
          <a:prstGeom prst="rect">
            <a:avLst/>
          </a:prstGeom>
        </p:spPr>
      </p:pic>
      <p:sp>
        <p:nvSpPr>
          <p:cNvPr id="8" name="TextovéPole 7">
            <a:extLst>
              <a:ext uri="{FF2B5EF4-FFF2-40B4-BE49-F238E27FC236}">
                <a16:creationId xmlns:a16="http://schemas.microsoft.com/office/drawing/2014/main" id="{36132F44-5138-4727-AFF2-D318FBAC78A4}"/>
              </a:ext>
            </a:extLst>
          </p:cNvPr>
          <p:cNvSpPr txBox="1"/>
          <p:nvPr/>
        </p:nvSpPr>
        <p:spPr>
          <a:xfrm>
            <a:off x="8158413" y="5869543"/>
            <a:ext cx="4033588" cy="461665"/>
          </a:xfrm>
          <a:prstGeom prst="rect">
            <a:avLst/>
          </a:prstGeom>
          <a:noFill/>
        </p:spPr>
        <p:txBody>
          <a:bodyPr wrap="square" rtlCol="0">
            <a:spAutoFit/>
          </a:bodyPr>
          <a:lstStyle/>
          <a:p>
            <a:pPr algn="ctr"/>
            <a:r>
              <a:rPr lang="en-US" dirty="0"/>
              <a:t>Mobility</a:t>
            </a:r>
          </a:p>
        </p:txBody>
      </p:sp>
      <p:sp>
        <p:nvSpPr>
          <p:cNvPr id="9" name="TextovéPole 8">
            <a:extLst>
              <a:ext uri="{FF2B5EF4-FFF2-40B4-BE49-F238E27FC236}">
                <a16:creationId xmlns:a16="http://schemas.microsoft.com/office/drawing/2014/main" id="{F1C34588-B9CE-42AD-A2F2-570AD5F02AFD}"/>
              </a:ext>
            </a:extLst>
          </p:cNvPr>
          <p:cNvSpPr txBox="1"/>
          <p:nvPr/>
        </p:nvSpPr>
        <p:spPr>
          <a:xfrm>
            <a:off x="152400" y="6248400"/>
            <a:ext cx="6696635" cy="400110"/>
          </a:xfrm>
          <a:prstGeom prst="rect">
            <a:avLst/>
          </a:prstGeom>
          <a:noFill/>
        </p:spPr>
        <p:txBody>
          <a:bodyPr wrap="square" rtlCol="0">
            <a:spAutoFit/>
          </a:bodyPr>
          <a:lstStyle/>
          <a:p>
            <a:r>
              <a:rPr lang="en-US" sz="1000" dirty="0"/>
              <a:t>Walletzky L., </a:t>
            </a:r>
            <a:r>
              <a:rPr lang="en-US" sz="1000" dirty="0" err="1"/>
              <a:t>Buhnova</a:t>
            </a:r>
            <a:r>
              <a:rPr lang="en-US" sz="1000" dirty="0"/>
              <a:t> B., Carrubbo L., </a:t>
            </a:r>
            <a:r>
              <a:rPr lang="en-US" sz="1000" dirty="0" err="1"/>
              <a:t>Kazickova</a:t>
            </a:r>
            <a:r>
              <a:rPr lang="en-US" sz="1000" dirty="0"/>
              <a:t>, T., Ge, M. (2020) Layered Landscape of ICT and Citizen Services in the Smart City</a:t>
            </a:r>
          </a:p>
        </p:txBody>
      </p:sp>
    </p:spTree>
    <p:extLst>
      <p:ext uri="{BB962C8B-B14F-4D97-AF65-F5344CB8AC3E}">
        <p14:creationId xmlns:p14="http://schemas.microsoft.com/office/powerpoint/2010/main" val="16872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11DAD2-8D72-4E54-92C0-A3B182758F6F}"/>
              </a:ext>
            </a:extLst>
          </p:cNvPr>
          <p:cNvSpPr>
            <a:spLocks noGrp="1"/>
          </p:cNvSpPr>
          <p:nvPr>
            <p:ph type="title"/>
          </p:nvPr>
        </p:nvSpPr>
        <p:spPr>
          <a:xfrm>
            <a:off x="188777" y="1259932"/>
            <a:ext cx="10753200" cy="451576"/>
          </a:xfrm>
        </p:spPr>
        <p:txBody>
          <a:bodyPr/>
          <a:lstStyle/>
          <a:p>
            <a:r>
              <a:rPr lang="en-US" dirty="0"/>
              <a:t>When we want to speak about smart city</a:t>
            </a:r>
          </a:p>
        </p:txBody>
      </p:sp>
      <p:graphicFrame>
        <p:nvGraphicFramePr>
          <p:cNvPr id="4" name="Zástupný symbol pro obsah 3">
            <a:extLst>
              <a:ext uri="{FF2B5EF4-FFF2-40B4-BE49-F238E27FC236}">
                <a16:creationId xmlns:a16="http://schemas.microsoft.com/office/drawing/2014/main" id="{ED51E29A-6BFA-4C93-94C4-A57B87748D0D}"/>
              </a:ext>
            </a:extLst>
          </p:cNvPr>
          <p:cNvGraphicFramePr>
            <a:graphicFrameLocks noGrp="1"/>
          </p:cNvGraphicFramePr>
          <p:nvPr>
            <p:ph idx="4294967295"/>
            <p:extLst>
              <p:ext uri="{D42A27DB-BD31-4B8C-83A1-F6EECF244321}">
                <p14:modId xmlns:p14="http://schemas.microsoft.com/office/powerpoint/2010/main" val="4268228726"/>
              </p:ext>
            </p:extLst>
          </p:nvPr>
        </p:nvGraphicFramePr>
        <p:xfrm>
          <a:off x="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137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F70DF8CD-565C-4FB7-9531-B659A1BC0731}"/>
                                            </p:graphicEl>
                                          </p:spTgt>
                                        </p:tgtEl>
                                        <p:attrNameLst>
                                          <p:attrName>style.visibility</p:attrName>
                                        </p:attrNameLst>
                                      </p:cBhvr>
                                      <p:to>
                                        <p:strVal val="visible"/>
                                      </p:to>
                                    </p:set>
                                    <p:animEffect transition="in" filter="fade">
                                      <p:cBhvr>
                                        <p:cTn id="7" dur="1000"/>
                                        <p:tgtEl>
                                          <p:spTgt spid="4">
                                            <p:graphicEl>
                                              <a:dgm id="{F70DF8CD-565C-4FB7-9531-B659A1BC0731}"/>
                                            </p:graphicEl>
                                          </p:spTgt>
                                        </p:tgtEl>
                                      </p:cBhvr>
                                    </p:animEffect>
                                    <p:anim calcmode="lin" valueType="num">
                                      <p:cBhvr>
                                        <p:cTn id="8" dur="1000" fill="hold"/>
                                        <p:tgtEl>
                                          <p:spTgt spid="4">
                                            <p:graphicEl>
                                              <a:dgm id="{F70DF8CD-565C-4FB7-9531-B659A1BC073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F70DF8CD-565C-4FB7-9531-B659A1BC073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53BE1699-A523-4ED3-B354-E31EBF2757F6}"/>
                                            </p:graphicEl>
                                          </p:spTgt>
                                        </p:tgtEl>
                                        <p:attrNameLst>
                                          <p:attrName>style.visibility</p:attrName>
                                        </p:attrNameLst>
                                      </p:cBhvr>
                                      <p:to>
                                        <p:strVal val="visible"/>
                                      </p:to>
                                    </p:set>
                                    <p:animEffect transition="in" filter="fade">
                                      <p:cBhvr>
                                        <p:cTn id="14" dur="1000"/>
                                        <p:tgtEl>
                                          <p:spTgt spid="4">
                                            <p:graphicEl>
                                              <a:dgm id="{53BE1699-A523-4ED3-B354-E31EBF2757F6}"/>
                                            </p:graphicEl>
                                          </p:spTgt>
                                        </p:tgtEl>
                                      </p:cBhvr>
                                    </p:animEffect>
                                    <p:anim calcmode="lin" valueType="num">
                                      <p:cBhvr>
                                        <p:cTn id="15" dur="1000" fill="hold"/>
                                        <p:tgtEl>
                                          <p:spTgt spid="4">
                                            <p:graphicEl>
                                              <a:dgm id="{53BE1699-A523-4ED3-B354-E31EBF2757F6}"/>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53BE1699-A523-4ED3-B354-E31EBF2757F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EFE5CD74-9E65-4110-8439-358EB968119F}"/>
                                            </p:graphicEl>
                                          </p:spTgt>
                                        </p:tgtEl>
                                        <p:attrNameLst>
                                          <p:attrName>style.visibility</p:attrName>
                                        </p:attrNameLst>
                                      </p:cBhvr>
                                      <p:to>
                                        <p:strVal val="visible"/>
                                      </p:to>
                                    </p:set>
                                    <p:animEffect transition="in" filter="fade">
                                      <p:cBhvr>
                                        <p:cTn id="21" dur="1000"/>
                                        <p:tgtEl>
                                          <p:spTgt spid="4">
                                            <p:graphicEl>
                                              <a:dgm id="{EFE5CD74-9E65-4110-8439-358EB968119F}"/>
                                            </p:graphicEl>
                                          </p:spTgt>
                                        </p:tgtEl>
                                      </p:cBhvr>
                                    </p:animEffect>
                                    <p:anim calcmode="lin" valueType="num">
                                      <p:cBhvr>
                                        <p:cTn id="22" dur="1000" fill="hold"/>
                                        <p:tgtEl>
                                          <p:spTgt spid="4">
                                            <p:graphicEl>
                                              <a:dgm id="{EFE5CD74-9E65-4110-8439-358EB968119F}"/>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EFE5CD74-9E65-4110-8439-358EB968119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590570-094C-4E1D-B274-2F3DC9F06D92}"/>
              </a:ext>
            </a:extLst>
          </p:cNvPr>
          <p:cNvSpPr>
            <a:spLocks noGrp="1"/>
          </p:cNvSpPr>
          <p:nvPr>
            <p:ph type="title"/>
          </p:nvPr>
        </p:nvSpPr>
        <p:spPr/>
        <p:txBody>
          <a:bodyPr anchor="ctr">
            <a:normAutofit fontScale="90000"/>
          </a:bodyPr>
          <a:lstStyle/>
          <a:p>
            <a:r>
              <a:rPr lang="en-US" sz="3999" dirty="0"/>
              <a:t>The journey continued…..</a:t>
            </a:r>
          </a:p>
        </p:txBody>
      </p:sp>
      <p:graphicFrame>
        <p:nvGraphicFramePr>
          <p:cNvPr id="25" name="Zástupný obsah 2">
            <a:extLst>
              <a:ext uri="{FF2B5EF4-FFF2-40B4-BE49-F238E27FC236}">
                <a16:creationId xmlns:a16="http://schemas.microsoft.com/office/drawing/2014/main" id="{9FEDA68C-CD67-4C69-963A-E894451799D8}"/>
              </a:ext>
            </a:extLst>
          </p:cNvPr>
          <p:cNvGraphicFramePr>
            <a:graphicFrameLocks noGrp="1"/>
          </p:cNvGraphicFramePr>
          <p:nvPr>
            <p:ph idx="4294967295"/>
          </p:nvPr>
        </p:nvGraphicFramePr>
        <p:xfrm>
          <a:off x="1265492" y="2616243"/>
          <a:ext cx="10926189" cy="368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 name="Picture 8">
            <a:extLst>
              <a:ext uri="{FF2B5EF4-FFF2-40B4-BE49-F238E27FC236}">
                <a16:creationId xmlns:a16="http://schemas.microsoft.com/office/drawing/2014/main" id="{68059874-B0CC-4B04-AE48-8BB8A55ACC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40" y="887826"/>
            <a:ext cx="6857641" cy="50823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62E0EB70-6E07-40F8-AC06-E833B16103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5708" y="3096951"/>
            <a:ext cx="6095680" cy="390504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1541B945-CA9F-418A-91D5-F942E53581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6226" y="1047876"/>
            <a:ext cx="6857641" cy="385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99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8F3CB4-91AB-41C9-A50D-662175BEDC58}"/>
              </a:ext>
            </a:extLst>
          </p:cNvPr>
          <p:cNvSpPr>
            <a:spLocks noGrp="1"/>
          </p:cNvSpPr>
          <p:nvPr>
            <p:ph type="title"/>
          </p:nvPr>
        </p:nvSpPr>
        <p:spPr/>
        <p:txBody>
          <a:bodyPr anchor="ctr">
            <a:normAutofit fontScale="90000"/>
          </a:bodyPr>
          <a:lstStyle/>
          <a:p>
            <a:r>
              <a:rPr lang="en-US" sz="3999" dirty="0"/>
              <a:t>The main requests to the model</a:t>
            </a:r>
          </a:p>
        </p:txBody>
      </p:sp>
      <p:graphicFrame>
        <p:nvGraphicFramePr>
          <p:cNvPr id="5" name="Zástupný obsah 2">
            <a:extLst>
              <a:ext uri="{FF2B5EF4-FFF2-40B4-BE49-F238E27FC236}">
                <a16:creationId xmlns:a16="http://schemas.microsoft.com/office/drawing/2014/main" id="{8780BD03-11F7-44B9-81DE-B943D71C4B20}"/>
              </a:ext>
            </a:extLst>
          </p:cNvPr>
          <p:cNvGraphicFramePr>
            <a:graphicFrameLocks noGrp="1"/>
          </p:cNvGraphicFramePr>
          <p:nvPr>
            <p:ph idx="4294967295"/>
          </p:nvPr>
        </p:nvGraphicFramePr>
        <p:xfrm>
          <a:off x="179698" y="1770151"/>
          <a:ext cx="10926189" cy="4192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ovéPole 9">
            <a:extLst>
              <a:ext uri="{FF2B5EF4-FFF2-40B4-BE49-F238E27FC236}">
                <a16:creationId xmlns:a16="http://schemas.microsoft.com/office/drawing/2014/main" id="{300A8776-0900-46EC-9F50-6365BDFC49E9}"/>
              </a:ext>
            </a:extLst>
          </p:cNvPr>
          <p:cNvSpPr txBox="1"/>
          <p:nvPr/>
        </p:nvSpPr>
        <p:spPr>
          <a:xfrm rot="20179251">
            <a:off x="808800" y="3491543"/>
            <a:ext cx="9667985" cy="461665"/>
          </a:xfrm>
          <a:prstGeom prst="rect">
            <a:avLst/>
          </a:prstGeom>
          <a:noFill/>
        </p:spPr>
        <p:txBody>
          <a:bodyPr wrap="square" rtlCol="0">
            <a:spAutoFit/>
          </a:bodyPr>
          <a:lstStyle/>
          <a:p>
            <a:r>
              <a:rPr lang="en-US" dirty="0">
                <a:highlight>
                  <a:srgbClr val="FF0000"/>
                </a:highlight>
              </a:rPr>
              <a:t>None of the studied models (including ours) does not fit to all points</a:t>
            </a:r>
          </a:p>
        </p:txBody>
      </p:sp>
    </p:spTree>
    <p:extLst>
      <p:ext uri="{BB962C8B-B14F-4D97-AF65-F5344CB8AC3E}">
        <p14:creationId xmlns:p14="http://schemas.microsoft.com/office/powerpoint/2010/main" val="223937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CEEF82-96CD-4FF3-B833-EE082B6F7E9D}"/>
              </a:ext>
            </a:extLst>
          </p:cNvPr>
          <p:cNvSpPr>
            <a:spLocks noGrp="1"/>
          </p:cNvSpPr>
          <p:nvPr>
            <p:ph type="title"/>
          </p:nvPr>
        </p:nvSpPr>
        <p:spPr/>
        <p:txBody>
          <a:bodyPr/>
          <a:lstStyle/>
          <a:p>
            <a:r>
              <a:rPr lang="en-US" dirty="0"/>
              <a:t>New developed model</a:t>
            </a:r>
          </a:p>
        </p:txBody>
      </p:sp>
      <p:graphicFrame>
        <p:nvGraphicFramePr>
          <p:cNvPr id="4" name="Diagram 3">
            <a:extLst>
              <a:ext uri="{FF2B5EF4-FFF2-40B4-BE49-F238E27FC236}">
                <a16:creationId xmlns:a16="http://schemas.microsoft.com/office/drawing/2014/main" id="{7426CBBC-1C76-4F89-9334-46047070B785}"/>
              </a:ext>
            </a:extLst>
          </p:cNvPr>
          <p:cNvGraphicFramePr/>
          <p:nvPr/>
        </p:nvGraphicFramePr>
        <p:xfrm>
          <a:off x="760829" y="1326867"/>
          <a:ext cx="8127573" cy="5418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ravá složená závorka 4">
            <a:extLst>
              <a:ext uri="{FF2B5EF4-FFF2-40B4-BE49-F238E27FC236}">
                <a16:creationId xmlns:a16="http://schemas.microsoft.com/office/drawing/2014/main" id="{994D104D-59D0-4107-8B2B-B6D7ECC6E4E0}"/>
              </a:ext>
            </a:extLst>
          </p:cNvPr>
          <p:cNvSpPr/>
          <p:nvPr/>
        </p:nvSpPr>
        <p:spPr>
          <a:xfrm>
            <a:off x="6868847" y="1326867"/>
            <a:ext cx="1360642" cy="27091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82AA8A09-DD5E-4779-B0FA-B1420AA8498D}"/>
              </a:ext>
            </a:extLst>
          </p:cNvPr>
          <p:cNvSpPr txBox="1"/>
          <p:nvPr/>
        </p:nvSpPr>
        <p:spPr>
          <a:xfrm>
            <a:off x="8288271" y="2467705"/>
            <a:ext cx="3326500" cy="830997"/>
          </a:xfrm>
          <a:prstGeom prst="rect">
            <a:avLst/>
          </a:prstGeom>
          <a:noFill/>
        </p:spPr>
        <p:txBody>
          <a:bodyPr wrap="square" rtlCol="0">
            <a:spAutoFit/>
          </a:bodyPr>
          <a:lstStyle/>
          <a:p>
            <a:r>
              <a:rPr lang="en-US" dirty="0"/>
              <a:t>Customer facing services</a:t>
            </a:r>
          </a:p>
        </p:txBody>
      </p:sp>
      <p:sp>
        <p:nvSpPr>
          <p:cNvPr id="7" name="Pravá složená závorka 6">
            <a:extLst>
              <a:ext uri="{FF2B5EF4-FFF2-40B4-BE49-F238E27FC236}">
                <a16:creationId xmlns:a16="http://schemas.microsoft.com/office/drawing/2014/main" id="{0AB665DF-9193-4206-B263-8B0E569BC2C9}"/>
              </a:ext>
            </a:extLst>
          </p:cNvPr>
          <p:cNvSpPr/>
          <p:nvPr/>
        </p:nvSpPr>
        <p:spPr>
          <a:xfrm>
            <a:off x="8832526" y="4036058"/>
            <a:ext cx="1360642" cy="27091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ovéPole 7">
            <a:extLst>
              <a:ext uri="{FF2B5EF4-FFF2-40B4-BE49-F238E27FC236}">
                <a16:creationId xmlns:a16="http://schemas.microsoft.com/office/drawing/2014/main" id="{D826287B-4D3E-46A4-9DA9-7B94DBCCA07A}"/>
              </a:ext>
            </a:extLst>
          </p:cNvPr>
          <p:cNvSpPr txBox="1"/>
          <p:nvPr/>
        </p:nvSpPr>
        <p:spPr>
          <a:xfrm>
            <a:off x="10014651" y="5205996"/>
            <a:ext cx="2177030" cy="830997"/>
          </a:xfrm>
          <a:prstGeom prst="rect">
            <a:avLst/>
          </a:prstGeom>
          <a:noFill/>
        </p:spPr>
        <p:txBody>
          <a:bodyPr wrap="square" rtlCol="0">
            <a:spAutoFit/>
          </a:bodyPr>
          <a:lstStyle/>
          <a:p>
            <a:r>
              <a:rPr lang="en-US" dirty="0"/>
              <a:t>Background services</a:t>
            </a:r>
          </a:p>
        </p:txBody>
      </p:sp>
    </p:spTree>
    <p:extLst>
      <p:ext uri="{BB962C8B-B14F-4D97-AF65-F5344CB8AC3E}">
        <p14:creationId xmlns:p14="http://schemas.microsoft.com/office/powerpoint/2010/main" val="272577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71AE1A7-6146-4EBB-8FD2-CE772A4259BB}"/>
                                            </p:graphicEl>
                                          </p:spTgt>
                                        </p:tgtEl>
                                        <p:attrNameLst>
                                          <p:attrName>style.visibility</p:attrName>
                                        </p:attrNameLst>
                                      </p:cBhvr>
                                      <p:to>
                                        <p:strVal val="visible"/>
                                      </p:to>
                                    </p:set>
                                    <p:animEffect transition="in" filter="fade">
                                      <p:cBhvr>
                                        <p:cTn id="7" dur="500"/>
                                        <p:tgtEl>
                                          <p:spTgt spid="4">
                                            <p:graphicEl>
                                              <a:dgm id="{A71AE1A7-6146-4EBB-8FD2-CE772A4259B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FCCAF416-FCC4-4574-8C0D-3F64BEB2DF3B}"/>
                                            </p:graphicEl>
                                          </p:spTgt>
                                        </p:tgtEl>
                                        <p:attrNameLst>
                                          <p:attrName>style.visibility</p:attrName>
                                        </p:attrNameLst>
                                      </p:cBhvr>
                                      <p:to>
                                        <p:strVal val="visible"/>
                                      </p:to>
                                    </p:set>
                                    <p:animEffect transition="in" filter="fade">
                                      <p:cBhvr>
                                        <p:cTn id="12" dur="500"/>
                                        <p:tgtEl>
                                          <p:spTgt spid="4">
                                            <p:graphicEl>
                                              <a:dgm id="{FCCAF416-FCC4-4574-8C0D-3F64BEB2DF3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3BA79080-66EC-488A-B490-478B4026FC2C}"/>
                                            </p:graphicEl>
                                          </p:spTgt>
                                        </p:tgtEl>
                                        <p:attrNameLst>
                                          <p:attrName>style.visibility</p:attrName>
                                        </p:attrNameLst>
                                      </p:cBhvr>
                                      <p:to>
                                        <p:strVal val="visible"/>
                                      </p:to>
                                    </p:set>
                                    <p:animEffect transition="in" filter="fade">
                                      <p:cBhvr>
                                        <p:cTn id="17" dur="500"/>
                                        <p:tgtEl>
                                          <p:spTgt spid="4">
                                            <p:graphicEl>
                                              <a:dgm id="{3BA79080-66EC-488A-B490-478B4026FC2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E31896EE-7ACC-487E-89CB-F9BDD71D8533}"/>
                                            </p:graphicEl>
                                          </p:spTgt>
                                        </p:tgtEl>
                                        <p:attrNameLst>
                                          <p:attrName>style.visibility</p:attrName>
                                        </p:attrNameLst>
                                      </p:cBhvr>
                                      <p:to>
                                        <p:strVal val="visible"/>
                                      </p:to>
                                    </p:set>
                                    <p:animEffect transition="in" filter="fade">
                                      <p:cBhvr>
                                        <p:cTn id="22" dur="500"/>
                                        <p:tgtEl>
                                          <p:spTgt spid="4">
                                            <p:graphicEl>
                                              <a:dgm id="{E31896EE-7ACC-487E-89CB-F9BDD71D853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rev="1"/>
        </p:bldSub>
      </p:bldGraphic>
      <p:bldP spid="5" grpId="0" animBg="1"/>
      <p:bldP spid="6" grpId="0"/>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AD8EE9-F7BB-4757-9BE6-FC918D58DF01}"/>
              </a:ext>
            </a:extLst>
          </p:cNvPr>
          <p:cNvSpPr>
            <a:spLocks noGrp="1"/>
          </p:cNvSpPr>
          <p:nvPr>
            <p:ph type="title"/>
          </p:nvPr>
        </p:nvSpPr>
        <p:spPr/>
        <p:txBody>
          <a:bodyPr/>
          <a:lstStyle/>
          <a:p>
            <a:r>
              <a:rPr lang="cs-CZ" sz="3600" dirty="0" err="1"/>
              <a:t>Why</a:t>
            </a:r>
            <a:r>
              <a:rPr lang="cs-CZ" sz="3600" dirty="0"/>
              <a:t> do </a:t>
            </a:r>
            <a:r>
              <a:rPr lang="cs-CZ" sz="3600" dirty="0" err="1"/>
              <a:t>we</a:t>
            </a:r>
            <a:r>
              <a:rPr lang="cs-CZ" sz="3600" dirty="0"/>
              <a:t> </a:t>
            </a:r>
            <a:r>
              <a:rPr lang="cs-CZ" sz="3600" dirty="0" err="1"/>
              <a:t>need</a:t>
            </a:r>
            <a:r>
              <a:rPr lang="cs-CZ" sz="3600" dirty="0"/>
              <a:t> such </a:t>
            </a:r>
            <a:r>
              <a:rPr lang="cs-CZ" sz="3600" dirty="0" err="1"/>
              <a:t>complicated</a:t>
            </a:r>
            <a:r>
              <a:rPr lang="cs-CZ" sz="3600" dirty="0"/>
              <a:t> </a:t>
            </a:r>
            <a:r>
              <a:rPr lang="cs-CZ" sz="3600" dirty="0" err="1"/>
              <a:t>structure</a:t>
            </a:r>
            <a:r>
              <a:rPr lang="cs-CZ" sz="3600" dirty="0"/>
              <a:t>?</a:t>
            </a:r>
          </a:p>
        </p:txBody>
      </p:sp>
      <p:graphicFrame>
        <p:nvGraphicFramePr>
          <p:cNvPr id="4" name="Zástupný obsah 3">
            <a:extLst>
              <a:ext uri="{FF2B5EF4-FFF2-40B4-BE49-F238E27FC236}">
                <a16:creationId xmlns:a16="http://schemas.microsoft.com/office/drawing/2014/main" id="{4B2F0F4B-2179-44C9-AAAF-5CA4F25A9963}"/>
              </a:ext>
            </a:extLst>
          </p:cNvPr>
          <p:cNvGraphicFramePr>
            <a:graphicFrameLocks noGrp="1"/>
          </p:cNvGraphicFramePr>
          <p:nvPr>
            <p:ph idx="1"/>
            <p:extLst>
              <p:ext uri="{D42A27DB-BD31-4B8C-83A1-F6EECF244321}">
                <p14:modId xmlns:p14="http://schemas.microsoft.com/office/powerpoint/2010/main" val="1665676530"/>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90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93C66B-3B80-4E79-81FE-1FD1AF529513}"/>
              </a:ext>
            </a:extLst>
          </p:cNvPr>
          <p:cNvSpPr>
            <a:spLocks noGrp="1"/>
          </p:cNvSpPr>
          <p:nvPr>
            <p:ph type="title"/>
          </p:nvPr>
        </p:nvSpPr>
        <p:spPr/>
        <p:txBody>
          <a:bodyPr/>
          <a:lstStyle/>
          <a:p>
            <a:r>
              <a:rPr lang="cs-CZ" dirty="0" err="1"/>
              <a:t>Example</a:t>
            </a:r>
            <a:r>
              <a:rPr lang="cs-CZ" dirty="0"/>
              <a:t> I. - </a:t>
            </a:r>
            <a:r>
              <a:rPr lang="cs-CZ" dirty="0" err="1"/>
              <a:t>cameras</a:t>
            </a:r>
            <a:endParaRPr lang="cs-CZ" dirty="0"/>
          </a:p>
        </p:txBody>
      </p:sp>
      <p:graphicFrame>
        <p:nvGraphicFramePr>
          <p:cNvPr id="4" name="Zástupný obsah 3">
            <a:extLst>
              <a:ext uri="{FF2B5EF4-FFF2-40B4-BE49-F238E27FC236}">
                <a16:creationId xmlns:a16="http://schemas.microsoft.com/office/drawing/2014/main" id="{7F1DE7F0-7708-4AAA-902E-F8AD3BFF383F}"/>
              </a:ext>
            </a:extLst>
          </p:cNvPr>
          <p:cNvGraphicFramePr>
            <a:graphicFrameLocks noGrp="1"/>
          </p:cNvGraphicFramePr>
          <p:nvPr>
            <p:ph idx="1"/>
            <p:extLst>
              <p:ext uri="{D42A27DB-BD31-4B8C-83A1-F6EECF244321}">
                <p14:modId xmlns:p14="http://schemas.microsoft.com/office/powerpoint/2010/main" val="3479052391"/>
              </p:ext>
            </p:extLst>
          </p:nvPr>
        </p:nvGraphicFramePr>
        <p:xfrm>
          <a:off x="7346950" y="1665288"/>
          <a:ext cx="4125913"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Zástupný symbol obrázku 7">
            <a:extLst>
              <a:ext uri="{FF2B5EF4-FFF2-40B4-BE49-F238E27FC236}">
                <a16:creationId xmlns:a16="http://schemas.microsoft.com/office/drawing/2014/main" id="{BEF4261D-8F43-4A7E-BA4C-AE8254355033}"/>
              </a:ext>
            </a:extLst>
          </p:cNvPr>
          <p:cNvPicPr>
            <a:picLocks noGrp="1" noChangeAspect="1"/>
          </p:cNvPicPr>
          <p:nvPr>
            <p:ph type="pic" sz="quarter" idx="12"/>
          </p:nvPr>
        </p:nvPicPr>
        <p:blipFill>
          <a:blip r:embed="rId7"/>
          <a:srcRect t="5045" b="5045"/>
          <a:stretch>
            <a:fillRect/>
          </a:stretch>
        </p:blipFill>
        <p:spPr>
          <a:xfrm>
            <a:off x="730250" y="1665288"/>
            <a:ext cx="6207125" cy="4140200"/>
          </a:xfrm>
          <a:prstGeom prst="rect">
            <a:avLst/>
          </a:prstGeom>
        </p:spPr>
      </p:pic>
    </p:spTree>
    <p:extLst>
      <p:ext uri="{BB962C8B-B14F-4D97-AF65-F5344CB8AC3E}">
        <p14:creationId xmlns:p14="http://schemas.microsoft.com/office/powerpoint/2010/main" val="2388843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5">
            <a:extLst>
              <a:ext uri="{FF2B5EF4-FFF2-40B4-BE49-F238E27FC236}">
                <a16:creationId xmlns:a16="http://schemas.microsoft.com/office/drawing/2014/main" id="{03083F15-62F8-4A02-B042-78C87DEB64A9}"/>
              </a:ext>
            </a:extLst>
          </p:cNvPr>
          <p:cNvPicPr>
            <a:picLocks noGrp="1" noChangeAspect="1"/>
          </p:cNvPicPr>
          <p:nvPr>
            <p:ph idx="29"/>
          </p:nvPr>
        </p:nvPicPr>
        <p:blipFill>
          <a:blip r:embed="rId3"/>
          <a:stretch>
            <a:fillRect/>
          </a:stretch>
        </p:blipFill>
        <p:spPr>
          <a:xfrm>
            <a:off x="720006" y="1918404"/>
            <a:ext cx="5219999" cy="3706199"/>
          </a:xfrm>
          <a:prstGeom prst="rect">
            <a:avLst/>
          </a:prstGeom>
          <a:noFill/>
        </p:spPr>
      </p:pic>
      <p:sp>
        <p:nvSpPr>
          <p:cNvPr id="2" name="Nadpis 1">
            <a:extLst>
              <a:ext uri="{FF2B5EF4-FFF2-40B4-BE49-F238E27FC236}">
                <a16:creationId xmlns:a16="http://schemas.microsoft.com/office/drawing/2014/main" id="{AF2AA8CB-A490-4264-AF41-32162E01BF83}"/>
              </a:ext>
            </a:extLst>
          </p:cNvPr>
          <p:cNvSpPr>
            <a:spLocks noGrp="1"/>
          </p:cNvSpPr>
          <p:nvPr>
            <p:ph type="title"/>
          </p:nvPr>
        </p:nvSpPr>
        <p:spPr>
          <a:xfrm>
            <a:off x="720000" y="720000"/>
            <a:ext cx="10753200" cy="451576"/>
          </a:xfrm>
        </p:spPr>
        <p:txBody>
          <a:bodyPr anchor="t">
            <a:normAutofit/>
          </a:bodyPr>
          <a:lstStyle/>
          <a:p>
            <a:r>
              <a:rPr lang="en-US" sz="2200"/>
              <a:t>Example – Smart lightning</a:t>
            </a:r>
          </a:p>
        </p:txBody>
      </p:sp>
      <p:sp>
        <p:nvSpPr>
          <p:cNvPr id="5" name="Zástupný symbol pro číslo snímku 4" hidden="1">
            <a:extLst>
              <a:ext uri="{FF2B5EF4-FFF2-40B4-BE49-F238E27FC236}">
                <a16:creationId xmlns:a16="http://schemas.microsoft.com/office/drawing/2014/main" id="{03122FCA-C49B-407F-BCAB-64EC4A1B0023}"/>
              </a:ext>
            </a:extLst>
          </p:cNvPr>
          <p:cNvSpPr>
            <a:spLocks noGrp="1"/>
          </p:cNvSpPr>
          <p:nvPr>
            <p:ph type="sldNum" sz="quarter" idx="4"/>
          </p:nvPr>
        </p:nvSpPr>
        <p:spPr/>
        <p:txBody>
          <a:bodyPr/>
          <a:lstStyle/>
          <a:p>
            <a:pPr>
              <a:spcAft>
                <a:spcPts val="600"/>
              </a:spcAft>
            </a:pPr>
            <a:fld id="{E1AC415A-DA81-4741-B741-4C24E7A958F2}" type="slidenum">
              <a:rPr lang="en-US" smtClean="0"/>
              <a:pPr>
                <a:spcAft>
                  <a:spcPts val="600"/>
                </a:spcAft>
              </a:pPr>
              <a:t>25</a:t>
            </a:fld>
            <a:endParaRPr lang="en-US"/>
          </a:p>
        </p:txBody>
      </p:sp>
    </p:spTree>
    <p:extLst>
      <p:ext uri="{BB962C8B-B14F-4D97-AF65-F5344CB8AC3E}">
        <p14:creationId xmlns:p14="http://schemas.microsoft.com/office/powerpoint/2010/main" val="1665877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2A026-DC8A-4BDA-A263-1F87413CF24E}"/>
              </a:ext>
            </a:extLst>
          </p:cNvPr>
          <p:cNvSpPr>
            <a:spLocks noGrp="1"/>
          </p:cNvSpPr>
          <p:nvPr>
            <p:ph type="title"/>
          </p:nvPr>
        </p:nvSpPr>
        <p:spPr/>
        <p:txBody>
          <a:bodyPr/>
          <a:lstStyle/>
          <a:p>
            <a:r>
              <a:rPr lang="en-US"/>
              <a:t>The positives are obvious</a:t>
            </a:r>
            <a:endParaRPr lang="en-US" dirty="0"/>
          </a:p>
        </p:txBody>
      </p:sp>
      <p:graphicFrame>
        <p:nvGraphicFramePr>
          <p:cNvPr id="6" name="Zástupný obsah 5">
            <a:extLst>
              <a:ext uri="{FF2B5EF4-FFF2-40B4-BE49-F238E27FC236}">
                <a16:creationId xmlns:a16="http://schemas.microsoft.com/office/drawing/2014/main" id="{A9B0FAD6-62F3-4A5F-8823-4AFB588D948F}"/>
              </a:ext>
            </a:extLst>
          </p:cNvPr>
          <p:cNvGraphicFramePr>
            <a:graphicFrameLocks noGrp="1"/>
          </p:cNvGraphicFramePr>
          <p:nvPr>
            <p:ph idx="1"/>
            <p:extLst>
              <p:ext uri="{D42A27DB-BD31-4B8C-83A1-F6EECF244321}">
                <p14:modId xmlns:p14="http://schemas.microsoft.com/office/powerpoint/2010/main" val="1295123220"/>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číslo snímku 4">
            <a:extLst>
              <a:ext uri="{FF2B5EF4-FFF2-40B4-BE49-F238E27FC236}">
                <a16:creationId xmlns:a16="http://schemas.microsoft.com/office/drawing/2014/main" id="{02D874A1-DF19-468E-A560-20352327E19A}"/>
              </a:ext>
            </a:extLst>
          </p:cNvPr>
          <p:cNvSpPr>
            <a:spLocks noGrp="1"/>
          </p:cNvSpPr>
          <p:nvPr>
            <p:ph type="sldNum" sz="quarter" idx="4"/>
          </p:nvPr>
        </p:nvSpPr>
        <p:spPr/>
        <p:txBody>
          <a:bodyPr/>
          <a:lstStyle/>
          <a:p>
            <a:fld id="{E1AC415A-DA81-4741-B741-4C24E7A958F2}" type="slidenum">
              <a:rPr lang="en-US" smtClean="0"/>
              <a:t>26</a:t>
            </a:fld>
            <a:endParaRPr lang="en-US" dirty="0"/>
          </a:p>
        </p:txBody>
      </p:sp>
      <p:sp>
        <p:nvSpPr>
          <p:cNvPr id="4" name="Zástupný symbol pro zápatí 3">
            <a:extLst>
              <a:ext uri="{FF2B5EF4-FFF2-40B4-BE49-F238E27FC236}">
                <a16:creationId xmlns:a16="http://schemas.microsoft.com/office/drawing/2014/main" id="{6C1058E3-446A-4C68-9995-4CD462908549}"/>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45381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E3ED7AC8-DF22-4735-A801-331E4629E535}"/>
                                            </p:graphicEl>
                                          </p:spTgt>
                                        </p:tgtEl>
                                        <p:attrNameLst>
                                          <p:attrName>style.visibility</p:attrName>
                                        </p:attrNameLst>
                                      </p:cBhvr>
                                      <p:to>
                                        <p:strVal val="visible"/>
                                      </p:to>
                                    </p:set>
                                    <p:anim calcmode="lin" valueType="num">
                                      <p:cBhvr additive="base">
                                        <p:cTn id="13" dur="500" fill="hold"/>
                                        <p:tgtEl>
                                          <p:spTgt spid="6">
                                            <p:graphicEl>
                                              <a:dgm id="{E3ED7AC8-DF22-4735-A801-331E4629E53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E3ED7AC8-DF22-4735-A801-331E4629E53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445459FE-F3D7-4914-B9FC-C9C982D4642A}"/>
                                            </p:graphicEl>
                                          </p:spTgt>
                                        </p:tgtEl>
                                        <p:attrNameLst>
                                          <p:attrName>style.visibility</p:attrName>
                                        </p:attrNameLst>
                                      </p:cBhvr>
                                      <p:to>
                                        <p:strVal val="visible"/>
                                      </p:to>
                                    </p:set>
                                    <p:anim calcmode="lin" valueType="num">
                                      <p:cBhvr additive="base">
                                        <p:cTn id="19" dur="500" fill="hold"/>
                                        <p:tgtEl>
                                          <p:spTgt spid="6">
                                            <p:graphicEl>
                                              <a:dgm id="{445459FE-F3D7-4914-B9FC-C9C982D4642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445459FE-F3D7-4914-B9FC-C9C982D4642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569E763C-4A5C-4F45-85B9-E1F37B536466}"/>
                                            </p:graphicEl>
                                          </p:spTgt>
                                        </p:tgtEl>
                                        <p:attrNameLst>
                                          <p:attrName>style.visibility</p:attrName>
                                        </p:attrNameLst>
                                      </p:cBhvr>
                                      <p:to>
                                        <p:strVal val="visible"/>
                                      </p:to>
                                    </p:set>
                                    <p:anim calcmode="lin" valueType="num">
                                      <p:cBhvr additive="base">
                                        <p:cTn id="25" dur="500" fill="hold"/>
                                        <p:tgtEl>
                                          <p:spTgt spid="6">
                                            <p:graphicEl>
                                              <a:dgm id="{569E763C-4A5C-4F45-85B9-E1F37B536466}"/>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569E763C-4A5C-4F45-85B9-E1F37B536466}"/>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18E5DAB8-20FF-4DFB-B5E7-D7DF5AA42BE7}"/>
                                            </p:graphicEl>
                                          </p:spTgt>
                                        </p:tgtEl>
                                        <p:attrNameLst>
                                          <p:attrName>style.visibility</p:attrName>
                                        </p:attrNameLst>
                                      </p:cBhvr>
                                      <p:to>
                                        <p:strVal val="visible"/>
                                      </p:to>
                                    </p:set>
                                    <p:anim calcmode="lin" valueType="num">
                                      <p:cBhvr additive="base">
                                        <p:cTn id="31" dur="500" fill="hold"/>
                                        <p:tgtEl>
                                          <p:spTgt spid="6">
                                            <p:graphicEl>
                                              <a:dgm id="{18E5DAB8-20FF-4DFB-B5E7-D7DF5AA42BE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18E5DAB8-20FF-4DFB-B5E7-D7DF5AA42BE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4F17A7C7-2802-4341-B1A0-C6CF540B3F7A}"/>
                                            </p:graphicEl>
                                          </p:spTgt>
                                        </p:tgtEl>
                                        <p:attrNameLst>
                                          <p:attrName>style.visibility</p:attrName>
                                        </p:attrNameLst>
                                      </p:cBhvr>
                                      <p:to>
                                        <p:strVal val="visible"/>
                                      </p:to>
                                    </p:set>
                                    <p:anim calcmode="lin" valueType="num">
                                      <p:cBhvr additive="base">
                                        <p:cTn id="37" dur="500" fill="hold"/>
                                        <p:tgtEl>
                                          <p:spTgt spid="6">
                                            <p:graphicEl>
                                              <a:dgm id="{4F17A7C7-2802-4341-B1A0-C6CF540B3F7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4F17A7C7-2802-4341-B1A0-C6CF540B3F7A}"/>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graphicEl>
                                              <a:dgm id="{6ACA2195-0D75-4DDB-8B1B-F6761B419A1F}"/>
                                            </p:graphicEl>
                                          </p:spTgt>
                                        </p:tgtEl>
                                        <p:attrNameLst>
                                          <p:attrName>style.visibility</p:attrName>
                                        </p:attrNameLst>
                                      </p:cBhvr>
                                      <p:to>
                                        <p:strVal val="visible"/>
                                      </p:to>
                                    </p:set>
                                    <p:anim calcmode="lin" valueType="num">
                                      <p:cBhvr additive="base">
                                        <p:cTn id="43" dur="500" fill="hold"/>
                                        <p:tgtEl>
                                          <p:spTgt spid="6">
                                            <p:graphicEl>
                                              <a:dgm id="{6ACA2195-0D75-4DDB-8B1B-F6761B419A1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graphicEl>
                                              <a:dgm id="{6ACA2195-0D75-4DDB-8B1B-F6761B419A1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283772-993D-4608-AD58-28125CC3DEA6}"/>
              </a:ext>
            </a:extLst>
          </p:cNvPr>
          <p:cNvSpPr>
            <a:spLocks noGrp="1"/>
          </p:cNvSpPr>
          <p:nvPr>
            <p:ph type="title"/>
          </p:nvPr>
        </p:nvSpPr>
        <p:spPr/>
        <p:txBody>
          <a:bodyPr/>
          <a:lstStyle/>
          <a:p>
            <a:r>
              <a:rPr lang="en-US"/>
              <a:t>Can we find any negative experiences?</a:t>
            </a:r>
            <a:endParaRPr lang="en-US" dirty="0"/>
          </a:p>
        </p:txBody>
      </p:sp>
      <p:graphicFrame>
        <p:nvGraphicFramePr>
          <p:cNvPr id="6" name="Zástupný obsah 5">
            <a:extLst>
              <a:ext uri="{FF2B5EF4-FFF2-40B4-BE49-F238E27FC236}">
                <a16:creationId xmlns:a16="http://schemas.microsoft.com/office/drawing/2014/main" id="{433CA339-72AC-4740-BB70-3406FADF6A65}"/>
              </a:ext>
            </a:extLst>
          </p:cNvPr>
          <p:cNvGraphicFramePr>
            <a:graphicFrameLocks noGrp="1"/>
          </p:cNvGraphicFramePr>
          <p:nvPr>
            <p:ph idx="1"/>
            <p:extLst>
              <p:ext uri="{D42A27DB-BD31-4B8C-83A1-F6EECF244321}">
                <p14:modId xmlns:p14="http://schemas.microsoft.com/office/powerpoint/2010/main" val="2549817454"/>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číslo snímku 4">
            <a:extLst>
              <a:ext uri="{FF2B5EF4-FFF2-40B4-BE49-F238E27FC236}">
                <a16:creationId xmlns:a16="http://schemas.microsoft.com/office/drawing/2014/main" id="{F89EF119-71FB-4ADD-98E5-D3F748CEBE49}"/>
              </a:ext>
            </a:extLst>
          </p:cNvPr>
          <p:cNvSpPr>
            <a:spLocks noGrp="1"/>
          </p:cNvSpPr>
          <p:nvPr>
            <p:ph type="sldNum" sz="quarter" idx="4"/>
          </p:nvPr>
        </p:nvSpPr>
        <p:spPr/>
        <p:txBody>
          <a:bodyPr/>
          <a:lstStyle/>
          <a:p>
            <a:fld id="{E1AC415A-DA81-4741-B741-4C24E7A958F2}" type="slidenum">
              <a:rPr lang="en-US" smtClean="0"/>
              <a:t>27</a:t>
            </a:fld>
            <a:endParaRPr lang="en-US" dirty="0"/>
          </a:p>
        </p:txBody>
      </p:sp>
      <p:sp>
        <p:nvSpPr>
          <p:cNvPr id="4" name="Zástupný symbol pro zápatí 3">
            <a:extLst>
              <a:ext uri="{FF2B5EF4-FFF2-40B4-BE49-F238E27FC236}">
                <a16:creationId xmlns:a16="http://schemas.microsoft.com/office/drawing/2014/main" id="{6C5B5958-E36E-44C6-A09F-360298068ADE}"/>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420952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A1DB641A-DD3A-4FDF-BBF3-0E28EB95F421}"/>
                                            </p:graphicEl>
                                          </p:spTgt>
                                        </p:tgtEl>
                                        <p:attrNameLst>
                                          <p:attrName>style.visibility</p:attrName>
                                        </p:attrNameLst>
                                      </p:cBhvr>
                                      <p:to>
                                        <p:strVal val="visible"/>
                                      </p:to>
                                    </p:set>
                                    <p:anim calcmode="lin" valueType="num">
                                      <p:cBhvr additive="base">
                                        <p:cTn id="7" dur="500" fill="hold"/>
                                        <p:tgtEl>
                                          <p:spTgt spid="6">
                                            <p:graphicEl>
                                              <a:dgm id="{A1DB641A-DD3A-4FDF-BBF3-0E28EB95F42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A1DB641A-DD3A-4FDF-BBF3-0E28EB95F42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B037B8D5-EB81-42C2-B719-EF4007385F30}"/>
                                            </p:graphicEl>
                                          </p:spTgt>
                                        </p:tgtEl>
                                        <p:attrNameLst>
                                          <p:attrName>style.visibility</p:attrName>
                                        </p:attrNameLst>
                                      </p:cBhvr>
                                      <p:to>
                                        <p:strVal val="visible"/>
                                      </p:to>
                                    </p:set>
                                    <p:anim calcmode="lin" valueType="num">
                                      <p:cBhvr additive="base">
                                        <p:cTn id="13" dur="500" fill="hold"/>
                                        <p:tgtEl>
                                          <p:spTgt spid="6">
                                            <p:graphicEl>
                                              <a:dgm id="{B037B8D5-EB81-42C2-B719-EF4007385F3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B037B8D5-EB81-42C2-B719-EF4007385F3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AA039051-2B18-4AF2-AF6B-8155A71E5ED7}"/>
                                            </p:graphicEl>
                                          </p:spTgt>
                                        </p:tgtEl>
                                        <p:attrNameLst>
                                          <p:attrName>style.visibility</p:attrName>
                                        </p:attrNameLst>
                                      </p:cBhvr>
                                      <p:to>
                                        <p:strVal val="visible"/>
                                      </p:to>
                                    </p:set>
                                    <p:anim calcmode="lin" valueType="num">
                                      <p:cBhvr additive="base">
                                        <p:cTn id="19" dur="500" fill="hold"/>
                                        <p:tgtEl>
                                          <p:spTgt spid="6">
                                            <p:graphicEl>
                                              <a:dgm id="{AA039051-2B18-4AF2-AF6B-8155A71E5ED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AA039051-2B18-4AF2-AF6B-8155A71E5ED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ED54DA-FA15-4D16-9E27-C7B798EBFC03}"/>
              </a:ext>
            </a:extLst>
          </p:cNvPr>
          <p:cNvSpPr>
            <a:spLocks noGrp="1"/>
          </p:cNvSpPr>
          <p:nvPr>
            <p:ph type="title"/>
          </p:nvPr>
        </p:nvSpPr>
        <p:spPr/>
        <p:txBody>
          <a:bodyPr/>
          <a:lstStyle/>
          <a:p>
            <a:r>
              <a:rPr lang="en-US"/>
              <a:t>Explanation</a:t>
            </a:r>
            <a:endParaRPr lang="en-US" dirty="0"/>
          </a:p>
        </p:txBody>
      </p:sp>
      <p:graphicFrame>
        <p:nvGraphicFramePr>
          <p:cNvPr id="6" name="Zástupný obsah 5">
            <a:extLst>
              <a:ext uri="{FF2B5EF4-FFF2-40B4-BE49-F238E27FC236}">
                <a16:creationId xmlns:a16="http://schemas.microsoft.com/office/drawing/2014/main" id="{50F7CD28-3DB9-4532-A46B-D6153443CCD1}"/>
              </a:ext>
            </a:extLst>
          </p:cNvPr>
          <p:cNvGraphicFramePr>
            <a:graphicFrameLocks noGrp="1"/>
          </p:cNvGraphicFramePr>
          <p:nvPr>
            <p:ph idx="1"/>
            <p:extLst>
              <p:ext uri="{D42A27DB-BD31-4B8C-83A1-F6EECF244321}">
                <p14:modId xmlns:p14="http://schemas.microsoft.com/office/powerpoint/2010/main" val="549875076"/>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číslo snímku 4">
            <a:extLst>
              <a:ext uri="{FF2B5EF4-FFF2-40B4-BE49-F238E27FC236}">
                <a16:creationId xmlns:a16="http://schemas.microsoft.com/office/drawing/2014/main" id="{38559E71-192D-4176-A282-3805A17A2E91}"/>
              </a:ext>
            </a:extLst>
          </p:cNvPr>
          <p:cNvSpPr>
            <a:spLocks noGrp="1"/>
          </p:cNvSpPr>
          <p:nvPr>
            <p:ph type="sldNum" sz="quarter" idx="4"/>
          </p:nvPr>
        </p:nvSpPr>
        <p:spPr/>
        <p:txBody>
          <a:bodyPr/>
          <a:lstStyle/>
          <a:p>
            <a:fld id="{E1AC415A-DA81-4741-B741-4C24E7A958F2}" type="slidenum">
              <a:rPr lang="en-US" smtClean="0"/>
              <a:t>28</a:t>
            </a:fld>
            <a:endParaRPr lang="en-US" dirty="0"/>
          </a:p>
        </p:txBody>
      </p:sp>
      <p:sp>
        <p:nvSpPr>
          <p:cNvPr id="4" name="Zástupný symbol pro zápatí 3">
            <a:extLst>
              <a:ext uri="{FF2B5EF4-FFF2-40B4-BE49-F238E27FC236}">
                <a16:creationId xmlns:a16="http://schemas.microsoft.com/office/drawing/2014/main" id="{95AC3B99-F5D8-40CC-91A4-28B85FDC1EB0}"/>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68540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6553DC31-F1CA-4DE3-85F3-6EAE552A6524}"/>
                                            </p:graphicEl>
                                          </p:spTgt>
                                        </p:tgtEl>
                                        <p:attrNameLst>
                                          <p:attrName>style.visibility</p:attrName>
                                        </p:attrNameLst>
                                      </p:cBhvr>
                                      <p:to>
                                        <p:strVal val="visible"/>
                                      </p:to>
                                    </p:set>
                                    <p:anim calcmode="lin" valueType="num">
                                      <p:cBhvr additive="base">
                                        <p:cTn id="7" dur="500" fill="hold"/>
                                        <p:tgtEl>
                                          <p:spTgt spid="6">
                                            <p:graphicEl>
                                              <a:dgm id="{6553DC31-F1CA-4DE3-85F3-6EAE552A652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6553DC31-F1CA-4DE3-85F3-6EAE552A652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C2C60AD4-2512-4A77-9005-37DCCF2B7EE1}"/>
                                            </p:graphicEl>
                                          </p:spTgt>
                                        </p:tgtEl>
                                        <p:attrNameLst>
                                          <p:attrName>style.visibility</p:attrName>
                                        </p:attrNameLst>
                                      </p:cBhvr>
                                      <p:to>
                                        <p:strVal val="visible"/>
                                      </p:to>
                                    </p:set>
                                    <p:anim calcmode="lin" valueType="num">
                                      <p:cBhvr additive="base">
                                        <p:cTn id="13" dur="500" fill="hold"/>
                                        <p:tgtEl>
                                          <p:spTgt spid="6">
                                            <p:graphicEl>
                                              <a:dgm id="{C2C60AD4-2512-4A77-9005-37DCCF2B7EE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C2C60AD4-2512-4A77-9005-37DCCF2B7EE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ABADB24D-F912-47EC-A5B7-855C264469AB}"/>
                                            </p:graphicEl>
                                          </p:spTgt>
                                        </p:tgtEl>
                                        <p:attrNameLst>
                                          <p:attrName>style.visibility</p:attrName>
                                        </p:attrNameLst>
                                      </p:cBhvr>
                                      <p:to>
                                        <p:strVal val="visible"/>
                                      </p:to>
                                    </p:set>
                                    <p:anim calcmode="lin" valueType="num">
                                      <p:cBhvr additive="base">
                                        <p:cTn id="19" dur="500" fill="hold"/>
                                        <p:tgtEl>
                                          <p:spTgt spid="6">
                                            <p:graphicEl>
                                              <a:dgm id="{ABADB24D-F912-47EC-A5B7-855C264469A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ABADB24D-F912-47EC-A5B7-855C264469A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2CB190-39F4-4D25-9BC1-60D2B1595292}"/>
              </a:ext>
            </a:extLst>
          </p:cNvPr>
          <p:cNvSpPr>
            <a:spLocks noGrp="1"/>
          </p:cNvSpPr>
          <p:nvPr>
            <p:ph type="title"/>
          </p:nvPr>
        </p:nvSpPr>
        <p:spPr/>
        <p:txBody>
          <a:bodyPr/>
          <a:lstStyle/>
          <a:p>
            <a:r>
              <a:rPr lang="en-US"/>
              <a:t>Ok, but if we have a good infrastructure….?</a:t>
            </a:r>
            <a:endParaRPr lang="en-US" dirty="0"/>
          </a:p>
        </p:txBody>
      </p:sp>
      <p:graphicFrame>
        <p:nvGraphicFramePr>
          <p:cNvPr id="6" name="Zástupný obsah 5">
            <a:extLst>
              <a:ext uri="{FF2B5EF4-FFF2-40B4-BE49-F238E27FC236}">
                <a16:creationId xmlns:a16="http://schemas.microsoft.com/office/drawing/2014/main" id="{F7241A49-6E56-4C56-85C9-7498664CD39B}"/>
              </a:ext>
            </a:extLst>
          </p:cNvPr>
          <p:cNvGraphicFramePr>
            <a:graphicFrameLocks noGrp="1"/>
          </p:cNvGraphicFramePr>
          <p:nvPr>
            <p:ph idx="1"/>
            <p:extLst>
              <p:ext uri="{D42A27DB-BD31-4B8C-83A1-F6EECF244321}">
                <p14:modId xmlns:p14="http://schemas.microsoft.com/office/powerpoint/2010/main" val="3643894147"/>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číslo snímku 4">
            <a:extLst>
              <a:ext uri="{FF2B5EF4-FFF2-40B4-BE49-F238E27FC236}">
                <a16:creationId xmlns:a16="http://schemas.microsoft.com/office/drawing/2014/main" id="{3481C84E-FE3F-499E-BFEE-5E6AB609D9FA}"/>
              </a:ext>
            </a:extLst>
          </p:cNvPr>
          <p:cNvSpPr>
            <a:spLocks noGrp="1"/>
          </p:cNvSpPr>
          <p:nvPr>
            <p:ph type="sldNum" sz="quarter" idx="4"/>
          </p:nvPr>
        </p:nvSpPr>
        <p:spPr/>
        <p:txBody>
          <a:bodyPr/>
          <a:lstStyle/>
          <a:p>
            <a:fld id="{E1AC415A-DA81-4741-B741-4C24E7A958F2}" type="slidenum">
              <a:rPr lang="en-US" smtClean="0"/>
              <a:t>29</a:t>
            </a:fld>
            <a:endParaRPr lang="en-US" dirty="0"/>
          </a:p>
        </p:txBody>
      </p:sp>
      <p:sp>
        <p:nvSpPr>
          <p:cNvPr id="4" name="Zástupný symbol pro zápatí 3">
            <a:extLst>
              <a:ext uri="{FF2B5EF4-FFF2-40B4-BE49-F238E27FC236}">
                <a16:creationId xmlns:a16="http://schemas.microsoft.com/office/drawing/2014/main" id="{97C86C2F-1B32-45F7-B8B9-10EC8FEB8AFD}"/>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635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15DA63BF-012A-446A-A34D-3F18596BC8A5}"/>
                                            </p:graphicEl>
                                          </p:spTgt>
                                        </p:tgtEl>
                                        <p:attrNameLst>
                                          <p:attrName>style.visibility</p:attrName>
                                        </p:attrNameLst>
                                      </p:cBhvr>
                                      <p:to>
                                        <p:strVal val="visible"/>
                                      </p:to>
                                    </p:set>
                                    <p:anim calcmode="lin" valueType="num">
                                      <p:cBhvr additive="base">
                                        <p:cTn id="7" dur="500" fill="hold"/>
                                        <p:tgtEl>
                                          <p:spTgt spid="6">
                                            <p:graphicEl>
                                              <a:dgm id="{15DA63BF-012A-446A-A34D-3F18596BC8A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15DA63BF-012A-446A-A34D-3F18596BC8A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2193426F-A7EC-45EB-9F05-44CFF39BFC7F}"/>
                                            </p:graphicEl>
                                          </p:spTgt>
                                        </p:tgtEl>
                                        <p:attrNameLst>
                                          <p:attrName>style.visibility</p:attrName>
                                        </p:attrNameLst>
                                      </p:cBhvr>
                                      <p:to>
                                        <p:strVal val="visible"/>
                                      </p:to>
                                    </p:set>
                                    <p:anim calcmode="lin" valueType="num">
                                      <p:cBhvr additive="base">
                                        <p:cTn id="13" dur="500" fill="hold"/>
                                        <p:tgtEl>
                                          <p:spTgt spid="6">
                                            <p:graphicEl>
                                              <a:dgm id="{2193426F-A7EC-45EB-9F05-44CFF39BFC7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2193426F-A7EC-45EB-9F05-44CFF39BFC7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BA07666F-B8F8-490C-BE09-9162E4D753CB}"/>
                                            </p:graphicEl>
                                          </p:spTgt>
                                        </p:tgtEl>
                                        <p:attrNameLst>
                                          <p:attrName>style.visibility</p:attrName>
                                        </p:attrNameLst>
                                      </p:cBhvr>
                                      <p:to>
                                        <p:strVal val="visible"/>
                                      </p:to>
                                    </p:set>
                                    <p:anim calcmode="lin" valueType="num">
                                      <p:cBhvr additive="base">
                                        <p:cTn id="19" dur="500" fill="hold"/>
                                        <p:tgtEl>
                                          <p:spTgt spid="6">
                                            <p:graphicEl>
                                              <a:dgm id="{BA07666F-B8F8-490C-BE09-9162E4D753C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BA07666F-B8F8-490C-BE09-9162E4D753C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589BA420-D6ED-42E3-9033-94E3915FCD82}"/>
                                            </p:graphicEl>
                                          </p:spTgt>
                                        </p:tgtEl>
                                        <p:attrNameLst>
                                          <p:attrName>style.visibility</p:attrName>
                                        </p:attrNameLst>
                                      </p:cBhvr>
                                      <p:to>
                                        <p:strVal val="visible"/>
                                      </p:to>
                                    </p:set>
                                    <p:anim calcmode="lin" valueType="num">
                                      <p:cBhvr additive="base">
                                        <p:cTn id="25" dur="500" fill="hold"/>
                                        <p:tgtEl>
                                          <p:spTgt spid="6">
                                            <p:graphicEl>
                                              <a:dgm id="{589BA420-D6ED-42E3-9033-94E3915FCD82}"/>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589BA420-D6ED-42E3-9033-94E3915FCD82}"/>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81D255C7-3665-40AA-8BAD-CAA84CA25DFC}"/>
                                            </p:graphicEl>
                                          </p:spTgt>
                                        </p:tgtEl>
                                        <p:attrNameLst>
                                          <p:attrName>style.visibility</p:attrName>
                                        </p:attrNameLst>
                                      </p:cBhvr>
                                      <p:to>
                                        <p:strVal val="visible"/>
                                      </p:to>
                                    </p:set>
                                    <p:anim calcmode="lin" valueType="num">
                                      <p:cBhvr additive="base">
                                        <p:cTn id="31" dur="500" fill="hold"/>
                                        <p:tgtEl>
                                          <p:spTgt spid="6">
                                            <p:graphicEl>
                                              <a:dgm id="{81D255C7-3665-40AA-8BAD-CAA84CA25DF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81D255C7-3665-40AA-8BAD-CAA84CA25DF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DF4FD8-5087-4A34-B0CE-A78B9D3A0283}"/>
              </a:ext>
            </a:extLst>
          </p:cNvPr>
          <p:cNvSpPr>
            <a:spLocks noGrp="1"/>
          </p:cNvSpPr>
          <p:nvPr>
            <p:ph type="title"/>
          </p:nvPr>
        </p:nvSpPr>
        <p:spPr/>
        <p:txBody>
          <a:bodyPr/>
          <a:lstStyle/>
          <a:p>
            <a:r>
              <a:rPr lang="en-US" dirty="0"/>
              <a:t>Definition of Smart City</a:t>
            </a:r>
          </a:p>
        </p:txBody>
      </p:sp>
      <p:graphicFrame>
        <p:nvGraphicFramePr>
          <p:cNvPr id="4" name="Zástupný symbol pro obsah 3">
            <a:extLst>
              <a:ext uri="{FF2B5EF4-FFF2-40B4-BE49-F238E27FC236}">
                <a16:creationId xmlns:a16="http://schemas.microsoft.com/office/drawing/2014/main" id="{C1B5BC65-044A-43C8-975D-103BFF476ABA}"/>
              </a:ext>
            </a:extLst>
          </p:cNvPr>
          <p:cNvGraphicFramePr>
            <a:graphicFrameLocks noGrp="1"/>
          </p:cNvGraphicFramePr>
          <p:nvPr>
            <p:ph idx="4294967295"/>
            <p:extLst>
              <p:ext uri="{D42A27DB-BD31-4B8C-83A1-F6EECF244321}">
                <p14:modId xmlns:p14="http://schemas.microsoft.com/office/powerpoint/2010/main" val="1953838440"/>
              </p:ext>
            </p:extLst>
          </p:nvPr>
        </p:nvGraphicFramePr>
        <p:xfrm>
          <a:off x="557349" y="1245870"/>
          <a:ext cx="10515600" cy="4748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168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C1863F12-967A-42E0-BA5E-38FF0D27975E}"/>
                                            </p:graphicEl>
                                          </p:spTgt>
                                        </p:tgtEl>
                                        <p:attrNameLst>
                                          <p:attrName>style.visibility</p:attrName>
                                        </p:attrNameLst>
                                      </p:cBhvr>
                                      <p:to>
                                        <p:strVal val="visible"/>
                                      </p:to>
                                    </p:set>
                                    <p:animEffect transition="in" filter="fade">
                                      <p:cBhvr>
                                        <p:cTn id="7" dur="1000"/>
                                        <p:tgtEl>
                                          <p:spTgt spid="4">
                                            <p:graphicEl>
                                              <a:dgm id="{C1863F12-967A-42E0-BA5E-38FF0D27975E}"/>
                                            </p:graphicEl>
                                          </p:spTgt>
                                        </p:tgtEl>
                                      </p:cBhvr>
                                    </p:animEffect>
                                    <p:anim calcmode="lin" valueType="num">
                                      <p:cBhvr>
                                        <p:cTn id="8" dur="1000" fill="hold"/>
                                        <p:tgtEl>
                                          <p:spTgt spid="4">
                                            <p:graphicEl>
                                              <a:dgm id="{C1863F12-967A-42E0-BA5E-38FF0D27975E}"/>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C1863F12-967A-42E0-BA5E-38FF0D27975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C169671D-9ADD-4A74-B470-E0306780591A}"/>
                                            </p:graphicEl>
                                          </p:spTgt>
                                        </p:tgtEl>
                                        <p:attrNameLst>
                                          <p:attrName>style.visibility</p:attrName>
                                        </p:attrNameLst>
                                      </p:cBhvr>
                                      <p:to>
                                        <p:strVal val="visible"/>
                                      </p:to>
                                    </p:set>
                                    <p:animEffect transition="in" filter="fade">
                                      <p:cBhvr>
                                        <p:cTn id="14" dur="1000"/>
                                        <p:tgtEl>
                                          <p:spTgt spid="4">
                                            <p:graphicEl>
                                              <a:dgm id="{C169671D-9ADD-4A74-B470-E0306780591A}"/>
                                            </p:graphicEl>
                                          </p:spTgt>
                                        </p:tgtEl>
                                      </p:cBhvr>
                                    </p:animEffect>
                                    <p:anim calcmode="lin" valueType="num">
                                      <p:cBhvr>
                                        <p:cTn id="15" dur="1000" fill="hold"/>
                                        <p:tgtEl>
                                          <p:spTgt spid="4">
                                            <p:graphicEl>
                                              <a:dgm id="{C169671D-9ADD-4A74-B470-E0306780591A}"/>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C169671D-9ADD-4A74-B470-E0306780591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88FD4F6E-28A0-4D27-BB3E-6099E4B5BE55}"/>
                                            </p:graphicEl>
                                          </p:spTgt>
                                        </p:tgtEl>
                                        <p:attrNameLst>
                                          <p:attrName>style.visibility</p:attrName>
                                        </p:attrNameLst>
                                      </p:cBhvr>
                                      <p:to>
                                        <p:strVal val="visible"/>
                                      </p:to>
                                    </p:set>
                                    <p:animEffect transition="in" filter="fade">
                                      <p:cBhvr>
                                        <p:cTn id="21" dur="1000"/>
                                        <p:tgtEl>
                                          <p:spTgt spid="4">
                                            <p:graphicEl>
                                              <a:dgm id="{88FD4F6E-28A0-4D27-BB3E-6099E4B5BE55}"/>
                                            </p:graphicEl>
                                          </p:spTgt>
                                        </p:tgtEl>
                                      </p:cBhvr>
                                    </p:animEffect>
                                    <p:anim calcmode="lin" valueType="num">
                                      <p:cBhvr>
                                        <p:cTn id="22" dur="1000" fill="hold"/>
                                        <p:tgtEl>
                                          <p:spTgt spid="4">
                                            <p:graphicEl>
                                              <a:dgm id="{88FD4F6E-28A0-4D27-BB3E-6099E4B5BE55}"/>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88FD4F6E-28A0-4D27-BB3E-6099E4B5BE55}"/>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C1C54673-27E0-49BB-821B-7D5B15ACF3C1}"/>
                                            </p:graphicEl>
                                          </p:spTgt>
                                        </p:tgtEl>
                                        <p:attrNameLst>
                                          <p:attrName>style.visibility</p:attrName>
                                        </p:attrNameLst>
                                      </p:cBhvr>
                                      <p:to>
                                        <p:strVal val="visible"/>
                                      </p:to>
                                    </p:set>
                                    <p:animEffect transition="in" filter="fade">
                                      <p:cBhvr>
                                        <p:cTn id="28" dur="1000"/>
                                        <p:tgtEl>
                                          <p:spTgt spid="4">
                                            <p:graphicEl>
                                              <a:dgm id="{C1C54673-27E0-49BB-821B-7D5B15ACF3C1}"/>
                                            </p:graphicEl>
                                          </p:spTgt>
                                        </p:tgtEl>
                                      </p:cBhvr>
                                    </p:animEffect>
                                    <p:anim calcmode="lin" valueType="num">
                                      <p:cBhvr>
                                        <p:cTn id="29" dur="1000" fill="hold"/>
                                        <p:tgtEl>
                                          <p:spTgt spid="4">
                                            <p:graphicEl>
                                              <a:dgm id="{C1C54673-27E0-49BB-821B-7D5B15ACF3C1}"/>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C1C54673-27E0-49BB-821B-7D5B15ACF3C1}"/>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46DE2DF0-126F-4BB1-8BA4-E9FBB53D38BA}"/>
                                            </p:graphicEl>
                                          </p:spTgt>
                                        </p:tgtEl>
                                        <p:attrNameLst>
                                          <p:attrName>style.visibility</p:attrName>
                                        </p:attrNameLst>
                                      </p:cBhvr>
                                      <p:to>
                                        <p:strVal val="visible"/>
                                      </p:to>
                                    </p:set>
                                    <p:animEffect transition="in" filter="fade">
                                      <p:cBhvr>
                                        <p:cTn id="35" dur="1000"/>
                                        <p:tgtEl>
                                          <p:spTgt spid="4">
                                            <p:graphicEl>
                                              <a:dgm id="{46DE2DF0-126F-4BB1-8BA4-E9FBB53D38BA}"/>
                                            </p:graphicEl>
                                          </p:spTgt>
                                        </p:tgtEl>
                                      </p:cBhvr>
                                    </p:animEffect>
                                    <p:anim calcmode="lin" valueType="num">
                                      <p:cBhvr>
                                        <p:cTn id="36" dur="1000" fill="hold"/>
                                        <p:tgtEl>
                                          <p:spTgt spid="4">
                                            <p:graphicEl>
                                              <a:dgm id="{46DE2DF0-126F-4BB1-8BA4-E9FBB53D38BA}"/>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46DE2DF0-126F-4BB1-8BA4-E9FBB53D38BA}"/>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91142BD0-C999-477C-B41C-EC317C9C7A03}"/>
                                            </p:graphicEl>
                                          </p:spTgt>
                                        </p:tgtEl>
                                        <p:attrNameLst>
                                          <p:attrName>style.visibility</p:attrName>
                                        </p:attrNameLst>
                                      </p:cBhvr>
                                      <p:to>
                                        <p:strVal val="visible"/>
                                      </p:to>
                                    </p:set>
                                    <p:animEffect transition="in" filter="fade">
                                      <p:cBhvr>
                                        <p:cTn id="42" dur="1000"/>
                                        <p:tgtEl>
                                          <p:spTgt spid="4">
                                            <p:graphicEl>
                                              <a:dgm id="{91142BD0-C999-477C-B41C-EC317C9C7A03}"/>
                                            </p:graphicEl>
                                          </p:spTgt>
                                        </p:tgtEl>
                                      </p:cBhvr>
                                    </p:animEffect>
                                    <p:anim calcmode="lin" valueType="num">
                                      <p:cBhvr>
                                        <p:cTn id="43" dur="1000" fill="hold"/>
                                        <p:tgtEl>
                                          <p:spTgt spid="4">
                                            <p:graphicEl>
                                              <a:dgm id="{91142BD0-C999-477C-B41C-EC317C9C7A0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91142BD0-C999-477C-B41C-EC317C9C7A0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A081B5-37C6-454E-9FAE-8748A06D69E0}"/>
              </a:ext>
            </a:extLst>
          </p:cNvPr>
          <p:cNvSpPr>
            <a:spLocks noGrp="1"/>
          </p:cNvSpPr>
          <p:nvPr>
            <p:ph type="title"/>
          </p:nvPr>
        </p:nvSpPr>
        <p:spPr/>
        <p:txBody>
          <a:bodyPr/>
          <a:lstStyle/>
          <a:p>
            <a:r>
              <a:rPr lang="en-US"/>
              <a:t>Explanation</a:t>
            </a:r>
            <a:endParaRPr lang="en-US" dirty="0"/>
          </a:p>
        </p:txBody>
      </p:sp>
      <p:graphicFrame>
        <p:nvGraphicFramePr>
          <p:cNvPr id="6" name="Zástupný obsah 5">
            <a:extLst>
              <a:ext uri="{FF2B5EF4-FFF2-40B4-BE49-F238E27FC236}">
                <a16:creationId xmlns:a16="http://schemas.microsoft.com/office/drawing/2014/main" id="{62E8F83A-4F5C-4BA1-AB8E-39B061DE2CA2}"/>
              </a:ext>
            </a:extLst>
          </p:cNvPr>
          <p:cNvGraphicFramePr>
            <a:graphicFrameLocks noGrp="1"/>
          </p:cNvGraphicFramePr>
          <p:nvPr>
            <p:ph idx="1"/>
            <p:extLst>
              <p:ext uri="{D42A27DB-BD31-4B8C-83A1-F6EECF244321}">
                <p14:modId xmlns:p14="http://schemas.microsoft.com/office/powerpoint/2010/main" val="3996533854"/>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číslo snímku 4">
            <a:extLst>
              <a:ext uri="{FF2B5EF4-FFF2-40B4-BE49-F238E27FC236}">
                <a16:creationId xmlns:a16="http://schemas.microsoft.com/office/drawing/2014/main" id="{1507B3BD-7146-46AE-AACD-7E228EC57F4E}"/>
              </a:ext>
            </a:extLst>
          </p:cNvPr>
          <p:cNvSpPr>
            <a:spLocks noGrp="1"/>
          </p:cNvSpPr>
          <p:nvPr>
            <p:ph type="sldNum" sz="quarter" idx="4"/>
          </p:nvPr>
        </p:nvSpPr>
        <p:spPr/>
        <p:txBody>
          <a:bodyPr/>
          <a:lstStyle/>
          <a:p>
            <a:fld id="{E1AC415A-DA81-4741-B741-4C24E7A958F2}" type="slidenum">
              <a:rPr lang="en-US" smtClean="0"/>
              <a:t>30</a:t>
            </a:fld>
            <a:endParaRPr lang="en-US" dirty="0"/>
          </a:p>
        </p:txBody>
      </p:sp>
      <p:sp>
        <p:nvSpPr>
          <p:cNvPr id="4" name="Zástupný symbol pro zápatí 3">
            <a:extLst>
              <a:ext uri="{FF2B5EF4-FFF2-40B4-BE49-F238E27FC236}">
                <a16:creationId xmlns:a16="http://schemas.microsoft.com/office/drawing/2014/main" id="{0D557E3B-17B9-4A9E-A796-2970AA39C47D}"/>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59173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9C4672F3-7002-4B89-BAAC-654ED4C8AE7E}"/>
                                            </p:graphicEl>
                                          </p:spTgt>
                                        </p:tgtEl>
                                        <p:attrNameLst>
                                          <p:attrName>style.visibility</p:attrName>
                                        </p:attrNameLst>
                                      </p:cBhvr>
                                      <p:to>
                                        <p:strVal val="visible"/>
                                      </p:to>
                                    </p:set>
                                    <p:anim calcmode="lin" valueType="num">
                                      <p:cBhvr additive="base">
                                        <p:cTn id="7" dur="500" fill="hold"/>
                                        <p:tgtEl>
                                          <p:spTgt spid="6">
                                            <p:graphicEl>
                                              <a:dgm id="{9C4672F3-7002-4B89-BAAC-654ED4C8AE7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9C4672F3-7002-4B89-BAAC-654ED4C8AE7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7654EC59-8EBC-4AFD-B3A9-F1750384C86B}"/>
                                            </p:graphicEl>
                                          </p:spTgt>
                                        </p:tgtEl>
                                        <p:attrNameLst>
                                          <p:attrName>style.visibility</p:attrName>
                                        </p:attrNameLst>
                                      </p:cBhvr>
                                      <p:to>
                                        <p:strVal val="visible"/>
                                      </p:to>
                                    </p:set>
                                    <p:anim calcmode="lin" valueType="num">
                                      <p:cBhvr additive="base">
                                        <p:cTn id="13" dur="500" fill="hold"/>
                                        <p:tgtEl>
                                          <p:spTgt spid="6">
                                            <p:graphicEl>
                                              <a:dgm id="{7654EC59-8EBC-4AFD-B3A9-F1750384C86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7654EC59-8EBC-4AFD-B3A9-F1750384C86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392FAAEB-753A-4D90-BF4E-7B11EA0D8C5E}"/>
                                            </p:graphicEl>
                                          </p:spTgt>
                                        </p:tgtEl>
                                        <p:attrNameLst>
                                          <p:attrName>style.visibility</p:attrName>
                                        </p:attrNameLst>
                                      </p:cBhvr>
                                      <p:to>
                                        <p:strVal val="visible"/>
                                      </p:to>
                                    </p:set>
                                    <p:anim calcmode="lin" valueType="num">
                                      <p:cBhvr additive="base">
                                        <p:cTn id="19" dur="500" fill="hold"/>
                                        <p:tgtEl>
                                          <p:spTgt spid="6">
                                            <p:graphicEl>
                                              <a:dgm id="{392FAAEB-753A-4D90-BF4E-7B11EA0D8C5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392FAAEB-753A-4D90-BF4E-7B11EA0D8C5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F0F928AD-183C-49C1-8CB9-C71D624DBB27}"/>
                                            </p:graphicEl>
                                          </p:spTgt>
                                        </p:tgtEl>
                                        <p:attrNameLst>
                                          <p:attrName>style.visibility</p:attrName>
                                        </p:attrNameLst>
                                      </p:cBhvr>
                                      <p:to>
                                        <p:strVal val="visible"/>
                                      </p:to>
                                    </p:set>
                                    <p:anim calcmode="lin" valueType="num">
                                      <p:cBhvr additive="base">
                                        <p:cTn id="25" dur="500" fill="hold"/>
                                        <p:tgtEl>
                                          <p:spTgt spid="6">
                                            <p:graphicEl>
                                              <a:dgm id="{F0F928AD-183C-49C1-8CB9-C71D624DBB2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F0F928AD-183C-49C1-8CB9-C71D624DBB2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42D4A0-D1D7-4E12-A167-47DEF8848B47}"/>
              </a:ext>
            </a:extLst>
          </p:cNvPr>
          <p:cNvSpPr>
            <a:spLocks noGrp="1"/>
          </p:cNvSpPr>
          <p:nvPr>
            <p:ph type="title"/>
          </p:nvPr>
        </p:nvSpPr>
        <p:spPr/>
        <p:txBody>
          <a:bodyPr/>
          <a:lstStyle/>
          <a:p>
            <a:r>
              <a:rPr lang="en-US"/>
              <a:t>Possible sollution</a:t>
            </a:r>
            <a:endParaRPr lang="en-US" dirty="0"/>
          </a:p>
        </p:txBody>
      </p:sp>
      <p:graphicFrame>
        <p:nvGraphicFramePr>
          <p:cNvPr id="6" name="Zástupný obsah 5">
            <a:extLst>
              <a:ext uri="{FF2B5EF4-FFF2-40B4-BE49-F238E27FC236}">
                <a16:creationId xmlns:a16="http://schemas.microsoft.com/office/drawing/2014/main" id="{B724D9CA-2907-472A-B7B4-6D781158FE5A}"/>
              </a:ext>
            </a:extLst>
          </p:cNvPr>
          <p:cNvGraphicFramePr>
            <a:graphicFrameLocks noGrp="1"/>
          </p:cNvGraphicFramePr>
          <p:nvPr>
            <p:ph idx="1"/>
            <p:extLst>
              <p:ext uri="{D42A27DB-BD31-4B8C-83A1-F6EECF244321}">
                <p14:modId xmlns:p14="http://schemas.microsoft.com/office/powerpoint/2010/main" val="1086953484"/>
              </p:ext>
            </p:extLst>
          </p:nvPr>
        </p:nvGraphicFramePr>
        <p:xfrm>
          <a:off x="720725" y="1722675"/>
          <a:ext cx="5439930" cy="410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číslo snímku 4">
            <a:extLst>
              <a:ext uri="{FF2B5EF4-FFF2-40B4-BE49-F238E27FC236}">
                <a16:creationId xmlns:a16="http://schemas.microsoft.com/office/drawing/2014/main" id="{B1312D62-BD54-45EC-8615-4FBF7C9F85EB}"/>
              </a:ext>
            </a:extLst>
          </p:cNvPr>
          <p:cNvSpPr>
            <a:spLocks noGrp="1"/>
          </p:cNvSpPr>
          <p:nvPr>
            <p:ph type="sldNum" sz="quarter" idx="4"/>
          </p:nvPr>
        </p:nvSpPr>
        <p:spPr/>
        <p:txBody>
          <a:bodyPr/>
          <a:lstStyle/>
          <a:p>
            <a:fld id="{E1AC415A-DA81-4741-B741-4C24E7A958F2}" type="slidenum">
              <a:rPr lang="en-US" smtClean="0"/>
              <a:t>31</a:t>
            </a:fld>
            <a:endParaRPr lang="en-US" dirty="0"/>
          </a:p>
        </p:txBody>
      </p:sp>
      <p:pic>
        <p:nvPicPr>
          <p:cNvPr id="3" name="Obrázek 2">
            <a:extLst>
              <a:ext uri="{FF2B5EF4-FFF2-40B4-BE49-F238E27FC236}">
                <a16:creationId xmlns:a16="http://schemas.microsoft.com/office/drawing/2014/main" id="{B53F6285-6C30-428C-BD30-6DCC8CF197C7}"/>
              </a:ext>
            </a:extLst>
          </p:cNvPr>
          <p:cNvPicPr>
            <a:picLocks noChangeAspect="1"/>
          </p:cNvPicPr>
          <p:nvPr/>
        </p:nvPicPr>
        <p:blipFill>
          <a:blip r:embed="rId8"/>
          <a:stretch>
            <a:fillRect/>
          </a:stretch>
        </p:blipFill>
        <p:spPr>
          <a:xfrm>
            <a:off x="6524631" y="2653145"/>
            <a:ext cx="5312201" cy="2565400"/>
          </a:xfrm>
          <a:prstGeom prst="rect">
            <a:avLst/>
          </a:prstGeom>
        </p:spPr>
      </p:pic>
    </p:spTree>
    <p:extLst>
      <p:ext uri="{BB962C8B-B14F-4D97-AF65-F5344CB8AC3E}">
        <p14:creationId xmlns:p14="http://schemas.microsoft.com/office/powerpoint/2010/main" val="13287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3D46FC50-3B2E-4A06-941B-79DD4A3A2029}"/>
                                            </p:graphicEl>
                                          </p:spTgt>
                                        </p:tgtEl>
                                        <p:attrNameLst>
                                          <p:attrName>style.visibility</p:attrName>
                                        </p:attrNameLst>
                                      </p:cBhvr>
                                      <p:to>
                                        <p:strVal val="visible"/>
                                      </p:to>
                                    </p:set>
                                    <p:anim calcmode="lin" valueType="num">
                                      <p:cBhvr additive="base">
                                        <p:cTn id="7" dur="500" fill="hold"/>
                                        <p:tgtEl>
                                          <p:spTgt spid="6">
                                            <p:graphicEl>
                                              <a:dgm id="{3D46FC50-3B2E-4A06-941B-79DD4A3A202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3D46FC50-3B2E-4A06-941B-79DD4A3A202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2C9AC07C-1F5F-40EA-B011-BBCA53271449}"/>
                                            </p:graphicEl>
                                          </p:spTgt>
                                        </p:tgtEl>
                                        <p:attrNameLst>
                                          <p:attrName>style.visibility</p:attrName>
                                        </p:attrNameLst>
                                      </p:cBhvr>
                                      <p:to>
                                        <p:strVal val="visible"/>
                                      </p:to>
                                    </p:set>
                                    <p:anim calcmode="lin" valueType="num">
                                      <p:cBhvr additive="base">
                                        <p:cTn id="13" dur="500" fill="hold"/>
                                        <p:tgtEl>
                                          <p:spTgt spid="6">
                                            <p:graphicEl>
                                              <a:dgm id="{2C9AC07C-1F5F-40EA-B011-BBCA5327144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2C9AC07C-1F5F-40EA-B011-BBCA53271449}"/>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07442D7C-560F-410D-A7D3-27127A7AA654}"/>
                                            </p:graphicEl>
                                          </p:spTgt>
                                        </p:tgtEl>
                                        <p:attrNameLst>
                                          <p:attrName>style.visibility</p:attrName>
                                        </p:attrNameLst>
                                      </p:cBhvr>
                                      <p:to>
                                        <p:strVal val="visible"/>
                                      </p:to>
                                    </p:set>
                                    <p:anim calcmode="lin" valueType="num">
                                      <p:cBhvr additive="base">
                                        <p:cTn id="19" dur="500" fill="hold"/>
                                        <p:tgtEl>
                                          <p:spTgt spid="6">
                                            <p:graphicEl>
                                              <a:dgm id="{07442D7C-560F-410D-A7D3-27127A7AA65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07442D7C-560F-410D-A7D3-27127A7AA65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B03D1784-F630-48AF-9A3C-24BC72797E4C}"/>
                                            </p:graphicEl>
                                          </p:spTgt>
                                        </p:tgtEl>
                                        <p:attrNameLst>
                                          <p:attrName>style.visibility</p:attrName>
                                        </p:attrNameLst>
                                      </p:cBhvr>
                                      <p:to>
                                        <p:strVal val="visible"/>
                                      </p:to>
                                    </p:set>
                                    <p:anim calcmode="lin" valueType="num">
                                      <p:cBhvr additive="base">
                                        <p:cTn id="25" dur="500" fill="hold"/>
                                        <p:tgtEl>
                                          <p:spTgt spid="6">
                                            <p:graphicEl>
                                              <a:dgm id="{B03D1784-F630-48AF-9A3C-24BC72797E4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B03D1784-F630-48AF-9A3C-24BC72797E4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2CF09E-3CF9-4122-A7E3-D9E3BAE66937}"/>
              </a:ext>
            </a:extLst>
          </p:cNvPr>
          <p:cNvSpPr>
            <a:spLocks noGrp="1"/>
          </p:cNvSpPr>
          <p:nvPr>
            <p:ph type="title"/>
          </p:nvPr>
        </p:nvSpPr>
        <p:spPr/>
        <p:txBody>
          <a:bodyPr/>
          <a:lstStyle/>
          <a:p>
            <a:r>
              <a:rPr lang="en-US" dirty="0"/>
              <a:t>Conclusion</a:t>
            </a:r>
          </a:p>
        </p:txBody>
      </p:sp>
      <p:graphicFrame>
        <p:nvGraphicFramePr>
          <p:cNvPr id="4" name="Zástupný symbol pro obsah 3">
            <a:extLst>
              <a:ext uri="{FF2B5EF4-FFF2-40B4-BE49-F238E27FC236}">
                <a16:creationId xmlns:a16="http://schemas.microsoft.com/office/drawing/2014/main" id="{4A35537D-19DE-4FB3-9D45-9E758FFEC1E5}"/>
              </a:ext>
            </a:extLst>
          </p:cNvPr>
          <p:cNvGraphicFramePr>
            <a:graphicFrameLocks noGrp="1"/>
          </p:cNvGraphicFramePr>
          <p:nvPr>
            <p:ph idx="1"/>
            <p:extLst>
              <p:ext uri="{D42A27DB-BD31-4B8C-83A1-F6EECF244321}">
                <p14:modId xmlns:p14="http://schemas.microsoft.com/office/powerpoint/2010/main" val="2942624830"/>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553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C1D11BB7-59CB-417F-A74E-77BA5AA94177}"/>
                                            </p:graphicEl>
                                          </p:spTgt>
                                        </p:tgtEl>
                                        <p:attrNameLst>
                                          <p:attrName>style.visibility</p:attrName>
                                        </p:attrNameLst>
                                      </p:cBhvr>
                                      <p:to>
                                        <p:strVal val="visible"/>
                                      </p:to>
                                    </p:set>
                                    <p:animEffect transition="in" filter="fade">
                                      <p:cBhvr>
                                        <p:cTn id="7" dur="1000"/>
                                        <p:tgtEl>
                                          <p:spTgt spid="4">
                                            <p:graphicEl>
                                              <a:dgm id="{C1D11BB7-59CB-417F-A74E-77BA5AA94177}"/>
                                            </p:graphicEl>
                                          </p:spTgt>
                                        </p:tgtEl>
                                      </p:cBhvr>
                                    </p:animEffect>
                                    <p:anim calcmode="lin" valueType="num">
                                      <p:cBhvr>
                                        <p:cTn id="8" dur="1000" fill="hold"/>
                                        <p:tgtEl>
                                          <p:spTgt spid="4">
                                            <p:graphicEl>
                                              <a:dgm id="{C1D11BB7-59CB-417F-A74E-77BA5AA94177}"/>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C1D11BB7-59CB-417F-A74E-77BA5AA9417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80740703-77BE-4B80-8A94-61994B1CD97E}"/>
                                            </p:graphicEl>
                                          </p:spTgt>
                                        </p:tgtEl>
                                        <p:attrNameLst>
                                          <p:attrName>style.visibility</p:attrName>
                                        </p:attrNameLst>
                                      </p:cBhvr>
                                      <p:to>
                                        <p:strVal val="visible"/>
                                      </p:to>
                                    </p:set>
                                    <p:animEffect transition="in" filter="fade">
                                      <p:cBhvr>
                                        <p:cTn id="14" dur="1000"/>
                                        <p:tgtEl>
                                          <p:spTgt spid="4">
                                            <p:graphicEl>
                                              <a:dgm id="{80740703-77BE-4B80-8A94-61994B1CD97E}"/>
                                            </p:graphicEl>
                                          </p:spTgt>
                                        </p:tgtEl>
                                      </p:cBhvr>
                                    </p:animEffect>
                                    <p:anim calcmode="lin" valueType="num">
                                      <p:cBhvr>
                                        <p:cTn id="15" dur="1000" fill="hold"/>
                                        <p:tgtEl>
                                          <p:spTgt spid="4">
                                            <p:graphicEl>
                                              <a:dgm id="{80740703-77BE-4B80-8A94-61994B1CD97E}"/>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80740703-77BE-4B80-8A94-61994B1CD97E}"/>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655B2B9C-6C6C-4618-B788-D2AC468E57DF}"/>
                                            </p:graphicEl>
                                          </p:spTgt>
                                        </p:tgtEl>
                                        <p:attrNameLst>
                                          <p:attrName>style.visibility</p:attrName>
                                        </p:attrNameLst>
                                      </p:cBhvr>
                                      <p:to>
                                        <p:strVal val="visible"/>
                                      </p:to>
                                    </p:set>
                                    <p:animEffect transition="in" filter="fade">
                                      <p:cBhvr>
                                        <p:cTn id="21" dur="1000"/>
                                        <p:tgtEl>
                                          <p:spTgt spid="4">
                                            <p:graphicEl>
                                              <a:dgm id="{655B2B9C-6C6C-4618-B788-D2AC468E57DF}"/>
                                            </p:graphicEl>
                                          </p:spTgt>
                                        </p:tgtEl>
                                      </p:cBhvr>
                                    </p:animEffect>
                                    <p:anim calcmode="lin" valueType="num">
                                      <p:cBhvr>
                                        <p:cTn id="22" dur="1000" fill="hold"/>
                                        <p:tgtEl>
                                          <p:spTgt spid="4">
                                            <p:graphicEl>
                                              <a:dgm id="{655B2B9C-6C6C-4618-B788-D2AC468E57DF}"/>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655B2B9C-6C6C-4618-B788-D2AC468E57D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169C9B77-5CB5-4887-9CCF-001A6AF95B80}"/>
                                            </p:graphicEl>
                                          </p:spTgt>
                                        </p:tgtEl>
                                        <p:attrNameLst>
                                          <p:attrName>style.visibility</p:attrName>
                                        </p:attrNameLst>
                                      </p:cBhvr>
                                      <p:to>
                                        <p:strVal val="visible"/>
                                      </p:to>
                                    </p:set>
                                    <p:animEffect transition="in" filter="fade">
                                      <p:cBhvr>
                                        <p:cTn id="28" dur="1000"/>
                                        <p:tgtEl>
                                          <p:spTgt spid="4">
                                            <p:graphicEl>
                                              <a:dgm id="{169C9B77-5CB5-4887-9CCF-001A6AF95B80}"/>
                                            </p:graphicEl>
                                          </p:spTgt>
                                        </p:tgtEl>
                                      </p:cBhvr>
                                    </p:animEffect>
                                    <p:anim calcmode="lin" valueType="num">
                                      <p:cBhvr>
                                        <p:cTn id="29" dur="1000" fill="hold"/>
                                        <p:tgtEl>
                                          <p:spTgt spid="4">
                                            <p:graphicEl>
                                              <a:dgm id="{169C9B77-5CB5-4887-9CCF-001A6AF95B80}"/>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169C9B77-5CB5-4887-9CCF-001A6AF95B80}"/>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0F63B693-28DE-4D9A-B783-6C4E5E894C33}"/>
                                            </p:graphicEl>
                                          </p:spTgt>
                                        </p:tgtEl>
                                        <p:attrNameLst>
                                          <p:attrName>style.visibility</p:attrName>
                                        </p:attrNameLst>
                                      </p:cBhvr>
                                      <p:to>
                                        <p:strVal val="visible"/>
                                      </p:to>
                                    </p:set>
                                    <p:animEffect transition="in" filter="fade">
                                      <p:cBhvr>
                                        <p:cTn id="35" dur="1000"/>
                                        <p:tgtEl>
                                          <p:spTgt spid="4">
                                            <p:graphicEl>
                                              <a:dgm id="{0F63B693-28DE-4D9A-B783-6C4E5E894C33}"/>
                                            </p:graphicEl>
                                          </p:spTgt>
                                        </p:tgtEl>
                                      </p:cBhvr>
                                    </p:animEffect>
                                    <p:anim calcmode="lin" valueType="num">
                                      <p:cBhvr>
                                        <p:cTn id="36" dur="1000" fill="hold"/>
                                        <p:tgtEl>
                                          <p:spTgt spid="4">
                                            <p:graphicEl>
                                              <a:dgm id="{0F63B693-28DE-4D9A-B783-6C4E5E894C33}"/>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0F63B693-28DE-4D9A-B783-6C4E5E894C3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C916EF5A-2040-4852-B4F5-8C537A571F6B}"/>
                                            </p:graphicEl>
                                          </p:spTgt>
                                        </p:tgtEl>
                                        <p:attrNameLst>
                                          <p:attrName>style.visibility</p:attrName>
                                        </p:attrNameLst>
                                      </p:cBhvr>
                                      <p:to>
                                        <p:strVal val="visible"/>
                                      </p:to>
                                    </p:set>
                                    <p:animEffect transition="in" filter="fade">
                                      <p:cBhvr>
                                        <p:cTn id="42" dur="1000"/>
                                        <p:tgtEl>
                                          <p:spTgt spid="4">
                                            <p:graphicEl>
                                              <a:dgm id="{C916EF5A-2040-4852-B4F5-8C537A571F6B}"/>
                                            </p:graphicEl>
                                          </p:spTgt>
                                        </p:tgtEl>
                                      </p:cBhvr>
                                    </p:animEffect>
                                    <p:anim calcmode="lin" valueType="num">
                                      <p:cBhvr>
                                        <p:cTn id="43" dur="1000" fill="hold"/>
                                        <p:tgtEl>
                                          <p:spTgt spid="4">
                                            <p:graphicEl>
                                              <a:dgm id="{C916EF5A-2040-4852-B4F5-8C537A571F6B}"/>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916EF5A-2040-4852-B4F5-8C537A571F6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966FB4-5E91-47C7-9286-FB92A3E33AA7}"/>
              </a:ext>
            </a:extLst>
          </p:cNvPr>
          <p:cNvSpPr>
            <a:spLocks noGrp="1"/>
          </p:cNvSpPr>
          <p:nvPr>
            <p:ph type="title"/>
          </p:nvPr>
        </p:nvSpPr>
        <p:spPr/>
        <p:txBody>
          <a:bodyPr/>
          <a:lstStyle/>
          <a:p>
            <a:r>
              <a:rPr lang="en-US" dirty="0"/>
              <a:t>Sources</a:t>
            </a:r>
          </a:p>
        </p:txBody>
      </p:sp>
      <p:sp>
        <p:nvSpPr>
          <p:cNvPr id="3" name="Zástupný obsah 2">
            <a:extLst>
              <a:ext uri="{FF2B5EF4-FFF2-40B4-BE49-F238E27FC236}">
                <a16:creationId xmlns:a16="http://schemas.microsoft.com/office/drawing/2014/main" id="{BFA5F161-51FB-4F72-BB60-D23F4F486022}"/>
              </a:ext>
            </a:extLst>
          </p:cNvPr>
          <p:cNvSpPr>
            <a:spLocks noGrp="1"/>
          </p:cNvSpPr>
          <p:nvPr>
            <p:ph idx="1"/>
          </p:nvPr>
        </p:nvSpPr>
        <p:spPr>
          <a:xfrm>
            <a:off x="720000" y="1692002"/>
            <a:ext cx="10753200" cy="3746773"/>
          </a:xfrm>
        </p:spPr>
        <p:txBody>
          <a:bodyPr/>
          <a:lstStyle/>
          <a:p>
            <a:r>
              <a:rPr lang="en-US" sz="1400" dirty="0"/>
              <a:t>STANÍČEK, Zdenko. SSME* - Service Systems, Modelling, Execution, Education, Evaluation [online]. Brno, 2009. available at: https://seslab.fi.muni.cz/media/3277865/ssmestar_manuscript.pdf. Manuscript. Masaryk University, Faculty of informatics.</a:t>
            </a:r>
          </a:p>
          <a:p>
            <a:r>
              <a:rPr lang="en-US" sz="1400" dirty="0"/>
              <a:t>Walletzky, L., Carrubbo, L., Mouzhi, G. - "Exploring complex service design: Understanding the Diamonds of Context„, Naples Forum on Service, 2019</a:t>
            </a:r>
          </a:p>
          <a:p>
            <a:r>
              <a:rPr lang="en-US" sz="1400" dirty="0"/>
              <a:t>Walletzky, L., Carrubbo, L., Mouzhi, G.: Modelling Service Design and Complexity for Multi-contextual Applications in Smart Cities, ICSTCC </a:t>
            </a:r>
            <a:r>
              <a:rPr lang="en-US" sz="1400" dirty="0" err="1"/>
              <a:t>konference</a:t>
            </a:r>
            <a:r>
              <a:rPr lang="en-US" sz="1400" dirty="0"/>
              <a:t> </a:t>
            </a:r>
            <a:r>
              <a:rPr lang="en-US" sz="1400" dirty="0" err="1"/>
              <a:t>proseedings</a:t>
            </a:r>
            <a:r>
              <a:rPr lang="en-US" sz="1400" dirty="0"/>
              <a:t>, 2019</a:t>
            </a:r>
          </a:p>
          <a:p>
            <a:r>
              <a:rPr lang="en-US" sz="1400" dirty="0"/>
              <a:t>Caputo, F., Walletzky, L., Ge, M., Carrubbo, </a:t>
            </a:r>
            <a:r>
              <a:rPr lang="en-US" sz="1400" dirty="0" err="1"/>
              <a:t>L.:Combining</a:t>
            </a:r>
            <a:r>
              <a:rPr lang="en-US" sz="1400" dirty="0"/>
              <a:t> the pillars of the Naples forum on Service: a multi-dimensional constructive tool, Naples Forum on Service, 2017</a:t>
            </a:r>
          </a:p>
        </p:txBody>
      </p:sp>
      <p:sp>
        <p:nvSpPr>
          <p:cNvPr id="5" name="Zástupný symbol pro číslo snímku 4">
            <a:extLst>
              <a:ext uri="{FF2B5EF4-FFF2-40B4-BE49-F238E27FC236}">
                <a16:creationId xmlns:a16="http://schemas.microsoft.com/office/drawing/2014/main" id="{6854DFC5-3915-498E-BB6A-514CB1B16010}"/>
              </a:ext>
            </a:extLst>
          </p:cNvPr>
          <p:cNvSpPr>
            <a:spLocks noGrp="1"/>
          </p:cNvSpPr>
          <p:nvPr>
            <p:ph type="sldNum" sz="quarter" idx="4"/>
          </p:nvPr>
        </p:nvSpPr>
        <p:spPr/>
        <p:txBody>
          <a:bodyPr/>
          <a:lstStyle/>
          <a:p>
            <a:pPr>
              <a:defRPr/>
            </a:pPr>
            <a:fld id="{BB357460-3D2A-4B42-BCAE-798358548B39}" type="slidenum">
              <a:rPr lang="en-US" altLang="cs-CZ" smtClean="0"/>
              <a:pPr>
                <a:defRPr/>
              </a:pPr>
              <a:t>33</a:t>
            </a:fld>
            <a:endParaRPr lang="en-US" altLang="cs-CZ" dirty="0"/>
          </a:p>
        </p:txBody>
      </p:sp>
    </p:spTree>
    <p:extLst>
      <p:ext uri="{BB962C8B-B14F-4D97-AF65-F5344CB8AC3E}">
        <p14:creationId xmlns:p14="http://schemas.microsoft.com/office/powerpoint/2010/main" val="3902276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8B6080-02D1-448B-AD3C-CF3A42E7F18B}"/>
              </a:ext>
            </a:extLst>
          </p:cNvPr>
          <p:cNvSpPr>
            <a:spLocks noGrp="1"/>
          </p:cNvSpPr>
          <p:nvPr>
            <p:ph type="title"/>
          </p:nvPr>
        </p:nvSpPr>
        <p:spPr/>
        <p:txBody>
          <a:bodyPr/>
          <a:lstStyle/>
          <a:p>
            <a:r>
              <a:rPr lang="en-US" dirty="0"/>
              <a:t>Possible definitions</a:t>
            </a:r>
          </a:p>
        </p:txBody>
      </p:sp>
      <p:graphicFrame>
        <p:nvGraphicFramePr>
          <p:cNvPr id="4" name="Zástupný symbol pro obsah 3">
            <a:extLst>
              <a:ext uri="{FF2B5EF4-FFF2-40B4-BE49-F238E27FC236}">
                <a16:creationId xmlns:a16="http://schemas.microsoft.com/office/drawing/2014/main" id="{667CE311-E6F2-41FC-B6E6-1DD78FE28FBF}"/>
              </a:ext>
            </a:extLst>
          </p:cNvPr>
          <p:cNvGraphicFramePr>
            <a:graphicFrameLocks noGrp="1"/>
          </p:cNvGraphicFramePr>
          <p:nvPr>
            <p:ph idx="4294967295"/>
          </p:nvPr>
        </p:nvGraphicFramePr>
        <p:xfrm>
          <a:off x="720282" y="1229565"/>
          <a:ext cx="10515048" cy="4908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225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6F35DA50-8ADA-40AE-AF94-B7C4A41C36BF}"/>
                                            </p:graphicEl>
                                          </p:spTgt>
                                        </p:tgtEl>
                                        <p:attrNameLst>
                                          <p:attrName>style.visibility</p:attrName>
                                        </p:attrNameLst>
                                      </p:cBhvr>
                                      <p:to>
                                        <p:strVal val="visible"/>
                                      </p:to>
                                    </p:set>
                                    <p:animEffect transition="in" filter="fade">
                                      <p:cBhvr>
                                        <p:cTn id="7" dur="1000"/>
                                        <p:tgtEl>
                                          <p:spTgt spid="4">
                                            <p:graphicEl>
                                              <a:dgm id="{6F35DA50-8ADA-40AE-AF94-B7C4A41C36BF}"/>
                                            </p:graphicEl>
                                          </p:spTgt>
                                        </p:tgtEl>
                                      </p:cBhvr>
                                    </p:animEffect>
                                    <p:anim calcmode="lin" valueType="num">
                                      <p:cBhvr>
                                        <p:cTn id="8" dur="1000" fill="hold"/>
                                        <p:tgtEl>
                                          <p:spTgt spid="4">
                                            <p:graphicEl>
                                              <a:dgm id="{6F35DA50-8ADA-40AE-AF94-B7C4A41C36BF}"/>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6F35DA50-8ADA-40AE-AF94-B7C4A41C36BF}"/>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graphicEl>
                                              <a:dgm id="{31569F36-A26F-4649-87C7-9EB977CC4F96}"/>
                                            </p:graphicEl>
                                          </p:spTgt>
                                        </p:tgtEl>
                                        <p:attrNameLst>
                                          <p:attrName>style.visibility</p:attrName>
                                        </p:attrNameLst>
                                      </p:cBhvr>
                                      <p:to>
                                        <p:strVal val="visible"/>
                                      </p:to>
                                    </p:set>
                                    <p:animEffect transition="in" filter="fade">
                                      <p:cBhvr>
                                        <p:cTn id="13" dur="1000"/>
                                        <p:tgtEl>
                                          <p:spTgt spid="4">
                                            <p:graphicEl>
                                              <a:dgm id="{31569F36-A26F-4649-87C7-9EB977CC4F96}"/>
                                            </p:graphicEl>
                                          </p:spTgt>
                                        </p:tgtEl>
                                      </p:cBhvr>
                                    </p:animEffect>
                                    <p:anim calcmode="lin" valueType="num">
                                      <p:cBhvr>
                                        <p:cTn id="14" dur="1000" fill="hold"/>
                                        <p:tgtEl>
                                          <p:spTgt spid="4">
                                            <p:graphicEl>
                                              <a:dgm id="{31569F36-A26F-4649-87C7-9EB977CC4F96}"/>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31569F36-A26F-4649-87C7-9EB977CC4F96}"/>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graphicEl>
                                              <a:dgm id="{1A1B3FB7-CA18-49A4-B028-A57A5E1E6CFE}"/>
                                            </p:graphicEl>
                                          </p:spTgt>
                                        </p:tgtEl>
                                        <p:attrNameLst>
                                          <p:attrName>style.visibility</p:attrName>
                                        </p:attrNameLst>
                                      </p:cBhvr>
                                      <p:to>
                                        <p:strVal val="visible"/>
                                      </p:to>
                                    </p:set>
                                    <p:animEffect transition="in" filter="fade">
                                      <p:cBhvr>
                                        <p:cTn id="20" dur="1000"/>
                                        <p:tgtEl>
                                          <p:spTgt spid="4">
                                            <p:graphicEl>
                                              <a:dgm id="{1A1B3FB7-CA18-49A4-B028-A57A5E1E6CFE}"/>
                                            </p:graphicEl>
                                          </p:spTgt>
                                        </p:tgtEl>
                                      </p:cBhvr>
                                    </p:animEffect>
                                    <p:anim calcmode="lin" valueType="num">
                                      <p:cBhvr>
                                        <p:cTn id="21" dur="1000" fill="hold"/>
                                        <p:tgtEl>
                                          <p:spTgt spid="4">
                                            <p:graphicEl>
                                              <a:dgm id="{1A1B3FB7-CA18-49A4-B028-A57A5E1E6CFE}"/>
                                            </p:graphicEl>
                                          </p:spTgt>
                                        </p:tgtEl>
                                        <p:attrNameLst>
                                          <p:attrName>ppt_x</p:attrName>
                                        </p:attrNameLst>
                                      </p:cBhvr>
                                      <p:tavLst>
                                        <p:tav tm="0">
                                          <p:val>
                                            <p:strVal val="#ppt_x"/>
                                          </p:val>
                                        </p:tav>
                                        <p:tav tm="100000">
                                          <p:val>
                                            <p:strVal val="#ppt_x"/>
                                          </p:val>
                                        </p:tav>
                                      </p:tavLst>
                                    </p:anim>
                                    <p:anim calcmode="lin" valueType="num">
                                      <p:cBhvr>
                                        <p:cTn id="22" dur="1000" fill="hold"/>
                                        <p:tgtEl>
                                          <p:spTgt spid="4">
                                            <p:graphicEl>
                                              <a:dgm id="{1A1B3FB7-CA18-49A4-B028-A57A5E1E6CFE}"/>
                                            </p:graphic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4">
                                            <p:graphicEl>
                                              <a:dgm id="{9F63336E-F2A0-4B9E-BAA4-CD3D5D5F9127}"/>
                                            </p:graphicEl>
                                          </p:spTgt>
                                        </p:tgtEl>
                                        <p:attrNameLst>
                                          <p:attrName>style.visibility</p:attrName>
                                        </p:attrNameLst>
                                      </p:cBhvr>
                                      <p:to>
                                        <p:strVal val="visible"/>
                                      </p:to>
                                    </p:set>
                                    <p:animEffect transition="in" filter="fade">
                                      <p:cBhvr>
                                        <p:cTn id="26" dur="1000"/>
                                        <p:tgtEl>
                                          <p:spTgt spid="4">
                                            <p:graphicEl>
                                              <a:dgm id="{9F63336E-F2A0-4B9E-BAA4-CD3D5D5F9127}"/>
                                            </p:graphicEl>
                                          </p:spTgt>
                                        </p:tgtEl>
                                      </p:cBhvr>
                                    </p:animEffect>
                                    <p:anim calcmode="lin" valueType="num">
                                      <p:cBhvr>
                                        <p:cTn id="27" dur="1000" fill="hold"/>
                                        <p:tgtEl>
                                          <p:spTgt spid="4">
                                            <p:graphicEl>
                                              <a:dgm id="{9F63336E-F2A0-4B9E-BAA4-CD3D5D5F9127}"/>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9F63336E-F2A0-4B9E-BAA4-CD3D5D5F912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15BE13-254C-409A-8F38-96BFC6846C00}"/>
              </a:ext>
            </a:extLst>
          </p:cNvPr>
          <p:cNvSpPr>
            <a:spLocks noGrp="1"/>
          </p:cNvSpPr>
          <p:nvPr>
            <p:ph type="title"/>
          </p:nvPr>
        </p:nvSpPr>
        <p:spPr/>
        <p:txBody>
          <a:bodyPr/>
          <a:lstStyle/>
          <a:p>
            <a:r>
              <a:rPr lang="en-US" dirty="0"/>
              <a:t>Main research questions</a:t>
            </a:r>
          </a:p>
        </p:txBody>
      </p:sp>
      <p:graphicFrame>
        <p:nvGraphicFramePr>
          <p:cNvPr id="4" name="Zástupný symbol pro obsah 3">
            <a:extLst>
              <a:ext uri="{FF2B5EF4-FFF2-40B4-BE49-F238E27FC236}">
                <a16:creationId xmlns:a16="http://schemas.microsoft.com/office/drawing/2014/main" id="{86FE4D4C-E901-48D3-9BC9-92E9E33B8655}"/>
              </a:ext>
            </a:extLst>
          </p:cNvPr>
          <p:cNvGraphicFramePr>
            <a:graphicFrameLocks noGrp="1"/>
          </p:cNvGraphicFramePr>
          <p:nvPr>
            <p:ph idx="4294967295"/>
            <p:extLst>
              <p:ext uri="{D42A27DB-BD31-4B8C-83A1-F6EECF244321}">
                <p14:modId xmlns:p14="http://schemas.microsoft.com/office/powerpoint/2010/main" val="2462277347"/>
              </p:ext>
            </p:extLst>
          </p:nvPr>
        </p:nvGraphicFramePr>
        <p:xfrm>
          <a:off x="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5">
            <a:extLst>
              <a:ext uri="{FF2B5EF4-FFF2-40B4-BE49-F238E27FC236}">
                <a16:creationId xmlns:a16="http://schemas.microsoft.com/office/drawing/2014/main" id="{F3A13681-54E6-40E9-AB3D-97EFBCDC862E}"/>
              </a:ext>
            </a:extLst>
          </p:cNvPr>
          <p:cNvPicPr/>
          <p:nvPr/>
        </p:nvPicPr>
        <p:blipFill>
          <a:blip r:embed="rId8">
            <a:extLst>
              <a:ext uri="{28A0092B-C50C-407E-A947-70E740481C1C}">
                <a14:useLocalDpi xmlns:a14="http://schemas.microsoft.com/office/drawing/2010/main" val="0"/>
              </a:ext>
            </a:extLst>
          </a:blip>
          <a:stretch>
            <a:fillRect/>
          </a:stretch>
        </p:blipFill>
        <p:spPr>
          <a:xfrm>
            <a:off x="532222" y="1951015"/>
            <a:ext cx="5943600" cy="3630295"/>
          </a:xfrm>
          <a:prstGeom prst="rect">
            <a:avLst/>
          </a:prstGeom>
        </p:spPr>
      </p:pic>
      <p:pic>
        <p:nvPicPr>
          <p:cNvPr id="6" name="Picture 2">
            <a:extLst>
              <a:ext uri="{FF2B5EF4-FFF2-40B4-BE49-F238E27FC236}">
                <a16:creationId xmlns:a16="http://schemas.microsoft.com/office/drawing/2014/main" id="{63766005-B5C6-4BB5-A5DD-0D813C4EAEC0}"/>
              </a:ext>
            </a:extLst>
          </p:cNvPr>
          <p:cNvPicPr/>
          <p:nvPr/>
        </p:nvPicPr>
        <p:blipFill>
          <a:blip r:embed="rId9">
            <a:extLst>
              <a:ext uri="{28A0092B-C50C-407E-A947-70E740481C1C}">
                <a14:useLocalDpi xmlns:a14="http://schemas.microsoft.com/office/drawing/2010/main" val="0"/>
              </a:ext>
            </a:extLst>
          </a:blip>
          <a:stretch>
            <a:fillRect/>
          </a:stretch>
        </p:blipFill>
        <p:spPr>
          <a:xfrm>
            <a:off x="6475822" y="1411154"/>
            <a:ext cx="4766945" cy="4852035"/>
          </a:xfrm>
          <a:prstGeom prst="rect">
            <a:avLst/>
          </a:prstGeom>
        </p:spPr>
      </p:pic>
    </p:spTree>
    <p:extLst>
      <p:ext uri="{BB962C8B-B14F-4D97-AF65-F5344CB8AC3E}">
        <p14:creationId xmlns:p14="http://schemas.microsoft.com/office/powerpoint/2010/main" val="194786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63E4931-3EC3-4D9E-A687-71F0B93AC45B}"/>
                                            </p:graphicEl>
                                          </p:spTgt>
                                        </p:tgtEl>
                                        <p:attrNameLst>
                                          <p:attrName>style.visibility</p:attrName>
                                        </p:attrNameLst>
                                      </p:cBhvr>
                                      <p:to>
                                        <p:strVal val="visible"/>
                                      </p:to>
                                    </p:set>
                                    <p:animEffect transition="in" filter="fade">
                                      <p:cBhvr>
                                        <p:cTn id="7" dur="1000"/>
                                        <p:tgtEl>
                                          <p:spTgt spid="4">
                                            <p:graphicEl>
                                              <a:dgm id="{163E4931-3EC3-4D9E-A687-71F0B93AC45B}"/>
                                            </p:graphicEl>
                                          </p:spTgt>
                                        </p:tgtEl>
                                      </p:cBhvr>
                                    </p:animEffect>
                                    <p:anim calcmode="lin" valueType="num">
                                      <p:cBhvr>
                                        <p:cTn id="8" dur="1000" fill="hold"/>
                                        <p:tgtEl>
                                          <p:spTgt spid="4">
                                            <p:graphicEl>
                                              <a:dgm id="{163E4931-3EC3-4D9E-A687-71F0B93AC45B}"/>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63E4931-3EC3-4D9E-A687-71F0B93AC45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5"/>
                                        </p:tgtEl>
                                      </p:cBhvr>
                                    </p:animEffect>
                                    <p:anim calcmode="lin" valueType="num">
                                      <p:cBhvr>
                                        <p:cTn id="21" dur="1000"/>
                                        <p:tgtEl>
                                          <p:spTgt spid="5"/>
                                        </p:tgtEl>
                                        <p:attrNameLst>
                                          <p:attrName>ppt_x</p:attrName>
                                        </p:attrNameLst>
                                      </p:cBhvr>
                                      <p:tavLst>
                                        <p:tav tm="0">
                                          <p:val>
                                            <p:strVal val="ppt_x"/>
                                          </p:val>
                                        </p:tav>
                                        <p:tav tm="100000">
                                          <p:val>
                                            <p:strVal val="ppt_x"/>
                                          </p:val>
                                        </p:tav>
                                      </p:tavLst>
                                    </p:anim>
                                    <p:anim calcmode="lin" valueType="num">
                                      <p:cBhvr>
                                        <p:cTn id="22" dur="1000"/>
                                        <p:tgtEl>
                                          <p:spTgt spid="5"/>
                                        </p:tgtEl>
                                        <p:attrNameLst>
                                          <p:attrName>ppt_y</p:attrName>
                                        </p:attrNameLst>
                                      </p:cBhvr>
                                      <p:tavLst>
                                        <p:tav tm="0">
                                          <p:val>
                                            <p:strVal val="ppt_y"/>
                                          </p:val>
                                        </p:tav>
                                        <p:tav tm="100000">
                                          <p:val>
                                            <p:strVal val="ppt_y+.1"/>
                                          </p:val>
                                        </p:tav>
                                      </p:tavLst>
                                    </p:anim>
                                    <p:set>
                                      <p:cBhvr>
                                        <p:cTn id="23" dur="1" fill="hold">
                                          <p:stCondLst>
                                            <p:cond delay="9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6"/>
                                        </p:tgtEl>
                                      </p:cBhvr>
                                    </p:animEffect>
                                    <p:anim calcmode="lin" valueType="num">
                                      <p:cBhvr>
                                        <p:cTn id="35" dur="1000"/>
                                        <p:tgtEl>
                                          <p:spTgt spid="6"/>
                                        </p:tgtEl>
                                        <p:attrNameLst>
                                          <p:attrName>ppt_x</p:attrName>
                                        </p:attrNameLst>
                                      </p:cBhvr>
                                      <p:tavLst>
                                        <p:tav tm="0">
                                          <p:val>
                                            <p:strVal val="ppt_x"/>
                                          </p:val>
                                        </p:tav>
                                        <p:tav tm="100000">
                                          <p:val>
                                            <p:strVal val="ppt_x"/>
                                          </p:val>
                                        </p:tav>
                                      </p:tavLst>
                                    </p:anim>
                                    <p:anim calcmode="lin" valueType="num">
                                      <p:cBhvr>
                                        <p:cTn id="36" dur="1000"/>
                                        <p:tgtEl>
                                          <p:spTgt spid="6"/>
                                        </p:tgtEl>
                                        <p:attrNameLst>
                                          <p:attrName>ppt_y</p:attrName>
                                        </p:attrNameLst>
                                      </p:cBhvr>
                                      <p:tavLst>
                                        <p:tav tm="0">
                                          <p:val>
                                            <p:strVal val="ppt_y"/>
                                          </p:val>
                                        </p:tav>
                                        <p:tav tm="100000">
                                          <p:val>
                                            <p:strVal val="ppt_y+.1"/>
                                          </p:val>
                                        </p:tav>
                                      </p:tavLst>
                                    </p:anim>
                                    <p:set>
                                      <p:cBhvr>
                                        <p:cTn id="37" dur="1" fill="hold">
                                          <p:stCondLst>
                                            <p:cond delay="9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11809259-0A3E-47C0-AC3B-8D8DD7C6CAC2}"/>
                                            </p:graphicEl>
                                          </p:spTgt>
                                        </p:tgtEl>
                                        <p:attrNameLst>
                                          <p:attrName>style.visibility</p:attrName>
                                        </p:attrNameLst>
                                      </p:cBhvr>
                                      <p:to>
                                        <p:strVal val="visible"/>
                                      </p:to>
                                    </p:set>
                                    <p:animEffect transition="in" filter="fade">
                                      <p:cBhvr>
                                        <p:cTn id="42" dur="1000"/>
                                        <p:tgtEl>
                                          <p:spTgt spid="4">
                                            <p:graphicEl>
                                              <a:dgm id="{11809259-0A3E-47C0-AC3B-8D8DD7C6CAC2}"/>
                                            </p:graphicEl>
                                          </p:spTgt>
                                        </p:tgtEl>
                                      </p:cBhvr>
                                    </p:animEffect>
                                    <p:anim calcmode="lin" valueType="num">
                                      <p:cBhvr>
                                        <p:cTn id="43" dur="1000" fill="hold"/>
                                        <p:tgtEl>
                                          <p:spTgt spid="4">
                                            <p:graphicEl>
                                              <a:dgm id="{11809259-0A3E-47C0-AC3B-8D8DD7C6CAC2}"/>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11809259-0A3E-47C0-AC3B-8D8DD7C6CAC2}"/>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dgm id="{EF169B7B-7459-406A-8569-8E449BAB4CFD}"/>
                                            </p:graphicEl>
                                          </p:spTgt>
                                        </p:tgtEl>
                                        <p:attrNameLst>
                                          <p:attrName>style.visibility</p:attrName>
                                        </p:attrNameLst>
                                      </p:cBhvr>
                                      <p:to>
                                        <p:strVal val="visible"/>
                                      </p:to>
                                    </p:set>
                                    <p:animEffect transition="in" filter="fade">
                                      <p:cBhvr>
                                        <p:cTn id="49" dur="1000"/>
                                        <p:tgtEl>
                                          <p:spTgt spid="4">
                                            <p:graphicEl>
                                              <a:dgm id="{EF169B7B-7459-406A-8569-8E449BAB4CFD}"/>
                                            </p:graphicEl>
                                          </p:spTgt>
                                        </p:tgtEl>
                                      </p:cBhvr>
                                    </p:animEffect>
                                    <p:anim calcmode="lin" valueType="num">
                                      <p:cBhvr>
                                        <p:cTn id="50" dur="1000" fill="hold"/>
                                        <p:tgtEl>
                                          <p:spTgt spid="4">
                                            <p:graphicEl>
                                              <a:dgm id="{EF169B7B-7459-406A-8569-8E449BAB4CFD}"/>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EF169B7B-7459-406A-8569-8E449BAB4CFD}"/>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graphicEl>
                                              <a:dgm id="{95E8578A-8A39-4135-B8E7-57CC86406FC7}"/>
                                            </p:graphicEl>
                                          </p:spTgt>
                                        </p:tgtEl>
                                        <p:attrNameLst>
                                          <p:attrName>style.visibility</p:attrName>
                                        </p:attrNameLst>
                                      </p:cBhvr>
                                      <p:to>
                                        <p:strVal val="visible"/>
                                      </p:to>
                                    </p:set>
                                    <p:animEffect transition="in" filter="fade">
                                      <p:cBhvr>
                                        <p:cTn id="56" dur="1000"/>
                                        <p:tgtEl>
                                          <p:spTgt spid="4">
                                            <p:graphicEl>
                                              <a:dgm id="{95E8578A-8A39-4135-B8E7-57CC86406FC7}"/>
                                            </p:graphicEl>
                                          </p:spTgt>
                                        </p:tgtEl>
                                      </p:cBhvr>
                                    </p:animEffect>
                                    <p:anim calcmode="lin" valueType="num">
                                      <p:cBhvr>
                                        <p:cTn id="57" dur="1000" fill="hold"/>
                                        <p:tgtEl>
                                          <p:spTgt spid="4">
                                            <p:graphicEl>
                                              <a:dgm id="{95E8578A-8A39-4135-B8E7-57CC86406FC7}"/>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dgm id="{95E8578A-8A39-4135-B8E7-57CC86406FC7}"/>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graphicEl>
                                              <a:dgm id="{A3DE6CD2-F62D-4870-8DF6-8BBD392E1D8A}"/>
                                            </p:graphicEl>
                                          </p:spTgt>
                                        </p:tgtEl>
                                        <p:attrNameLst>
                                          <p:attrName>style.visibility</p:attrName>
                                        </p:attrNameLst>
                                      </p:cBhvr>
                                      <p:to>
                                        <p:strVal val="visible"/>
                                      </p:to>
                                    </p:set>
                                    <p:animEffect transition="in" filter="fade">
                                      <p:cBhvr>
                                        <p:cTn id="63" dur="1000"/>
                                        <p:tgtEl>
                                          <p:spTgt spid="4">
                                            <p:graphicEl>
                                              <a:dgm id="{A3DE6CD2-F62D-4870-8DF6-8BBD392E1D8A}"/>
                                            </p:graphicEl>
                                          </p:spTgt>
                                        </p:tgtEl>
                                      </p:cBhvr>
                                    </p:animEffect>
                                    <p:anim calcmode="lin" valueType="num">
                                      <p:cBhvr>
                                        <p:cTn id="64" dur="1000" fill="hold"/>
                                        <p:tgtEl>
                                          <p:spTgt spid="4">
                                            <p:graphicEl>
                                              <a:dgm id="{A3DE6CD2-F62D-4870-8DF6-8BBD392E1D8A}"/>
                                            </p:graphicEl>
                                          </p:spTgt>
                                        </p:tgtEl>
                                        <p:attrNameLst>
                                          <p:attrName>ppt_x</p:attrName>
                                        </p:attrNameLst>
                                      </p:cBhvr>
                                      <p:tavLst>
                                        <p:tav tm="0">
                                          <p:val>
                                            <p:strVal val="#ppt_x"/>
                                          </p:val>
                                        </p:tav>
                                        <p:tav tm="100000">
                                          <p:val>
                                            <p:strVal val="#ppt_x"/>
                                          </p:val>
                                        </p:tav>
                                      </p:tavLst>
                                    </p:anim>
                                    <p:anim calcmode="lin" valueType="num">
                                      <p:cBhvr>
                                        <p:cTn id="65" dur="1000" fill="hold"/>
                                        <p:tgtEl>
                                          <p:spTgt spid="4">
                                            <p:graphicEl>
                                              <a:dgm id="{A3DE6CD2-F62D-4870-8DF6-8BBD392E1D8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FEEEEF-BB27-4292-9903-427F436F3909}"/>
              </a:ext>
            </a:extLst>
          </p:cNvPr>
          <p:cNvSpPr>
            <a:spLocks noGrp="1"/>
          </p:cNvSpPr>
          <p:nvPr>
            <p:ph type="title"/>
          </p:nvPr>
        </p:nvSpPr>
        <p:spPr/>
        <p:txBody>
          <a:bodyPr/>
          <a:lstStyle/>
          <a:p>
            <a:r>
              <a:rPr lang="en-US" dirty="0"/>
              <a:t>Smart City Services</a:t>
            </a:r>
          </a:p>
        </p:txBody>
      </p:sp>
      <p:graphicFrame>
        <p:nvGraphicFramePr>
          <p:cNvPr id="4" name="Zástupný symbol pro obsah 3">
            <a:extLst>
              <a:ext uri="{FF2B5EF4-FFF2-40B4-BE49-F238E27FC236}">
                <a16:creationId xmlns:a16="http://schemas.microsoft.com/office/drawing/2014/main" id="{42EF4C7D-7698-43A4-BCDD-049FDCFF7CAF}"/>
              </a:ext>
            </a:extLst>
          </p:cNvPr>
          <p:cNvGraphicFramePr>
            <a:graphicFrameLocks noGrp="1"/>
          </p:cNvGraphicFramePr>
          <p:nvPr>
            <p:ph idx="4294967295"/>
          </p:nvPr>
        </p:nvGraphicFramePr>
        <p:xfrm>
          <a:off x="320" y="1825709"/>
          <a:ext cx="10515048" cy="4351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893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C018F8AE-83C6-4C39-B5D8-3A6E5D4AC9C8}"/>
                                            </p:graphicEl>
                                          </p:spTgt>
                                        </p:tgtEl>
                                        <p:attrNameLst>
                                          <p:attrName>style.visibility</p:attrName>
                                        </p:attrNameLst>
                                      </p:cBhvr>
                                      <p:to>
                                        <p:strVal val="visible"/>
                                      </p:to>
                                    </p:set>
                                    <p:animEffect transition="in" filter="fade">
                                      <p:cBhvr>
                                        <p:cTn id="7" dur="1000"/>
                                        <p:tgtEl>
                                          <p:spTgt spid="4">
                                            <p:graphicEl>
                                              <a:dgm id="{C018F8AE-83C6-4C39-B5D8-3A6E5D4AC9C8}"/>
                                            </p:graphicEl>
                                          </p:spTgt>
                                        </p:tgtEl>
                                      </p:cBhvr>
                                    </p:animEffect>
                                    <p:anim calcmode="lin" valueType="num">
                                      <p:cBhvr>
                                        <p:cTn id="8" dur="1000" fill="hold"/>
                                        <p:tgtEl>
                                          <p:spTgt spid="4">
                                            <p:graphicEl>
                                              <a:dgm id="{C018F8AE-83C6-4C39-B5D8-3A6E5D4AC9C8}"/>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C018F8AE-83C6-4C39-B5D8-3A6E5D4AC9C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1076F5E2-E1F6-4AD6-AE08-B84E1C3C2829}"/>
                                            </p:graphicEl>
                                          </p:spTgt>
                                        </p:tgtEl>
                                        <p:attrNameLst>
                                          <p:attrName>style.visibility</p:attrName>
                                        </p:attrNameLst>
                                      </p:cBhvr>
                                      <p:to>
                                        <p:strVal val="visible"/>
                                      </p:to>
                                    </p:set>
                                    <p:animEffect transition="in" filter="fade">
                                      <p:cBhvr>
                                        <p:cTn id="14" dur="1000"/>
                                        <p:tgtEl>
                                          <p:spTgt spid="4">
                                            <p:graphicEl>
                                              <a:dgm id="{1076F5E2-E1F6-4AD6-AE08-B84E1C3C2829}"/>
                                            </p:graphicEl>
                                          </p:spTgt>
                                        </p:tgtEl>
                                      </p:cBhvr>
                                    </p:animEffect>
                                    <p:anim calcmode="lin" valueType="num">
                                      <p:cBhvr>
                                        <p:cTn id="15" dur="1000" fill="hold"/>
                                        <p:tgtEl>
                                          <p:spTgt spid="4">
                                            <p:graphicEl>
                                              <a:dgm id="{1076F5E2-E1F6-4AD6-AE08-B84E1C3C2829}"/>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1076F5E2-E1F6-4AD6-AE08-B84E1C3C2829}"/>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BE511EAB-7D9A-4668-AC00-11391BC25DEA}"/>
                                            </p:graphicEl>
                                          </p:spTgt>
                                        </p:tgtEl>
                                        <p:attrNameLst>
                                          <p:attrName>style.visibility</p:attrName>
                                        </p:attrNameLst>
                                      </p:cBhvr>
                                      <p:to>
                                        <p:strVal val="visible"/>
                                      </p:to>
                                    </p:set>
                                    <p:animEffect transition="in" filter="fade">
                                      <p:cBhvr>
                                        <p:cTn id="21" dur="1000"/>
                                        <p:tgtEl>
                                          <p:spTgt spid="4">
                                            <p:graphicEl>
                                              <a:dgm id="{BE511EAB-7D9A-4668-AC00-11391BC25DEA}"/>
                                            </p:graphicEl>
                                          </p:spTgt>
                                        </p:tgtEl>
                                      </p:cBhvr>
                                    </p:animEffect>
                                    <p:anim calcmode="lin" valueType="num">
                                      <p:cBhvr>
                                        <p:cTn id="22" dur="1000" fill="hold"/>
                                        <p:tgtEl>
                                          <p:spTgt spid="4">
                                            <p:graphicEl>
                                              <a:dgm id="{BE511EAB-7D9A-4668-AC00-11391BC25DEA}"/>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BE511EAB-7D9A-4668-AC00-11391BC25DEA}"/>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350F7761-6449-4DAD-BBBF-60B63CB41127}"/>
                                            </p:graphicEl>
                                          </p:spTgt>
                                        </p:tgtEl>
                                        <p:attrNameLst>
                                          <p:attrName>style.visibility</p:attrName>
                                        </p:attrNameLst>
                                      </p:cBhvr>
                                      <p:to>
                                        <p:strVal val="visible"/>
                                      </p:to>
                                    </p:set>
                                    <p:animEffect transition="in" filter="fade">
                                      <p:cBhvr>
                                        <p:cTn id="28" dur="1000"/>
                                        <p:tgtEl>
                                          <p:spTgt spid="4">
                                            <p:graphicEl>
                                              <a:dgm id="{350F7761-6449-4DAD-BBBF-60B63CB41127}"/>
                                            </p:graphicEl>
                                          </p:spTgt>
                                        </p:tgtEl>
                                      </p:cBhvr>
                                    </p:animEffect>
                                    <p:anim calcmode="lin" valueType="num">
                                      <p:cBhvr>
                                        <p:cTn id="29" dur="1000" fill="hold"/>
                                        <p:tgtEl>
                                          <p:spTgt spid="4">
                                            <p:graphicEl>
                                              <a:dgm id="{350F7761-6449-4DAD-BBBF-60B63CB41127}"/>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350F7761-6449-4DAD-BBBF-60B63CB4112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193085-E997-4077-BE9B-CED6F903E696}"/>
              </a:ext>
            </a:extLst>
          </p:cNvPr>
          <p:cNvSpPr>
            <a:spLocks noGrp="1"/>
          </p:cNvSpPr>
          <p:nvPr>
            <p:ph type="title"/>
          </p:nvPr>
        </p:nvSpPr>
        <p:spPr/>
        <p:txBody>
          <a:bodyPr>
            <a:normAutofit fontScale="90000"/>
          </a:bodyPr>
          <a:lstStyle/>
          <a:p>
            <a:r>
              <a:rPr lang="en-US" dirty="0"/>
              <a:t>What is the complexity?</a:t>
            </a:r>
          </a:p>
        </p:txBody>
      </p:sp>
      <p:sp>
        <p:nvSpPr>
          <p:cNvPr id="9" name="Content Placeholder 8">
            <a:extLst>
              <a:ext uri="{FF2B5EF4-FFF2-40B4-BE49-F238E27FC236}">
                <a16:creationId xmlns:a16="http://schemas.microsoft.com/office/drawing/2014/main" id="{AAFE695D-515C-4717-9CBF-50F7EFE044BF}"/>
              </a:ext>
            </a:extLst>
          </p:cNvPr>
          <p:cNvSpPr>
            <a:spLocks noGrp="1"/>
          </p:cNvSpPr>
          <p:nvPr>
            <p:ph idx="1"/>
          </p:nvPr>
        </p:nvSpPr>
        <p:spPr/>
        <p:txBody>
          <a:bodyPr>
            <a:normAutofit fontScale="70000" lnSpcReduction="20000"/>
          </a:bodyPr>
          <a:lstStyle/>
          <a:p>
            <a:r>
              <a:rPr lang="en-US" sz="2400" b="1" dirty="0"/>
              <a:t>Complexity</a:t>
            </a:r>
            <a:r>
              <a:rPr lang="en-US" sz="2400" dirty="0"/>
              <a:t> characterizes the behavior of a system or model whose components interact in multiple ways and follow local rules, meaning there is no reasonable higher instruction to define the various possible interactions</a:t>
            </a:r>
          </a:p>
        </p:txBody>
      </p:sp>
      <p:sp>
        <p:nvSpPr>
          <p:cNvPr id="5" name="TextovéPole 4">
            <a:extLst>
              <a:ext uri="{FF2B5EF4-FFF2-40B4-BE49-F238E27FC236}">
                <a16:creationId xmlns:a16="http://schemas.microsoft.com/office/drawing/2014/main" id="{DB8FE4FC-AB6B-4977-BA71-080B54FB4F82}"/>
              </a:ext>
            </a:extLst>
          </p:cNvPr>
          <p:cNvSpPr txBox="1"/>
          <p:nvPr/>
        </p:nvSpPr>
        <p:spPr>
          <a:xfrm>
            <a:off x="5262412" y="6217774"/>
            <a:ext cx="6283272" cy="276999"/>
          </a:xfrm>
          <a:prstGeom prst="rect">
            <a:avLst/>
          </a:prstGeom>
          <a:noFill/>
        </p:spPr>
        <p:txBody>
          <a:bodyPr wrap="square" rtlCol="0">
            <a:spAutoFit/>
          </a:bodyPr>
          <a:lstStyle/>
          <a:p>
            <a:r>
              <a:rPr lang="en-US" sz="1200" dirty="0">
                <a:solidFill>
                  <a:schemeClr val="bg1"/>
                </a:solidFill>
              </a:rPr>
              <a:t>https://www.intercom.com/blog/the-hidden-cost-of-design-complexity/</a:t>
            </a:r>
          </a:p>
        </p:txBody>
      </p:sp>
      <p:sp>
        <p:nvSpPr>
          <p:cNvPr id="4" name="Obdélník 3">
            <a:extLst>
              <a:ext uri="{FF2B5EF4-FFF2-40B4-BE49-F238E27FC236}">
                <a16:creationId xmlns:a16="http://schemas.microsoft.com/office/drawing/2014/main" id="{F1EE4BFD-58FF-4F84-8F11-1F65BAC49A11}"/>
              </a:ext>
            </a:extLst>
          </p:cNvPr>
          <p:cNvSpPr/>
          <p:nvPr/>
        </p:nvSpPr>
        <p:spPr>
          <a:xfrm>
            <a:off x="778933" y="6271788"/>
            <a:ext cx="6095680" cy="461665"/>
          </a:xfrm>
          <a:prstGeom prst="rect">
            <a:avLst/>
          </a:prstGeom>
        </p:spPr>
        <p:txBody>
          <a:bodyPr>
            <a:spAutoFit/>
          </a:bodyPr>
          <a:lstStyle/>
          <a:p>
            <a:r>
              <a:rPr lang="en-US" sz="1200" dirty="0"/>
              <a:t> Johnson, Steven (2001). Emergence: The Connected Lives of Ants, Brains, Cities. New York: Scribner. p. 19. ISBN 978-3411040742.</a:t>
            </a:r>
          </a:p>
        </p:txBody>
      </p:sp>
      <p:pic>
        <p:nvPicPr>
          <p:cNvPr id="10" name="Zástupný symbol pro obsah 3">
            <a:extLst>
              <a:ext uri="{FF2B5EF4-FFF2-40B4-BE49-F238E27FC236}">
                <a16:creationId xmlns:a16="http://schemas.microsoft.com/office/drawing/2014/main" id="{DB2C035D-A82F-29E5-BFE7-F9846D28958F}"/>
              </a:ext>
            </a:extLst>
          </p:cNvPr>
          <p:cNvPicPr>
            <a:picLocks noGrp="1" noChangeAspect="1"/>
          </p:cNvPicPr>
          <p:nvPr>
            <p:ph type="pic" sz="quarter" idx="12"/>
          </p:nvPr>
        </p:nvPicPr>
        <p:blipFill rotWithShape="1">
          <a:blip r:embed="rId3"/>
          <a:srcRect l="14500" r="14500"/>
          <a:stretch/>
        </p:blipFill>
        <p:spPr>
          <a:xfrm>
            <a:off x="730533" y="1665380"/>
            <a:ext cx="6206800" cy="4139983"/>
          </a:xfrm>
          <a:prstGeom prst="rect">
            <a:avLst/>
          </a:prstGeom>
        </p:spPr>
      </p:pic>
    </p:spTree>
    <p:extLst>
      <p:ext uri="{BB962C8B-B14F-4D97-AF65-F5344CB8AC3E}">
        <p14:creationId xmlns:p14="http://schemas.microsoft.com/office/powerpoint/2010/main" val="67355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71A3A1-A1AF-4E19-BCE5-5F4AB7B13F61}"/>
              </a:ext>
            </a:extLst>
          </p:cNvPr>
          <p:cNvSpPr>
            <a:spLocks noGrp="1"/>
          </p:cNvSpPr>
          <p:nvPr>
            <p:ph type="title"/>
          </p:nvPr>
        </p:nvSpPr>
        <p:spPr/>
        <p:txBody>
          <a:bodyPr/>
          <a:lstStyle/>
          <a:p>
            <a:r>
              <a:rPr lang="en-US" dirty="0"/>
              <a:t>What are complex services?</a:t>
            </a:r>
          </a:p>
        </p:txBody>
      </p:sp>
      <p:graphicFrame>
        <p:nvGraphicFramePr>
          <p:cNvPr id="4" name="Zástupný symbol pro obsah 3">
            <a:extLst>
              <a:ext uri="{FF2B5EF4-FFF2-40B4-BE49-F238E27FC236}">
                <a16:creationId xmlns:a16="http://schemas.microsoft.com/office/drawing/2014/main" id="{E63E59EA-6A7C-41F1-ACC3-A549E7AD2198}"/>
              </a:ext>
            </a:extLst>
          </p:cNvPr>
          <p:cNvGraphicFramePr>
            <a:graphicFrameLocks noGrp="1"/>
          </p:cNvGraphicFramePr>
          <p:nvPr>
            <p:ph idx="1"/>
          </p:nvPr>
        </p:nvGraphicFramePr>
        <p:xfrm>
          <a:off x="721007" y="1692366"/>
          <a:ext cx="10751574" cy="4139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33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FDAACDDF-432F-4FD9-9624-25B7B41CF7BD}"/>
                                            </p:graphicEl>
                                          </p:spTgt>
                                        </p:tgtEl>
                                        <p:attrNameLst>
                                          <p:attrName>style.visibility</p:attrName>
                                        </p:attrNameLst>
                                      </p:cBhvr>
                                      <p:to>
                                        <p:strVal val="visible"/>
                                      </p:to>
                                    </p:set>
                                    <p:anim calcmode="lin" valueType="num">
                                      <p:cBhvr additive="base">
                                        <p:cTn id="7" dur="500" fill="hold"/>
                                        <p:tgtEl>
                                          <p:spTgt spid="4">
                                            <p:graphicEl>
                                              <a:dgm id="{FDAACDDF-432F-4FD9-9624-25B7B41CF7B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FDAACDDF-432F-4FD9-9624-25B7B41CF7B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83E3D1C8-E819-4C4A-9E44-B74BE5CD5338}"/>
                                            </p:graphicEl>
                                          </p:spTgt>
                                        </p:tgtEl>
                                        <p:attrNameLst>
                                          <p:attrName>style.visibility</p:attrName>
                                        </p:attrNameLst>
                                      </p:cBhvr>
                                      <p:to>
                                        <p:strVal val="visible"/>
                                      </p:to>
                                    </p:set>
                                    <p:anim calcmode="lin" valueType="num">
                                      <p:cBhvr additive="base">
                                        <p:cTn id="13" dur="500" fill="hold"/>
                                        <p:tgtEl>
                                          <p:spTgt spid="4">
                                            <p:graphicEl>
                                              <a:dgm id="{83E3D1C8-E819-4C4A-9E44-B74BE5CD533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83E3D1C8-E819-4C4A-9E44-B74BE5CD533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88D0761D-CB4F-41FD-A8E8-B43855CADCC5}"/>
                                            </p:graphicEl>
                                          </p:spTgt>
                                        </p:tgtEl>
                                        <p:attrNameLst>
                                          <p:attrName>style.visibility</p:attrName>
                                        </p:attrNameLst>
                                      </p:cBhvr>
                                      <p:to>
                                        <p:strVal val="visible"/>
                                      </p:to>
                                    </p:set>
                                    <p:anim calcmode="lin" valueType="num">
                                      <p:cBhvr additive="base">
                                        <p:cTn id="19" dur="500" fill="hold"/>
                                        <p:tgtEl>
                                          <p:spTgt spid="4">
                                            <p:graphicEl>
                                              <a:dgm id="{88D0761D-CB4F-41FD-A8E8-B43855CADCC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88D0761D-CB4F-41FD-A8E8-B43855CADCC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D506A44A-E0FF-4611-8110-9E62A185B6C3}"/>
                                            </p:graphicEl>
                                          </p:spTgt>
                                        </p:tgtEl>
                                        <p:attrNameLst>
                                          <p:attrName>style.visibility</p:attrName>
                                        </p:attrNameLst>
                                      </p:cBhvr>
                                      <p:to>
                                        <p:strVal val="visible"/>
                                      </p:to>
                                    </p:set>
                                    <p:anim calcmode="lin" valueType="num">
                                      <p:cBhvr additive="base">
                                        <p:cTn id="25" dur="500" fill="hold"/>
                                        <p:tgtEl>
                                          <p:spTgt spid="4">
                                            <p:graphicEl>
                                              <a:dgm id="{D506A44A-E0FF-4611-8110-9E62A185B6C3}"/>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D506A44A-E0FF-4611-8110-9E62A185B6C3}"/>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C699439B-31EE-4DC6-9563-0FB3EB009C1A}"/>
                                            </p:graphicEl>
                                          </p:spTgt>
                                        </p:tgtEl>
                                        <p:attrNameLst>
                                          <p:attrName>style.visibility</p:attrName>
                                        </p:attrNameLst>
                                      </p:cBhvr>
                                      <p:to>
                                        <p:strVal val="visible"/>
                                      </p:to>
                                    </p:set>
                                    <p:anim calcmode="lin" valueType="num">
                                      <p:cBhvr additive="base">
                                        <p:cTn id="31" dur="500" fill="hold"/>
                                        <p:tgtEl>
                                          <p:spTgt spid="4">
                                            <p:graphicEl>
                                              <a:dgm id="{C699439B-31EE-4DC6-9563-0FB3EB009C1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C699439B-31EE-4DC6-9563-0FB3EB009C1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B8CE8E-E4AF-4A8C-8ABC-04C325A09A6E}"/>
              </a:ext>
            </a:extLst>
          </p:cNvPr>
          <p:cNvSpPr>
            <a:spLocks noGrp="1"/>
          </p:cNvSpPr>
          <p:nvPr>
            <p:ph type="title"/>
          </p:nvPr>
        </p:nvSpPr>
        <p:spPr/>
        <p:txBody>
          <a:bodyPr/>
          <a:lstStyle/>
          <a:p>
            <a:r>
              <a:rPr lang="en-US" dirty="0"/>
              <a:t>Example: Hairdresser</a:t>
            </a:r>
          </a:p>
        </p:txBody>
      </p:sp>
      <p:graphicFrame>
        <p:nvGraphicFramePr>
          <p:cNvPr id="4" name="Zástupný symbol pro obsah 3">
            <a:extLst>
              <a:ext uri="{FF2B5EF4-FFF2-40B4-BE49-F238E27FC236}">
                <a16:creationId xmlns:a16="http://schemas.microsoft.com/office/drawing/2014/main" id="{827F6FE4-F4D9-49E2-B237-9A47E7474464}"/>
              </a:ext>
            </a:extLst>
          </p:cNvPr>
          <p:cNvGraphicFramePr>
            <a:graphicFrameLocks noGrp="1"/>
          </p:cNvGraphicFramePr>
          <p:nvPr>
            <p:ph idx="4294967295"/>
            <p:extLst>
              <p:ext uri="{D42A27DB-BD31-4B8C-83A1-F6EECF244321}">
                <p14:modId xmlns:p14="http://schemas.microsoft.com/office/powerpoint/2010/main" val="2549074061"/>
              </p:ext>
            </p:extLst>
          </p:nvPr>
        </p:nvGraphicFramePr>
        <p:xfrm>
          <a:off x="218660" y="1088707"/>
          <a:ext cx="11036339" cy="4952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ek 4">
            <a:extLst>
              <a:ext uri="{FF2B5EF4-FFF2-40B4-BE49-F238E27FC236}">
                <a16:creationId xmlns:a16="http://schemas.microsoft.com/office/drawing/2014/main" id="{8D0312EF-C7ED-4242-90E9-4BDBE09804B3}"/>
              </a:ext>
            </a:extLst>
          </p:cNvPr>
          <p:cNvPicPr>
            <a:picLocks noChangeAspect="1"/>
          </p:cNvPicPr>
          <p:nvPr/>
        </p:nvPicPr>
        <p:blipFill>
          <a:blip r:embed="rId8"/>
          <a:stretch>
            <a:fillRect/>
          </a:stretch>
        </p:blipFill>
        <p:spPr>
          <a:xfrm>
            <a:off x="9427591" y="1513650"/>
            <a:ext cx="2045327" cy="1409003"/>
          </a:xfrm>
          <a:prstGeom prst="rect">
            <a:avLst/>
          </a:prstGeom>
          <a:noFill/>
          <a:ln>
            <a:solidFill>
              <a:srgbClr val="FFFFFF"/>
            </a:solidFill>
          </a:ln>
        </p:spPr>
      </p:pic>
      <p:pic>
        <p:nvPicPr>
          <p:cNvPr id="6" name="Obrázek 5">
            <a:extLst>
              <a:ext uri="{FF2B5EF4-FFF2-40B4-BE49-F238E27FC236}">
                <a16:creationId xmlns:a16="http://schemas.microsoft.com/office/drawing/2014/main" id="{DCD426BB-888E-4E89-B7C8-84A9AC1C55FB}"/>
              </a:ext>
            </a:extLst>
          </p:cNvPr>
          <p:cNvPicPr>
            <a:picLocks noChangeAspect="1"/>
          </p:cNvPicPr>
          <p:nvPr/>
        </p:nvPicPr>
        <p:blipFill rotWithShape="1">
          <a:blip r:embed="rId9">
            <a:clrChange>
              <a:clrFrom>
                <a:srgbClr val="000000"/>
              </a:clrFrom>
              <a:clrTo>
                <a:srgbClr val="000000">
                  <a:alpha val="0"/>
                </a:srgbClr>
              </a:clrTo>
            </a:clrChange>
          </a:blip>
          <a:srcRect l="14142" t="8061" r="12740" b="19865"/>
          <a:stretch/>
        </p:blipFill>
        <p:spPr>
          <a:xfrm>
            <a:off x="8360838" y="3861043"/>
            <a:ext cx="4244746" cy="2790641"/>
          </a:xfrm>
          <a:prstGeom prst="rect">
            <a:avLst/>
          </a:prstGeom>
        </p:spPr>
      </p:pic>
      <p:pic>
        <p:nvPicPr>
          <p:cNvPr id="7" name="Obrázek 6">
            <a:extLst>
              <a:ext uri="{FF2B5EF4-FFF2-40B4-BE49-F238E27FC236}">
                <a16:creationId xmlns:a16="http://schemas.microsoft.com/office/drawing/2014/main" id="{17F5C4F3-1A61-492E-8B7A-05B46F018783}"/>
              </a:ext>
            </a:extLst>
          </p:cNvPr>
          <p:cNvPicPr>
            <a:picLocks noChangeAspect="1"/>
          </p:cNvPicPr>
          <p:nvPr/>
        </p:nvPicPr>
        <p:blipFill>
          <a:blip r:embed="rId10"/>
          <a:stretch>
            <a:fillRect/>
          </a:stretch>
        </p:blipFill>
        <p:spPr>
          <a:xfrm>
            <a:off x="9279873" y="2906215"/>
            <a:ext cx="2340762" cy="1234771"/>
          </a:xfrm>
          <a:prstGeom prst="rect">
            <a:avLst/>
          </a:prstGeom>
        </p:spPr>
      </p:pic>
    </p:spTree>
    <p:extLst>
      <p:ext uri="{BB962C8B-B14F-4D97-AF65-F5344CB8AC3E}">
        <p14:creationId xmlns:p14="http://schemas.microsoft.com/office/powerpoint/2010/main" val="173002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A1F5127-DE90-4432-9AA6-54E877D55F0D}"/>
                                            </p:graphicEl>
                                          </p:spTgt>
                                        </p:tgtEl>
                                        <p:attrNameLst>
                                          <p:attrName>style.visibility</p:attrName>
                                        </p:attrNameLst>
                                      </p:cBhvr>
                                      <p:to>
                                        <p:strVal val="visible"/>
                                      </p:to>
                                    </p:set>
                                    <p:animEffect transition="in" filter="fade">
                                      <p:cBhvr>
                                        <p:cTn id="7" dur="500"/>
                                        <p:tgtEl>
                                          <p:spTgt spid="4">
                                            <p:graphicEl>
                                              <a:dgm id="{5A1F5127-DE90-4432-9AA6-54E877D55F0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37AB9D34-2147-4CC4-96F9-7C7ADB0A1989}"/>
                                            </p:graphicEl>
                                          </p:spTgt>
                                        </p:tgtEl>
                                        <p:attrNameLst>
                                          <p:attrName>style.visibility</p:attrName>
                                        </p:attrNameLst>
                                      </p:cBhvr>
                                      <p:to>
                                        <p:strVal val="visible"/>
                                      </p:to>
                                    </p:set>
                                    <p:animEffect transition="in" filter="fade">
                                      <p:cBhvr>
                                        <p:cTn id="10" dur="500"/>
                                        <p:tgtEl>
                                          <p:spTgt spid="4">
                                            <p:graphicEl>
                                              <a:dgm id="{37AB9D34-2147-4CC4-96F9-7C7ADB0A198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EE049055-680D-4E46-8696-C4141FA41551}"/>
                                            </p:graphicEl>
                                          </p:spTgt>
                                        </p:tgtEl>
                                        <p:attrNameLst>
                                          <p:attrName>style.visibility</p:attrName>
                                        </p:attrNameLst>
                                      </p:cBhvr>
                                      <p:to>
                                        <p:strVal val="visible"/>
                                      </p:to>
                                    </p:set>
                                    <p:animEffect transition="in" filter="fade">
                                      <p:cBhvr>
                                        <p:cTn id="15" dur="500"/>
                                        <p:tgtEl>
                                          <p:spTgt spid="4">
                                            <p:graphicEl>
                                              <a:dgm id="{EE049055-680D-4E46-8696-C4141FA4155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0F2BFE82-1EFF-4E65-8F47-70AEA90EECA7}"/>
                                            </p:graphicEl>
                                          </p:spTgt>
                                        </p:tgtEl>
                                        <p:attrNameLst>
                                          <p:attrName>style.visibility</p:attrName>
                                        </p:attrNameLst>
                                      </p:cBhvr>
                                      <p:to>
                                        <p:strVal val="visible"/>
                                      </p:to>
                                    </p:set>
                                    <p:animEffect transition="in" filter="fade">
                                      <p:cBhvr>
                                        <p:cTn id="20" dur="500"/>
                                        <p:tgtEl>
                                          <p:spTgt spid="4">
                                            <p:graphicEl>
                                              <a:dgm id="{0F2BFE82-1EFF-4E65-8F47-70AEA90EECA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F592C7CF-25F4-44EA-A898-F6DF52590120}"/>
                                            </p:graphicEl>
                                          </p:spTgt>
                                        </p:tgtEl>
                                        <p:attrNameLst>
                                          <p:attrName>style.visibility</p:attrName>
                                        </p:attrNameLst>
                                      </p:cBhvr>
                                      <p:to>
                                        <p:strVal val="visible"/>
                                      </p:to>
                                    </p:set>
                                    <p:animEffect transition="in" filter="fade">
                                      <p:cBhvr>
                                        <p:cTn id="23" dur="500"/>
                                        <p:tgtEl>
                                          <p:spTgt spid="4">
                                            <p:graphicEl>
                                              <a:dgm id="{F592C7CF-25F4-44EA-A898-F6DF5259012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8324A72-F0DC-46D1-8464-B90B3718D251}"/>
                                            </p:graphicEl>
                                          </p:spTgt>
                                        </p:tgtEl>
                                        <p:attrNameLst>
                                          <p:attrName>style.visibility</p:attrName>
                                        </p:attrNameLst>
                                      </p:cBhvr>
                                      <p:to>
                                        <p:strVal val="visible"/>
                                      </p:to>
                                    </p:set>
                                    <p:animEffect transition="in" filter="fade">
                                      <p:cBhvr>
                                        <p:cTn id="28" dur="500"/>
                                        <p:tgtEl>
                                          <p:spTgt spid="4">
                                            <p:graphicEl>
                                              <a:dgm id="{28324A72-F0DC-46D1-8464-B90B3718D25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theme1.xml><?xml version="1.0" encoding="utf-8"?>
<a:theme xmlns:a="http://schemas.openxmlformats.org/drawingml/2006/main" name="SeSLab">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SLab" id="{62A1DE5B-5DD5-45A8-B7E3-46C89D80726A}" vid="{D2F2ED78-E11C-4B28-93C4-4DF1867F107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SeSLab</Template>
  <TotalTime>3756</TotalTime>
  <Words>2702</Words>
  <Application>Microsoft Office PowerPoint</Application>
  <PresentationFormat>Širokoúhlá obrazovka</PresentationFormat>
  <Paragraphs>284</Paragraphs>
  <Slides>33</Slides>
  <Notes>31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33</vt:i4>
      </vt:variant>
    </vt:vector>
  </HeadingPairs>
  <TitlesOfParts>
    <vt:vector size="40" baseType="lpstr">
      <vt:lpstr>Arial</vt:lpstr>
      <vt:lpstr>Calibri</vt:lpstr>
      <vt:lpstr>Symbol</vt:lpstr>
      <vt:lpstr>Tahoma</vt:lpstr>
      <vt:lpstr>Times New Roman</vt:lpstr>
      <vt:lpstr>Wingdings</vt:lpstr>
      <vt:lpstr>SeSLab</vt:lpstr>
      <vt:lpstr>Smart City and complexity</vt:lpstr>
      <vt:lpstr>When we want to speak about smart city</vt:lpstr>
      <vt:lpstr>Definition of Smart City</vt:lpstr>
      <vt:lpstr>Possible definitions</vt:lpstr>
      <vt:lpstr>Main research questions</vt:lpstr>
      <vt:lpstr>Smart City Services</vt:lpstr>
      <vt:lpstr>What is the complexity?</vt:lpstr>
      <vt:lpstr>What are complex services?</vt:lpstr>
      <vt:lpstr>Example: Hairdresser</vt:lpstr>
      <vt:lpstr>Help of Service approach</vt:lpstr>
      <vt:lpstr>Value and its features</vt:lpstr>
      <vt:lpstr>Smart features</vt:lpstr>
      <vt:lpstr>Smart Services</vt:lpstr>
      <vt:lpstr>Supportive services</vt:lpstr>
      <vt:lpstr>Supportive IT services</vt:lpstr>
      <vt:lpstr>Hardware</vt:lpstr>
      <vt:lpstr>Software</vt:lpstr>
      <vt:lpstr>Layered model of Smart City</vt:lpstr>
      <vt:lpstr>Detailed Layers‘ analysis</vt:lpstr>
      <vt:lpstr>The journey continued…..</vt:lpstr>
      <vt:lpstr>The main requests to the model</vt:lpstr>
      <vt:lpstr>New developed model</vt:lpstr>
      <vt:lpstr>Why do we need such complicated structure?</vt:lpstr>
      <vt:lpstr>Example I. - cameras</vt:lpstr>
      <vt:lpstr>Example – Smart lightning</vt:lpstr>
      <vt:lpstr>The positives are obvious</vt:lpstr>
      <vt:lpstr>Can we find any negative experiences?</vt:lpstr>
      <vt:lpstr>Explanation</vt:lpstr>
      <vt:lpstr>Ok, but if we have a good infrastructure….?</vt:lpstr>
      <vt:lpstr>Explanation</vt:lpstr>
      <vt:lpstr>Possible sollution</vt:lpstr>
      <vt:lpstr>Conclusion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Smart City  in lens of Viable System Approach</dc:title>
  <dc:creator>Leonard Walletzky</dc:creator>
  <cp:lastModifiedBy>Leonard Walletzký</cp:lastModifiedBy>
  <cp:revision>20</cp:revision>
  <dcterms:created xsi:type="dcterms:W3CDTF">2021-06-04T08:23:26Z</dcterms:created>
  <dcterms:modified xsi:type="dcterms:W3CDTF">2024-11-14T10:06:53Z</dcterms:modified>
</cp:coreProperties>
</file>