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4150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4467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0560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9305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7885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343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523365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650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24319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55155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5973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6FB84-7EFB-41AF-BB1A-2EBFB2DBC941}" type="datetimeFigureOut">
              <a:rPr lang="cs-CZ" smtClean="0"/>
              <a:t>20.11.2023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40340-1E34-4027-83FF-9F9B5DC8106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1173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so.org/obp/ui/" TargetMode="External"/><Relationship Id="rId2" Type="http://schemas.openxmlformats.org/officeDocument/2006/relationships/hyperlink" Target="https://www.iso.org/standard/27001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ISO 27001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174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95564" y="1028343"/>
            <a:ext cx="1139767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ISO/IEC 27001:2022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 is a standard for </a:t>
            </a:r>
            <a:r>
              <a:rPr lang="en-US" b="1" i="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information security management systems (ISMS)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 that provides guidance for establishing, implementing, maintaining, and continually improving an information security management system </a:t>
            </a:r>
            <a:r>
              <a:rPr lang="en-US" b="0" i="0" baseline="3000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1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.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It is the world’s best-known standard for ISMS and is applicable to companies of any size and from all sectors of activity </a:t>
            </a:r>
            <a:r>
              <a:rPr lang="en-US" b="0" i="0" baseline="3000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1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.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The standard defines requirements that an ISMS must meet and provides a tool for risk management, cyber-resilience, and operational excellence </a:t>
            </a:r>
            <a:r>
              <a:rPr lang="en-US" b="0" i="0" baseline="3000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1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.</a:t>
            </a:r>
          </a:p>
          <a:p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The standard was most recently established in 2022 by the International Organization for Standardization (ISO) and the International </a:t>
            </a:r>
            <a:r>
              <a:rPr lang="en-US" b="0" i="0" dirty="0" err="1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Electrotechnical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 Commission (IEC) </a:t>
            </a:r>
            <a:r>
              <a:rPr lang="en-US" b="0" i="0" baseline="30000" dirty="0" smtClean="0">
                <a:solidFill>
                  <a:srgbClr val="111111"/>
                </a:solidFill>
                <a:effectLst/>
                <a:latin typeface="-apple-system"/>
                <a:hlinkClick r:id="rId2"/>
              </a:rPr>
              <a:t>1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. 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  <a:hlinkClick r:id="rId3"/>
              </a:rPr>
              <a:t>It replaces the previous version, ISO/IEC 27001:2013, and includes requirements for the assessment and treatment of information security risks tailored to the needs of the organization </a:t>
            </a:r>
            <a:r>
              <a:rPr lang="en-US" b="0" i="0" baseline="30000" dirty="0" smtClean="0">
                <a:solidFill>
                  <a:srgbClr val="111111"/>
                </a:solidFill>
                <a:effectLst/>
                <a:latin typeface="-apple-system"/>
                <a:hlinkClick r:id="rId3"/>
              </a:rPr>
              <a:t>2</a:t>
            </a:r>
            <a:r>
              <a:rPr lang="en-US" b="0" i="0" dirty="0" smtClean="0">
                <a:solidFill>
                  <a:srgbClr val="111111"/>
                </a:solidFill>
                <a:effectLst/>
                <a:latin typeface="-apple-system"/>
              </a:rPr>
              <a:t>.</a:t>
            </a:r>
            <a:endParaRPr lang="en-US" b="0" i="0" dirty="0">
              <a:solidFill>
                <a:srgbClr val="111111"/>
              </a:solidFill>
              <a:effectLst/>
              <a:latin typeface="-apple-system"/>
            </a:endParaRPr>
          </a:p>
        </p:txBody>
      </p:sp>
    </p:spTree>
    <p:extLst>
      <p:ext uri="{BB962C8B-B14F-4D97-AF65-F5344CB8AC3E}">
        <p14:creationId xmlns:p14="http://schemas.microsoft.com/office/powerpoint/2010/main" val="2432923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366712"/>
            <a:ext cx="9753600" cy="6124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6903677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4</Words>
  <Application>Microsoft Office PowerPoint</Application>
  <PresentationFormat>Širokoúhlá obrazovka</PresentationFormat>
  <Paragraphs>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-apple-system</vt:lpstr>
      <vt:lpstr>Arial</vt:lpstr>
      <vt:lpstr>Calibri</vt:lpstr>
      <vt:lpstr>Calibri Light</vt:lpstr>
      <vt:lpstr>Motiv Office</vt:lpstr>
      <vt:lpstr>ISO 27001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ISO 27001</dc:title>
  <dc:creator>stm</dc:creator>
  <cp:lastModifiedBy>stm</cp:lastModifiedBy>
  <cp:revision>2</cp:revision>
  <dcterms:created xsi:type="dcterms:W3CDTF">2023-11-20T19:53:48Z</dcterms:created>
  <dcterms:modified xsi:type="dcterms:W3CDTF">2023-11-20T20:10:40Z</dcterms:modified>
</cp:coreProperties>
</file>