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7" r:id="rId2"/>
    <p:sldId id="266" r:id="rId3"/>
    <p:sldId id="265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89926" autoAdjust="0"/>
  </p:normalViewPr>
  <p:slideViewPr>
    <p:cSldViewPr>
      <p:cViewPr varScale="1">
        <p:scale>
          <a:sx n="72" d="100"/>
          <a:sy n="72" d="100"/>
        </p:scale>
        <p:origin x="9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CD14DBB7-526A-41BD-B3EB-A2C5906268C8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EFFD5AD3-DA6A-4A83-A81E-0B080D2818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04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masakst@gmail.com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D5AD3-DA6A-4A83-A81E-0B080D2818F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3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3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75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68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6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6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52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6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50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49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61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90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66AD-217F-47CC-ADE9-DE7CD60DB32A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E4C07-97AA-4E70-8F9C-F2914AEA53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85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</a:t>
            </a:r>
            <a:r>
              <a:rPr lang="cs-CZ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4264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916A8B-7C19-4BF8-81B8-6AF4BAE19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Termin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seminar</a:t>
            </a:r>
            <a:r>
              <a:rPr lang="cs-CZ" dirty="0"/>
              <a:t> via MS </a:t>
            </a:r>
            <a:r>
              <a:rPr lang="cs-CZ" dirty="0" err="1" smtClean="0"/>
              <a:t>Teams</a:t>
            </a:r>
            <a:r>
              <a:rPr lang="cs-CZ" dirty="0" smtClean="0"/>
              <a:t>, </a:t>
            </a:r>
            <a:r>
              <a:rPr lang="cs-CZ" dirty="0" err="1" smtClean="0"/>
              <a:t>from</a:t>
            </a:r>
            <a:r>
              <a:rPr lang="cs-CZ" dirty="0" smtClean="0"/>
              <a:t> 10.00 </a:t>
            </a:r>
            <a:r>
              <a:rPr lang="cs-CZ" dirty="0" err="1" smtClean="0"/>
              <a:t>a.m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2.10.</a:t>
            </a:r>
          </a:p>
          <a:p>
            <a:r>
              <a:rPr lang="cs-CZ" dirty="0" smtClean="0"/>
              <a:t>16.10. </a:t>
            </a:r>
          </a:p>
          <a:p>
            <a:r>
              <a:rPr lang="cs-CZ" dirty="0" smtClean="0"/>
              <a:t>30.10. </a:t>
            </a:r>
          </a:p>
          <a:p>
            <a:r>
              <a:rPr lang="cs-CZ" dirty="0" smtClean="0"/>
              <a:t>13.11. </a:t>
            </a:r>
          </a:p>
          <a:p>
            <a:r>
              <a:rPr lang="cs-CZ" dirty="0" smtClean="0"/>
              <a:t>27.11.</a:t>
            </a:r>
            <a:endParaRPr lang="cs-CZ" dirty="0"/>
          </a:p>
          <a:p>
            <a:r>
              <a:rPr lang="cs-CZ" dirty="0" smtClean="0"/>
              <a:t>11.12</a:t>
            </a:r>
            <a:r>
              <a:rPr lang="cs-CZ" dirty="0"/>
              <a:t>. –  </a:t>
            </a:r>
            <a:r>
              <a:rPr lang="cs-CZ" dirty="0" smtClean="0"/>
              <a:t>test via 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61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06B46-0921-4132-A3B3-84AED828C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project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A81162-08FE-4CE8-92B2-D5EA925E2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			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SBU – </a:t>
            </a:r>
            <a:r>
              <a:rPr lang="cs-CZ" dirty="0" err="1"/>
              <a:t>Strategy</a:t>
            </a:r>
            <a:r>
              <a:rPr lang="cs-CZ" dirty="0"/>
              <a:t> business </a:t>
            </a:r>
            <a:r>
              <a:rPr lang="cs-CZ" dirty="0" smtClean="0"/>
              <a:t>unit</a:t>
            </a:r>
            <a:endParaRPr lang="cs-CZ" dirty="0"/>
          </a:p>
          <a:p>
            <a:r>
              <a:rPr lang="cs-CZ" dirty="0" err="1"/>
              <a:t>Company</a:t>
            </a:r>
            <a:r>
              <a:rPr lang="cs-CZ" dirty="0"/>
              <a:t>/ department</a:t>
            </a:r>
          </a:p>
          <a:p>
            <a:r>
              <a:rPr lang="cs-CZ" dirty="0" err="1" smtClean="0"/>
              <a:t>Object</a:t>
            </a:r>
            <a:endParaRPr lang="cs-CZ" dirty="0"/>
          </a:p>
          <a:p>
            <a:r>
              <a:rPr lang="cs-CZ" dirty="0" smtClean="0"/>
              <a:t>Vision</a:t>
            </a:r>
          </a:p>
          <a:p>
            <a:r>
              <a:rPr lang="cs-CZ" dirty="0" err="1" smtClean="0"/>
              <a:t>Targets</a:t>
            </a:r>
            <a:r>
              <a:rPr lang="cs-CZ" dirty="0" smtClean="0"/>
              <a:t> 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ersonals</a:t>
            </a:r>
            <a:r>
              <a:rPr lang="cs-CZ" dirty="0" smtClean="0"/>
              <a:t> </a:t>
            </a:r>
            <a:r>
              <a:rPr lang="cs-CZ" dirty="0"/>
              <a:t>status </a:t>
            </a:r>
          </a:p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/>
              <a:t>situation</a:t>
            </a:r>
            <a:endParaRPr lang="cs-CZ" dirty="0"/>
          </a:p>
          <a:p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policy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754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36</Words>
  <Application>Microsoft Office PowerPoint</Application>
  <PresentationFormat>Předvádění na obrazovce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Risk management seminar</vt:lpstr>
      <vt:lpstr>Prezentace aplikace PowerPoint</vt:lpstr>
      <vt:lpstr>Seminar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Fedic</dc:creator>
  <cp:lastModifiedBy>stm</cp:lastModifiedBy>
  <cp:revision>47</cp:revision>
  <cp:lastPrinted>2020-10-20T10:41:00Z</cp:lastPrinted>
  <dcterms:created xsi:type="dcterms:W3CDTF">2013-06-06T09:27:38Z</dcterms:created>
  <dcterms:modified xsi:type="dcterms:W3CDTF">2024-09-23T13:15:12Z</dcterms:modified>
</cp:coreProperties>
</file>