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730" r:id="rId2"/>
    <p:sldMasterId id="2147484738" r:id="rId3"/>
    <p:sldMasterId id="2147484814" r:id="rId4"/>
    <p:sldMasterId id="2147486376" r:id="rId5"/>
    <p:sldMasterId id="2147486388" r:id="rId6"/>
    <p:sldMasterId id="2147486488" r:id="rId7"/>
    <p:sldMasterId id="2147488700" r:id="rId8"/>
    <p:sldMasterId id="2147488713" r:id="rId9"/>
  </p:sldMasterIdLst>
  <p:notesMasterIdLst>
    <p:notesMasterId r:id="rId44"/>
  </p:notesMasterIdLst>
  <p:handoutMasterIdLst>
    <p:handoutMasterId r:id="rId45"/>
  </p:handoutMasterIdLst>
  <p:sldIdLst>
    <p:sldId id="757" r:id="rId10"/>
    <p:sldId id="755" r:id="rId11"/>
    <p:sldId id="759" r:id="rId12"/>
    <p:sldId id="758" r:id="rId13"/>
    <p:sldId id="760" r:id="rId14"/>
    <p:sldId id="761" r:id="rId15"/>
    <p:sldId id="762" r:id="rId16"/>
    <p:sldId id="763" r:id="rId17"/>
    <p:sldId id="764" r:id="rId18"/>
    <p:sldId id="765" r:id="rId19"/>
    <p:sldId id="766" r:id="rId20"/>
    <p:sldId id="767" r:id="rId21"/>
    <p:sldId id="770" r:id="rId22"/>
    <p:sldId id="771" r:id="rId23"/>
    <p:sldId id="768" r:id="rId24"/>
    <p:sldId id="773" r:id="rId25"/>
    <p:sldId id="774" r:id="rId26"/>
    <p:sldId id="776" r:id="rId27"/>
    <p:sldId id="772" r:id="rId28"/>
    <p:sldId id="777" r:id="rId29"/>
    <p:sldId id="779" r:id="rId30"/>
    <p:sldId id="778" r:id="rId31"/>
    <p:sldId id="791" r:id="rId32"/>
    <p:sldId id="782" r:id="rId33"/>
    <p:sldId id="784" r:id="rId34"/>
    <p:sldId id="783" r:id="rId35"/>
    <p:sldId id="786" r:id="rId36"/>
    <p:sldId id="785" r:id="rId37"/>
    <p:sldId id="788" r:id="rId38"/>
    <p:sldId id="787" r:id="rId39"/>
    <p:sldId id="789" r:id="rId40"/>
    <p:sldId id="790" r:id="rId41"/>
    <p:sldId id="846" r:id="rId42"/>
    <p:sldId id="847" r:id="rId43"/>
  </p:sldIdLst>
  <p:sldSz cx="9144000" cy="6858000" type="screen4x3"/>
  <p:notesSz cx="9929813" cy="6797675"/>
  <p:custShowLst>
    <p:custShow name="kampus MU" id="0">
      <p:sldLst/>
    </p:custShow>
    <p:custShow name="Kampus vut" id="1">
      <p:sldLst/>
    </p:custShow>
    <p:custShow name="rp1" id="2">
      <p:sldLst/>
    </p:custShow>
    <p:custShow name="rp2" id="3">
      <p:sldLst/>
    </p:custShow>
    <p:custShow name="rp3" id="4">
      <p:sldLst/>
    </p:custShow>
    <p:custShow name="rp4" id="5">
      <p:sldLst/>
    </p:custShow>
    <p:custShow name="rp5" id="6">
      <p:sldLst/>
    </p:custShow>
    <p:custShow name="rp6" id="7">
      <p:sldLst/>
    </p:custShow>
    <p:custShow name="rp7" id="8">
      <p:sldLst/>
    </p:custShow>
  </p:custShowLst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2">
          <p15:clr>
            <a:srgbClr val="A4A3A4"/>
          </p15:clr>
        </p15:guide>
        <p15:guide id="2" pos="2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220"/>
    <a:srgbClr val="0000FF"/>
    <a:srgbClr val="336600"/>
    <a:srgbClr val="64B923"/>
    <a:srgbClr val="DAEBB3"/>
    <a:srgbClr val="7AC143"/>
    <a:srgbClr val="7F7F7F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14" autoAdjust="0"/>
    <p:restoredTop sz="86400" autoAdjust="0"/>
  </p:normalViewPr>
  <p:slideViewPr>
    <p:cSldViewPr snapToGrid="0">
      <p:cViewPr varScale="1">
        <p:scale>
          <a:sx n="59" d="100"/>
          <a:sy n="59" d="100"/>
        </p:scale>
        <p:origin x="1424" y="80"/>
      </p:cViewPr>
      <p:guideLst>
        <p:guide orient="horz" pos="3912"/>
        <p:guide pos="2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92028"/>
    </p:cViewPr>
  </p:sorterViewPr>
  <p:notesViewPr>
    <p:cSldViewPr snapToGrid="0">
      <p:cViewPr varScale="1">
        <p:scale>
          <a:sx n="115" d="100"/>
          <a:sy n="115" d="100"/>
        </p:scale>
        <p:origin x="-2034" y="-102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23B2323-93CA-64C9-D850-FD91296662D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DEA9988-7EDB-4474-0578-8F23923EB46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513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F974D20-C33D-73CD-6562-5956686FA3A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EB3C2C8-5982-AA2E-0512-67D1B595E0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0A5AC12-22B7-E5DC-0DB4-48262761A51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24513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6F046C25-217F-BD51-CFDF-BF7AF311DEB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8837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371BA753-FCDF-249F-7906-458463D7449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28975"/>
            <a:ext cx="794385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5D6BBE9-C42D-154A-4A46-09F2BF143BE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4CDAEACA-1808-E672-DE17-8223DA0386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13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A3CD446-E24B-4211-B0B9-4DFA542D615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CF75FC5-B31D-D1E4-C359-7ACCBEE405E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9A81AA5-BF43-AAE0-DC23-3CDC1AD6755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8BCEAE1D-0FE3-8C7B-0A2A-9A6048298D9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35845" name="Rectangle 7">
            <a:extLst>
              <a:ext uri="{FF2B5EF4-FFF2-40B4-BE49-F238E27FC236}">
                <a16:creationId xmlns:a16="http://schemas.microsoft.com/office/drawing/2014/main" id="{0C68C402-6B80-5222-7C9D-56F4A95AA1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8EB9E8A-6760-406B-9C96-8010F8087D96}" type="slidenum">
              <a:rPr lang="de-DE" altLang="en-US" smtClean="0"/>
              <a:pPr/>
              <a:t>2</a:t>
            </a:fld>
            <a:endParaRPr lang="de-DE" altLang="en-US"/>
          </a:p>
        </p:txBody>
      </p:sp>
      <p:sp>
        <p:nvSpPr>
          <p:cNvPr id="35846" name="Rectangle 2">
            <a:extLst>
              <a:ext uri="{FF2B5EF4-FFF2-40B4-BE49-F238E27FC236}">
                <a16:creationId xmlns:a16="http://schemas.microsoft.com/office/drawing/2014/main" id="{FE41BBFA-377F-A420-167A-3D7E2DBD85A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87425" y="766763"/>
            <a:ext cx="5118100" cy="3838575"/>
          </a:xfrm>
          <a:ln/>
        </p:spPr>
      </p:sp>
      <p:sp>
        <p:nvSpPr>
          <p:cNvPr id="35847" name="Rectangle 3">
            <a:extLst>
              <a:ext uri="{FF2B5EF4-FFF2-40B4-BE49-F238E27FC236}">
                <a16:creationId xmlns:a16="http://schemas.microsoft.com/office/drawing/2014/main" id="{CC4419B9-D33F-905E-EE95-6604EF83FD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42F569F-7410-641F-70BD-DB3925847E9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13D689C-A15E-21D5-94FB-B619CA884A9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A2450C53-D3F5-CAE3-5F1C-75A8A2EEFB8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54277" name="Rectangle 7">
            <a:extLst>
              <a:ext uri="{FF2B5EF4-FFF2-40B4-BE49-F238E27FC236}">
                <a16:creationId xmlns:a16="http://schemas.microsoft.com/office/drawing/2014/main" id="{063620E5-F778-2993-8A97-48184D15A5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F6790FF-5F0D-439F-A104-86BEA7630960}" type="slidenum">
              <a:rPr lang="de-DE" altLang="en-US" smtClean="0"/>
              <a:pPr/>
              <a:t>11</a:t>
            </a:fld>
            <a:endParaRPr lang="de-DE" altLang="en-US"/>
          </a:p>
        </p:txBody>
      </p:sp>
      <p:sp>
        <p:nvSpPr>
          <p:cNvPr id="54278" name="Rectangle 2">
            <a:extLst>
              <a:ext uri="{FF2B5EF4-FFF2-40B4-BE49-F238E27FC236}">
                <a16:creationId xmlns:a16="http://schemas.microsoft.com/office/drawing/2014/main" id="{662746F0-C444-D9B4-14FE-695013FA599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87425" y="766763"/>
            <a:ext cx="5118100" cy="3838575"/>
          </a:xfrm>
          <a:ln/>
        </p:spPr>
      </p:sp>
      <p:sp>
        <p:nvSpPr>
          <p:cNvPr id="54279" name="Rectangle 3">
            <a:extLst>
              <a:ext uri="{FF2B5EF4-FFF2-40B4-BE49-F238E27FC236}">
                <a16:creationId xmlns:a16="http://schemas.microsoft.com/office/drawing/2014/main" id="{CF016E85-0FD0-6878-AA2A-378F9F8236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6E11121-4842-E8D1-0A52-9013CE321C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FE77B9D-7460-427E-F7E3-AE267270252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8474987D-E651-6A86-4ABC-05679B11694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56325" name="Rectangle 7">
            <a:extLst>
              <a:ext uri="{FF2B5EF4-FFF2-40B4-BE49-F238E27FC236}">
                <a16:creationId xmlns:a16="http://schemas.microsoft.com/office/drawing/2014/main" id="{67EC2CF6-2C34-4515-7D8C-BECA676825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9C3CD28-080A-4500-A9FE-B31B680685F8}" type="slidenum">
              <a:rPr lang="de-DE" altLang="en-US" smtClean="0"/>
              <a:pPr/>
              <a:t>12</a:t>
            </a:fld>
            <a:endParaRPr lang="de-DE" altLang="en-US"/>
          </a:p>
        </p:txBody>
      </p:sp>
      <p:sp>
        <p:nvSpPr>
          <p:cNvPr id="56326" name="Rectangle 2">
            <a:extLst>
              <a:ext uri="{FF2B5EF4-FFF2-40B4-BE49-F238E27FC236}">
                <a16:creationId xmlns:a16="http://schemas.microsoft.com/office/drawing/2014/main" id="{52EB9704-E928-3DB7-773A-1B957DA0DC0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87425" y="766763"/>
            <a:ext cx="5118100" cy="3838575"/>
          </a:xfrm>
          <a:ln/>
        </p:spPr>
      </p:sp>
      <p:sp>
        <p:nvSpPr>
          <p:cNvPr id="56327" name="Rectangle 3">
            <a:extLst>
              <a:ext uri="{FF2B5EF4-FFF2-40B4-BE49-F238E27FC236}">
                <a16:creationId xmlns:a16="http://schemas.microsoft.com/office/drawing/2014/main" id="{2CE2F69B-7A16-AB7E-EB83-E488B60E2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C594DE0-9446-C3A2-59A7-2D7F6031BA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15BCDCF-C4DC-D12A-C8AC-1358545C4A8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43A6474D-F6F0-08F7-7833-5A1B90FF641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58373" name="Rectangle 7">
            <a:extLst>
              <a:ext uri="{FF2B5EF4-FFF2-40B4-BE49-F238E27FC236}">
                <a16:creationId xmlns:a16="http://schemas.microsoft.com/office/drawing/2014/main" id="{B19932C3-D984-BFFE-835C-3A9520E85B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707C91C-5C13-4B0B-8AF8-3692176F39F2}" type="slidenum">
              <a:rPr lang="de-DE" altLang="en-US" smtClean="0"/>
              <a:pPr/>
              <a:t>13</a:t>
            </a:fld>
            <a:endParaRPr lang="de-DE" altLang="en-US"/>
          </a:p>
        </p:txBody>
      </p:sp>
      <p:sp>
        <p:nvSpPr>
          <p:cNvPr id="58374" name="Rectangle 2">
            <a:extLst>
              <a:ext uri="{FF2B5EF4-FFF2-40B4-BE49-F238E27FC236}">
                <a16:creationId xmlns:a16="http://schemas.microsoft.com/office/drawing/2014/main" id="{802AD762-E44F-37C0-129A-B13972C77CA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87425" y="766763"/>
            <a:ext cx="5118100" cy="3838575"/>
          </a:xfrm>
          <a:ln/>
        </p:spPr>
      </p:sp>
      <p:sp>
        <p:nvSpPr>
          <p:cNvPr id="58375" name="Rectangle 3">
            <a:extLst>
              <a:ext uri="{FF2B5EF4-FFF2-40B4-BE49-F238E27FC236}">
                <a16:creationId xmlns:a16="http://schemas.microsoft.com/office/drawing/2014/main" id="{54541B67-88FF-0EC6-7D6A-3FC10F8DFD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4A0E039-CFC9-1577-187D-F38784A7D01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EB57368-8561-03E8-9677-E0582E7F8AE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8545686F-5E73-2947-3260-1D1D603911A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60421" name="Rectangle 7">
            <a:extLst>
              <a:ext uri="{FF2B5EF4-FFF2-40B4-BE49-F238E27FC236}">
                <a16:creationId xmlns:a16="http://schemas.microsoft.com/office/drawing/2014/main" id="{D9EFB0BE-9BDB-5CF2-AA66-D8325ED2E7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C203C0D-FD35-43B7-9CEC-31CD83A60D94}" type="slidenum">
              <a:rPr lang="de-DE" altLang="en-US" smtClean="0"/>
              <a:pPr/>
              <a:t>14</a:t>
            </a:fld>
            <a:endParaRPr lang="de-DE" altLang="en-US"/>
          </a:p>
        </p:txBody>
      </p:sp>
      <p:sp>
        <p:nvSpPr>
          <p:cNvPr id="60422" name="Rectangle 2">
            <a:extLst>
              <a:ext uri="{FF2B5EF4-FFF2-40B4-BE49-F238E27FC236}">
                <a16:creationId xmlns:a16="http://schemas.microsoft.com/office/drawing/2014/main" id="{F12D866E-BC99-681B-0B1E-E70ADECFC69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87425" y="766763"/>
            <a:ext cx="5118100" cy="3838575"/>
          </a:xfrm>
          <a:ln/>
        </p:spPr>
      </p:sp>
      <p:sp>
        <p:nvSpPr>
          <p:cNvPr id="60423" name="Rectangle 3">
            <a:extLst>
              <a:ext uri="{FF2B5EF4-FFF2-40B4-BE49-F238E27FC236}">
                <a16:creationId xmlns:a16="http://schemas.microsoft.com/office/drawing/2014/main" id="{1442F564-6446-9750-3C77-ECE3A851C5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713CCBD-FB2E-7F13-62F6-D642AEA9C29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1DC52E6-ED0A-5DB2-2AE0-C41636DA694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458C6D96-6C1F-C8A6-A3F2-3BA28499FF8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62469" name="Rectangle 7">
            <a:extLst>
              <a:ext uri="{FF2B5EF4-FFF2-40B4-BE49-F238E27FC236}">
                <a16:creationId xmlns:a16="http://schemas.microsoft.com/office/drawing/2014/main" id="{8656D9CF-3D63-9375-F5BF-C77FAD15BB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E4579C7-EFF2-4551-AE84-E4EFEA3EDB57}" type="slidenum">
              <a:rPr lang="de-DE" altLang="en-US" smtClean="0"/>
              <a:pPr/>
              <a:t>15</a:t>
            </a:fld>
            <a:endParaRPr lang="de-DE" altLang="en-US"/>
          </a:p>
        </p:txBody>
      </p:sp>
      <p:sp>
        <p:nvSpPr>
          <p:cNvPr id="62470" name="Rectangle 2">
            <a:extLst>
              <a:ext uri="{FF2B5EF4-FFF2-40B4-BE49-F238E27FC236}">
                <a16:creationId xmlns:a16="http://schemas.microsoft.com/office/drawing/2014/main" id="{97853730-A5B8-C717-B72D-8B13A006729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87425" y="766763"/>
            <a:ext cx="5118100" cy="3838575"/>
          </a:xfrm>
          <a:ln/>
        </p:spPr>
      </p:sp>
      <p:sp>
        <p:nvSpPr>
          <p:cNvPr id="62471" name="Rectangle 3">
            <a:extLst>
              <a:ext uri="{FF2B5EF4-FFF2-40B4-BE49-F238E27FC236}">
                <a16:creationId xmlns:a16="http://schemas.microsoft.com/office/drawing/2014/main" id="{62B30CC3-CB1B-D747-1735-6FDE4DF37A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51BD43F-805E-2E4E-ACAE-0BABE484249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3004808-D9D7-277A-ACE9-8CC5B6DFE2D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336193A4-6D83-142B-F7DE-2DA1660D61D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64517" name="Rectangle 7">
            <a:extLst>
              <a:ext uri="{FF2B5EF4-FFF2-40B4-BE49-F238E27FC236}">
                <a16:creationId xmlns:a16="http://schemas.microsoft.com/office/drawing/2014/main" id="{FFB7F4C5-5C69-B6EB-1526-EB7CA2E40F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67502E0-71BC-4CC4-AF3F-AEC7FBAEE44A}" type="slidenum">
              <a:rPr lang="de-DE" altLang="en-US" smtClean="0"/>
              <a:pPr/>
              <a:t>16</a:t>
            </a:fld>
            <a:endParaRPr lang="de-DE" altLang="en-US"/>
          </a:p>
        </p:txBody>
      </p:sp>
      <p:sp>
        <p:nvSpPr>
          <p:cNvPr id="64518" name="Rectangle 2">
            <a:extLst>
              <a:ext uri="{FF2B5EF4-FFF2-40B4-BE49-F238E27FC236}">
                <a16:creationId xmlns:a16="http://schemas.microsoft.com/office/drawing/2014/main" id="{B07E2011-FD1B-48CD-B67C-83830C8C4F5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87425" y="766763"/>
            <a:ext cx="5118100" cy="3838575"/>
          </a:xfrm>
          <a:ln/>
        </p:spPr>
      </p:sp>
      <p:sp>
        <p:nvSpPr>
          <p:cNvPr id="64519" name="Rectangle 3">
            <a:extLst>
              <a:ext uri="{FF2B5EF4-FFF2-40B4-BE49-F238E27FC236}">
                <a16:creationId xmlns:a16="http://schemas.microsoft.com/office/drawing/2014/main" id="{7BF60003-C9F1-76F3-B8CB-480B281308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1F82CF4-58BC-12E1-E8CE-DDD8DE2745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E4C8D6B-659C-5D93-7CD2-01E56BF2E2F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FF92AB29-889B-DFF1-600B-FDCCC25EB3B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66565" name="Rectangle 7">
            <a:extLst>
              <a:ext uri="{FF2B5EF4-FFF2-40B4-BE49-F238E27FC236}">
                <a16:creationId xmlns:a16="http://schemas.microsoft.com/office/drawing/2014/main" id="{38B6EE7D-8D81-AF50-4A5C-1247E6ECD7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D642B6B-38BC-4609-A521-F59C8F0454C3}" type="slidenum">
              <a:rPr lang="de-DE" altLang="en-US" smtClean="0"/>
              <a:pPr/>
              <a:t>17</a:t>
            </a:fld>
            <a:endParaRPr lang="de-DE" altLang="en-US"/>
          </a:p>
        </p:txBody>
      </p:sp>
      <p:sp>
        <p:nvSpPr>
          <p:cNvPr id="66566" name="Rectangle 2">
            <a:extLst>
              <a:ext uri="{FF2B5EF4-FFF2-40B4-BE49-F238E27FC236}">
                <a16:creationId xmlns:a16="http://schemas.microsoft.com/office/drawing/2014/main" id="{5EF79CC8-BCCA-DEA6-EE15-9F2ED43570E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87425" y="766763"/>
            <a:ext cx="5118100" cy="3838575"/>
          </a:xfrm>
          <a:ln/>
        </p:spPr>
      </p:sp>
      <p:sp>
        <p:nvSpPr>
          <p:cNvPr id="66567" name="Rectangle 3">
            <a:extLst>
              <a:ext uri="{FF2B5EF4-FFF2-40B4-BE49-F238E27FC236}">
                <a16:creationId xmlns:a16="http://schemas.microsoft.com/office/drawing/2014/main" id="{7469A977-7F54-05C4-232C-1C95C2F5F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B0AB842-EA88-44A5-1C40-7318A45FAB4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3ACD186-56A0-350B-01F9-14D15B36EBD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9BFD28FE-9460-209B-3F7E-BD32BC831BE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68613" name="Rectangle 7">
            <a:extLst>
              <a:ext uri="{FF2B5EF4-FFF2-40B4-BE49-F238E27FC236}">
                <a16:creationId xmlns:a16="http://schemas.microsoft.com/office/drawing/2014/main" id="{2A88C3BB-6740-3966-3BC2-3D1FB23E6B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939B9BD-5095-4887-9F00-3C8F17E8AC20}" type="slidenum">
              <a:rPr lang="de-DE" altLang="en-US" smtClean="0"/>
              <a:pPr/>
              <a:t>18</a:t>
            </a:fld>
            <a:endParaRPr lang="de-DE" altLang="en-US"/>
          </a:p>
        </p:txBody>
      </p:sp>
      <p:sp>
        <p:nvSpPr>
          <p:cNvPr id="68614" name="Rectangle 2">
            <a:extLst>
              <a:ext uri="{FF2B5EF4-FFF2-40B4-BE49-F238E27FC236}">
                <a16:creationId xmlns:a16="http://schemas.microsoft.com/office/drawing/2014/main" id="{3C7B2114-976B-8A00-E033-C119599FB7C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87425" y="766763"/>
            <a:ext cx="5118100" cy="3838575"/>
          </a:xfrm>
          <a:ln/>
        </p:spPr>
      </p:sp>
      <p:sp>
        <p:nvSpPr>
          <p:cNvPr id="68615" name="Rectangle 3">
            <a:extLst>
              <a:ext uri="{FF2B5EF4-FFF2-40B4-BE49-F238E27FC236}">
                <a16:creationId xmlns:a16="http://schemas.microsoft.com/office/drawing/2014/main" id="{51B93AFA-CC09-AAE4-011D-8C1CC2EA17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4A0C6F5-1C3D-5C3C-A799-E476266F36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3F28EA5-AACB-0E3D-3090-62AAE1484C6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FAC5A33F-2819-895B-8562-CC92B28C9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70661" name="Rectangle 7">
            <a:extLst>
              <a:ext uri="{FF2B5EF4-FFF2-40B4-BE49-F238E27FC236}">
                <a16:creationId xmlns:a16="http://schemas.microsoft.com/office/drawing/2014/main" id="{DED8C8C1-E06D-07AC-D9DA-3E976D0D84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75CB5D0-90EB-4C84-B44D-C7C571E1005A}" type="slidenum">
              <a:rPr lang="de-DE" altLang="en-US" smtClean="0"/>
              <a:pPr/>
              <a:t>19</a:t>
            </a:fld>
            <a:endParaRPr lang="de-DE" altLang="en-US"/>
          </a:p>
        </p:txBody>
      </p:sp>
      <p:sp>
        <p:nvSpPr>
          <p:cNvPr id="70662" name="Rectangle 2">
            <a:extLst>
              <a:ext uri="{FF2B5EF4-FFF2-40B4-BE49-F238E27FC236}">
                <a16:creationId xmlns:a16="http://schemas.microsoft.com/office/drawing/2014/main" id="{2533583F-8B99-498E-4A41-8DBBB3BA69A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87425" y="766763"/>
            <a:ext cx="5118100" cy="3838575"/>
          </a:xfrm>
          <a:ln/>
        </p:spPr>
      </p:sp>
      <p:sp>
        <p:nvSpPr>
          <p:cNvPr id="70663" name="Rectangle 3">
            <a:extLst>
              <a:ext uri="{FF2B5EF4-FFF2-40B4-BE49-F238E27FC236}">
                <a16:creationId xmlns:a16="http://schemas.microsoft.com/office/drawing/2014/main" id="{DC9687C7-BCA6-8067-BD01-E3B4B0711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2AD5F0E-D903-96EC-8808-791695FD580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9FDDDBA-2674-3D24-C0C4-67D958DAAED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C3A3CC6E-D578-91AE-5D09-D66F4A6FCF1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72709" name="Rectangle 7">
            <a:extLst>
              <a:ext uri="{FF2B5EF4-FFF2-40B4-BE49-F238E27FC236}">
                <a16:creationId xmlns:a16="http://schemas.microsoft.com/office/drawing/2014/main" id="{B9E3B4F0-EAEC-F3F0-EC5F-D0C71536C1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59F40B1-EE19-426F-888A-DF2036DEF8EF}" type="slidenum">
              <a:rPr lang="de-DE" altLang="en-US" smtClean="0"/>
              <a:pPr/>
              <a:t>20</a:t>
            </a:fld>
            <a:endParaRPr lang="de-DE" altLang="en-US"/>
          </a:p>
        </p:txBody>
      </p:sp>
      <p:sp>
        <p:nvSpPr>
          <p:cNvPr id="72710" name="Rectangle 2">
            <a:extLst>
              <a:ext uri="{FF2B5EF4-FFF2-40B4-BE49-F238E27FC236}">
                <a16:creationId xmlns:a16="http://schemas.microsoft.com/office/drawing/2014/main" id="{6D303ED4-CEFE-9578-17B4-59136E6F85F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87425" y="766763"/>
            <a:ext cx="5118100" cy="3838575"/>
          </a:xfrm>
          <a:ln/>
        </p:spPr>
      </p:sp>
      <p:sp>
        <p:nvSpPr>
          <p:cNvPr id="72711" name="Rectangle 3">
            <a:extLst>
              <a:ext uri="{FF2B5EF4-FFF2-40B4-BE49-F238E27FC236}">
                <a16:creationId xmlns:a16="http://schemas.microsoft.com/office/drawing/2014/main" id="{759A4B6D-C562-0A2C-A24D-94A4DEE83D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38016B0-983E-D11C-E023-16E6E9312A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666FA69-04DC-38FE-2071-8DD7A5BB590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58D6DE0B-56EA-EFA3-3C2F-9065E051142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37893" name="Rectangle 7">
            <a:extLst>
              <a:ext uri="{FF2B5EF4-FFF2-40B4-BE49-F238E27FC236}">
                <a16:creationId xmlns:a16="http://schemas.microsoft.com/office/drawing/2014/main" id="{BEAC3325-0C24-FAB7-8F41-E7D6EE9F29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86ACC00-6D4F-4D27-BA89-B30567ECEBC1}" type="slidenum">
              <a:rPr lang="de-DE" altLang="en-US" smtClean="0"/>
              <a:pPr/>
              <a:t>3</a:t>
            </a:fld>
            <a:endParaRPr lang="de-DE" altLang="en-US"/>
          </a:p>
        </p:txBody>
      </p:sp>
      <p:sp>
        <p:nvSpPr>
          <p:cNvPr id="37894" name="Rectangle 2">
            <a:extLst>
              <a:ext uri="{FF2B5EF4-FFF2-40B4-BE49-F238E27FC236}">
                <a16:creationId xmlns:a16="http://schemas.microsoft.com/office/drawing/2014/main" id="{8CBABD69-79EC-4632-B805-686F67020BF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87425" y="766763"/>
            <a:ext cx="5118100" cy="3838575"/>
          </a:xfrm>
          <a:ln/>
        </p:spPr>
      </p:sp>
      <p:sp>
        <p:nvSpPr>
          <p:cNvPr id="37895" name="Rectangle 3">
            <a:extLst>
              <a:ext uri="{FF2B5EF4-FFF2-40B4-BE49-F238E27FC236}">
                <a16:creationId xmlns:a16="http://schemas.microsoft.com/office/drawing/2014/main" id="{0040464F-AA8F-B24E-1C0F-F3719E50C2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2C45E70-F746-10A0-FEC7-E6C457A04A2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B61A09E-37D9-4CA2-9038-74B64B8EE72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160E2D8C-7BD4-112E-7917-BCACF1A12E7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74757" name="Rectangle 7">
            <a:extLst>
              <a:ext uri="{FF2B5EF4-FFF2-40B4-BE49-F238E27FC236}">
                <a16:creationId xmlns:a16="http://schemas.microsoft.com/office/drawing/2014/main" id="{D1FCDE1B-9944-53B9-1F5C-22AFE0357A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AFEFBF3-D2A2-401C-9E3B-7B6337E2853B}" type="slidenum">
              <a:rPr lang="de-DE" altLang="en-US" smtClean="0"/>
              <a:pPr/>
              <a:t>21</a:t>
            </a:fld>
            <a:endParaRPr lang="de-DE" altLang="en-US"/>
          </a:p>
        </p:txBody>
      </p:sp>
      <p:sp>
        <p:nvSpPr>
          <p:cNvPr id="74758" name="Rectangle 2">
            <a:extLst>
              <a:ext uri="{FF2B5EF4-FFF2-40B4-BE49-F238E27FC236}">
                <a16:creationId xmlns:a16="http://schemas.microsoft.com/office/drawing/2014/main" id="{7DEAC0FD-0478-8824-0DCC-A413C053C63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87425" y="766763"/>
            <a:ext cx="5118100" cy="3838575"/>
          </a:xfrm>
          <a:ln/>
        </p:spPr>
      </p:sp>
      <p:sp>
        <p:nvSpPr>
          <p:cNvPr id="74759" name="Rectangle 3">
            <a:extLst>
              <a:ext uri="{FF2B5EF4-FFF2-40B4-BE49-F238E27FC236}">
                <a16:creationId xmlns:a16="http://schemas.microsoft.com/office/drawing/2014/main" id="{1FB3B8CE-46EF-4D53-7449-1D22C979AD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48D991A-01A0-E58B-3F13-E3C7421C09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12858DF-3FCE-6CA7-6DB2-10C549C6C3C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4BBC09B1-163A-EB8E-9A35-7A966F88C57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76805" name="Rectangle 7">
            <a:extLst>
              <a:ext uri="{FF2B5EF4-FFF2-40B4-BE49-F238E27FC236}">
                <a16:creationId xmlns:a16="http://schemas.microsoft.com/office/drawing/2014/main" id="{C0272A2B-716C-6419-09FD-8D575DF0BC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7B8614-B078-42F5-85AE-0A192C228057}" type="slidenum">
              <a:rPr lang="de-DE" altLang="en-US" smtClean="0"/>
              <a:pPr/>
              <a:t>22</a:t>
            </a:fld>
            <a:endParaRPr lang="de-DE" altLang="en-US"/>
          </a:p>
        </p:txBody>
      </p:sp>
      <p:sp>
        <p:nvSpPr>
          <p:cNvPr id="76806" name="Rectangle 2">
            <a:extLst>
              <a:ext uri="{FF2B5EF4-FFF2-40B4-BE49-F238E27FC236}">
                <a16:creationId xmlns:a16="http://schemas.microsoft.com/office/drawing/2014/main" id="{CC6438EB-342F-CC3D-AF0A-F004C9145CC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87425" y="766763"/>
            <a:ext cx="5118100" cy="3838575"/>
          </a:xfrm>
          <a:ln/>
        </p:spPr>
      </p:sp>
      <p:sp>
        <p:nvSpPr>
          <p:cNvPr id="76807" name="Rectangle 3">
            <a:extLst>
              <a:ext uri="{FF2B5EF4-FFF2-40B4-BE49-F238E27FC236}">
                <a16:creationId xmlns:a16="http://schemas.microsoft.com/office/drawing/2014/main" id="{4BB51810-9C0A-18E3-FE36-72B33633EA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51F8ECC-2F3F-205B-D847-5CEC7287C6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2D66CC6-05FF-E041-4783-7600B3DE51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C650CC18-069F-584A-A600-A039E9761E6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78853" name="Rectangle 7">
            <a:extLst>
              <a:ext uri="{FF2B5EF4-FFF2-40B4-BE49-F238E27FC236}">
                <a16:creationId xmlns:a16="http://schemas.microsoft.com/office/drawing/2014/main" id="{A2958D72-A5A1-9344-D087-9D1D60BE35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844903B-3543-4D8B-A253-F0DEA7E82788}" type="slidenum">
              <a:rPr lang="de-DE" altLang="en-US" smtClean="0"/>
              <a:pPr/>
              <a:t>23</a:t>
            </a:fld>
            <a:endParaRPr lang="de-DE" altLang="en-US"/>
          </a:p>
        </p:txBody>
      </p:sp>
      <p:sp>
        <p:nvSpPr>
          <p:cNvPr id="78854" name="Rectangle 2">
            <a:extLst>
              <a:ext uri="{FF2B5EF4-FFF2-40B4-BE49-F238E27FC236}">
                <a16:creationId xmlns:a16="http://schemas.microsoft.com/office/drawing/2014/main" id="{795AF121-9129-AAAA-7EF3-28FE4DEEB4C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87425" y="766763"/>
            <a:ext cx="5118100" cy="3838575"/>
          </a:xfrm>
          <a:ln/>
        </p:spPr>
      </p:sp>
      <p:sp>
        <p:nvSpPr>
          <p:cNvPr id="78855" name="Rectangle 3">
            <a:extLst>
              <a:ext uri="{FF2B5EF4-FFF2-40B4-BE49-F238E27FC236}">
                <a16:creationId xmlns:a16="http://schemas.microsoft.com/office/drawing/2014/main" id="{7E54BB0E-0755-0232-5D93-910EB305C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98074E4-2562-347D-00CD-246FDFDE11F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0E2E38F-46A0-2128-E6B4-7717EDDE07F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A3A80CE3-0EBB-27E2-EA2F-02F0336223C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82949" name="Rectangle 7">
            <a:extLst>
              <a:ext uri="{FF2B5EF4-FFF2-40B4-BE49-F238E27FC236}">
                <a16:creationId xmlns:a16="http://schemas.microsoft.com/office/drawing/2014/main" id="{EB21915D-B3DF-3C64-DA62-AE8E80D933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5796A34-DFAB-4042-AF09-E65ED4B6C1D3}" type="slidenum">
              <a:rPr lang="de-DE" altLang="en-US" smtClean="0"/>
              <a:pPr/>
              <a:t>24</a:t>
            </a:fld>
            <a:endParaRPr lang="de-DE" altLang="en-US"/>
          </a:p>
        </p:txBody>
      </p:sp>
      <p:sp>
        <p:nvSpPr>
          <p:cNvPr id="82950" name="Rectangle 2">
            <a:extLst>
              <a:ext uri="{FF2B5EF4-FFF2-40B4-BE49-F238E27FC236}">
                <a16:creationId xmlns:a16="http://schemas.microsoft.com/office/drawing/2014/main" id="{EDF202F4-0247-A822-C68D-A5D2F84D64E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87425" y="766763"/>
            <a:ext cx="5118100" cy="3838575"/>
          </a:xfrm>
          <a:ln/>
        </p:spPr>
      </p:sp>
      <p:sp>
        <p:nvSpPr>
          <p:cNvPr id="82951" name="Rectangle 3">
            <a:extLst>
              <a:ext uri="{FF2B5EF4-FFF2-40B4-BE49-F238E27FC236}">
                <a16:creationId xmlns:a16="http://schemas.microsoft.com/office/drawing/2014/main" id="{227134D9-3B73-FEDD-27E7-B3134087F9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2A311C6-3CA5-BFE0-FAAE-11A8E8F4541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CEB0521-F426-56B4-9DD3-26D1A7EEDE7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9D900C76-F37E-9D52-A0FF-C693E2176D4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84997" name="Rectangle 7">
            <a:extLst>
              <a:ext uri="{FF2B5EF4-FFF2-40B4-BE49-F238E27FC236}">
                <a16:creationId xmlns:a16="http://schemas.microsoft.com/office/drawing/2014/main" id="{4D3D328C-3D45-80A3-CB6E-CF09FA3B83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2288E6D-CFCB-4CBD-8E16-7894B0EC7DD7}" type="slidenum">
              <a:rPr lang="de-DE" altLang="en-US" smtClean="0"/>
              <a:pPr/>
              <a:t>25</a:t>
            </a:fld>
            <a:endParaRPr lang="de-DE" altLang="en-US"/>
          </a:p>
        </p:txBody>
      </p:sp>
      <p:sp>
        <p:nvSpPr>
          <p:cNvPr id="84998" name="Rectangle 2">
            <a:extLst>
              <a:ext uri="{FF2B5EF4-FFF2-40B4-BE49-F238E27FC236}">
                <a16:creationId xmlns:a16="http://schemas.microsoft.com/office/drawing/2014/main" id="{58D62091-0E53-E191-382D-B229C9AA913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87425" y="766763"/>
            <a:ext cx="5118100" cy="3838575"/>
          </a:xfrm>
          <a:ln/>
        </p:spPr>
      </p:sp>
      <p:sp>
        <p:nvSpPr>
          <p:cNvPr id="84999" name="Rectangle 3">
            <a:extLst>
              <a:ext uri="{FF2B5EF4-FFF2-40B4-BE49-F238E27FC236}">
                <a16:creationId xmlns:a16="http://schemas.microsoft.com/office/drawing/2014/main" id="{E66B4E03-018C-0639-1BAE-61896DFAD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CC7F503-4EC2-1177-8CB9-AFE583FF8E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D2D31C1-BDFF-2EDE-3405-30F42271413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0BEC04F1-92DC-7086-BD44-0CA37CFAB33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87045" name="Rectangle 7">
            <a:extLst>
              <a:ext uri="{FF2B5EF4-FFF2-40B4-BE49-F238E27FC236}">
                <a16:creationId xmlns:a16="http://schemas.microsoft.com/office/drawing/2014/main" id="{902D0786-1FE9-E20F-5746-59889FE649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D4CC907-9D26-4090-8895-CD1C6EE399C2}" type="slidenum">
              <a:rPr lang="de-DE" altLang="en-US" smtClean="0"/>
              <a:pPr/>
              <a:t>26</a:t>
            </a:fld>
            <a:endParaRPr lang="de-DE" altLang="en-US"/>
          </a:p>
        </p:txBody>
      </p:sp>
      <p:sp>
        <p:nvSpPr>
          <p:cNvPr id="87046" name="Rectangle 2">
            <a:extLst>
              <a:ext uri="{FF2B5EF4-FFF2-40B4-BE49-F238E27FC236}">
                <a16:creationId xmlns:a16="http://schemas.microsoft.com/office/drawing/2014/main" id="{9B016091-5D19-0E2A-8032-6014857E390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87425" y="766763"/>
            <a:ext cx="5118100" cy="3838575"/>
          </a:xfrm>
          <a:ln/>
        </p:spPr>
      </p:sp>
      <p:sp>
        <p:nvSpPr>
          <p:cNvPr id="87047" name="Rectangle 3">
            <a:extLst>
              <a:ext uri="{FF2B5EF4-FFF2-40B4-BE49-F238E27FC236}">
                <a16:creationId xmlns:a16="http://schemas.microsoft.com/office/drawing/2014/main" id="{587B8665-D9B3-74E8-BFA1-87A1AB3211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52D56B7-9571-3BF8-3710-EDD42F29477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8939C30-1A75-E2A4-5EC6-7DBEC9275F7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8E108E03-6ADA-680E-3928-07C69620D9F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89093" name="Rectangle 7">
            <a:extLst>
              <a:ext uri="{FF2B5EF4-FFF2-40B4-BE49-F238E27FC236}">
                <a16:creationId xmlns:a16="http://schemas.microsoft.com/office/drawing/2014/main" id="{6515DB53-9E09-7B3D-15CE-F4FD9088B0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1818B2F-40FE-491F-A206-A20C2DD8A35F}" type="slidenum">
              <a:rPr lang="de-DE" altLang="en-US" smtClean="0"/>
              <a:pPr/>
              <a:t>27</a:t>
            </a:fld>
            <a:endParaRPr lang="de-DE" altLang="en-US"/>
          </a:p>
        </p:txBody>
      </p:sp>
      <p:sp>
        <p:nvSpPr>
          <p:cNvPr id="89094" name="Rectangle 2">
            <a:extLst>
              <a:ext uri="{FF2B5EF4-FFF2-40B4-BE49-F238E27FC236}">
                <a16:creationId xmlns:a16="http://schemas.microsoft.com/office/drawing/2014/main" id="{DFFB9136-625A-065C-B02B-C7F5D028B70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87425" y="766763"/>
            <a:ext cx="5118100" cy="3838575"/>
          </a:xfrm>
          <a:ln/>
        </p:spPr>
      </p:sp>
      <p:sp>
        <p:nvSpPr>
          <p:cNvPr id="89095" name="Rectangle 3">
            <a:extLst>
              <a:ext uri="{FF2B5EF4-FFF2-40B4-BE49-F238E27FC236}">
                <a16:creationId xmlns:a16="http://schemas.microsoft.com/office/drawing/2014/main" id="{1D50A66D-84D6-42AB-3E93-2F29BFF8FF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AF67D36-AFFD-2765-514A-4AB04651606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8F3228B-689C-B605-7AE5-87F475D9039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A99101B5-6A3D-6B5E-9493-ADA60DD9D64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91141" name="Rectangle 7">
            <a:extLst>
              <a:ext uri="{FF2B5EF4-FFF2-40B4-BE49-F238E27FC236}">
                <a16:creationId xmlns:a16="http://schemas.microsoft.com/office/drawing/2014/main" id="{E957FAA3-B7E2-62E0-92A0-DE2F44257E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7B5AE77-2AA4-4FDD-9445-DA02AD89F7CD}" type="slidenum">
              <a:rPr lang="de-DE" altLang="en-US" smtClean="0"/>
              <a:pPr/>
              <a:t>28</a:t>
            </a:fld>
            <a:endParaRPr lang="de-DE" altLang="en-US"/>
          </a:p>
        </p:txBody>
      </p:sp>
      <p:sp>
        <p:nvSpPr>
          <p:cNvPr id="91142" name="Rectangle 2">
            <a:extLst>
              <a:ext uri="{FF2B5EF4-FFF2-40B4-BE49-F238E27FC236}">
                <a16:creationId xmlns:a16="http://schemas.microsoft.com/office/drawing/2014/main" id="{70CF5353-7782-1580-3F56-3F3CA302590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87425" y="766763"/>
            <a:ext cx="5118100" cy="3838575"/>
          </a:xfrm>
          <a:ln/>
        </p:spPr>
      </p:sp>
      <p:sp>
        <p:nvSpPr>
          <p:cNvPr id="91143" name="Rectangle 3">
            <a:extLst>
              <a:ext uri="{FF2B5EF4-FFF2-40B4-BE49-F238E27FC236}">
                <a16:creationId xmlns:a16="http://schemas.microsoft.com/office/drawing/2014/main" id="{EF4DA449-F27D-E9B3-2CAA-DDE318A6FC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1416869-AAB6-BC04-704D-F399AAE4740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F3AE941-5B9C-518A-9897-8584E77EC0D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89BF7B45-AD98-28E8-4319-B5E5D67BED5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93189" name="Rectangle 7">
            <a:extLst>
              <a:ext uri="{FF2B5EF4-FFF2-40B4-BE49-F238E27FC236}">
                <a16:creationId xmlns:a16="http://schemas.microsoft.com/office/drawing/2014/main" id="{34A9B433-6BC6-B6E6-3533-D4C1F025EF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2A1779A-452F-4A9B-B65A-7D3599F8F483}" type="slidenum">
              <a:rPr lang="de-DE" altLang="en-US" smtClean="0"/>
              <a:pPr/>
              <a:t>29</a:t>
            </a:fld>
            <a:endParaRPr lang="de-DE" altLang="en-US"/>
          </a:p>
        </p:txBody>
      </p:sp>
      <p:sp>
        <p:nvSpPr>
          <p:cNvPr id="93190" name="Rectangle 2">
            <a:extLst>
              <a:ext uri="{FF2B5EF4-FFF2-40B4-BE49-F238E27FC236}">
                <a16:creationId xmlns:a16="http://schemas.microsoft.com/office/drawing/2014/main" id="{1E18CED9-2057-2CC2-1575-35F62EB9706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87425" y="766763"/>
            <a:ext cx="5118100" cy="3838575"/>
          </a:xfrm>
          <a:ln/>
        </p:spPr>
      </p:sp>
      <p:sp>
        <p:nvSpPr>
          <p:cNvPr id="93191" name="Rectangle 3">
            <a:extLst>
              <a:ext uri="{FF2B5EF4-FFF2-40B4-BE49-F238E27FC236}">
                <a16:creationId xmlns:a16="http://schemas.microsoft.com/office/drawing/2014/main" id="{331D8DE9-A3AE-0717-F0E4-B098910BE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38321E7-A908-5328-158A-A8F67BA8E7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5032D2E-53BB-0791-2DA9-B2311F7180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4EE28204-4475-B643-4A64-16220A0C14E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95237" name="Rectangle 7">
            <a:extLst>
              <a:ext uri="{FF2B5EF4-FFF2-40B4-BE49-F238E27FC236}">
                <a16:creationId xmlns:a16="http://schemas.microsoft.com/office/drawing/2014/main" id="{1D49F093-1268-FA14-2E38-6F2374B0A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C220ABD-630E-4D7B-A7C3-51884D5CBDAB}" type="slidenum">
              <a:rPr lang="de-DE" altLang="en-US" smtClean="0"/>
              <a:pPr/>
              <a:t>30</a:t>
            </a:fld>
            <a:endParaRPr lang="de-DE" altLang="en-US"/>
          </a:p>
        </p:txBody>
      </p:sp>
      <p:sp>
        <p:nvSpPr>
          <p:cNvPr id="95238" name="Rectangle 2">
            <a:extLst>
              <a:ext uri="{FF2B5EF4-FFF2-40B4-BE49-F238E27FC236}">
                <a16:creationId xmlns:a16="http://schemas.microsoft.com/office/drawing/2014/main" id="{37ADB0A9-91B5-61CB-917C-5A6A9B23B40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87425" y="766763"/>
            <a:ext cx="5118100" cy="3838575"/>
          </a:xfrm>
          <a:ln/>
        </p:spPr>
      </p:sp>
      <p:sp>
        <p:nvSpPr>
          <p:cNvPr id="95239" name="Rectangle 3">
            <a:extLst>
              <a:ext uri="{FF2B5EF4-FFF2-40B4-BE49-F238E27FC236}">
                <a16:creationId xmlns:a16="http://schemas.microsoft.com/office/drawing/2014/main" id="{CA598D4B-B4D7-7547-E165-E32A4C28C2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9296DCA-60DB-7AE6-DFA6-3AEC0C4EE19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CCCC8CB-4699-9E10-9336-8F345279AD0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A34C74BB-0B1A-D5D8-AABA-9041C0A4D2F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39941" name="Rectangle 7">
            <a:extLst>
              <a:ext uri="{FF2B5EF4-FFF2-40B4-BE49-F238E27FC236}">
                <a16:creationId xmlns:a16="http://schemas.microsoft.com/office/drawing/2014/main" id="{22171217-49E5-EA1E-1087-E9A70C1F62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774CA2C-BC85-4446-AA02-401CCF87D611}" type="slidenum">
              <a:rPr lang="de-DE" altLang="en-US" smtClean="0"/>
              <a:pPr/>
              <a:t>4</a:t>
            </a:fld>
            <a:endParaRPr lang="de-DE" altLang="en-US"/>
          </a:p>
        </p:txBody>
      </p:sp>
      <p:sp>
        <p:nvSpPr>
          <p:cNvPr id="39942" name="Rectangle 2">
            <a:extLst>
              <a:ext uri="{FF2B5EF4-FFF2-40B4-BE49-F238E27FC236}">
                <a16:creationId xmlns:a16="http://schemas.microsoft.com/office/drawing/2014/main" id="{DB2949BE-24A8-A481-BD84-B8E89AAC395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87425" y="766763"/>
            <a:ext cx="5118100" cy="3838575"/>
          </a:xfrm>
          <a:ln/>
        </p:spPr>
      </p:sp>
      <p:sp>
        <p:nvSpPr>
          <p:cNvPr id="39943" name="Rectangle 3">
            <a:extLst>
              <a:ext uri="{FF2B5EF4-FFF2-40B4-BE49-F238E27FC236}">
                <a16:creationId xmlns:a16="http://schemas.microsoft.com/office/drawing/2014/main" id="{9531A5F8-CC46-599F-FCBE-33006E6B2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1C873DA-EC11-E206-5EA5-8C1B2E318B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0D7D011-584C-B6C4-A4BA-7019CAFA671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9AFAD9C7-28A9-F540-A284-0C8EC9520B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97285" name="Rectangle 7">
            <a:extLst>
              <a:ext uri="{FF2B5EF4-FFF2-40B4-BE49-F238E27FC236}">
                <a16:creationId xmlns:a16="http://schemas.microsoft.com/office/drawing/2014/main" id="{CF3BF87F-277C-A048-9B73-351A3F52A4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B37A37E-092E-4EDE-AB4A-291703ED1D0A}" type="slidenum">
              <a:rPr lang="de-DE" altLang="en-US" smtClean="0"/>
              <a:pPr/>
              <a:t>31</a:t>
            </a:fld>
            <a:endParaRPr lang="de-DE" altLang="en-US"/>
          </a:p>
        </p:txBody>
      </p:sp>
      <p:sp>
        <p:nvSpPr>
          <p:cNvPr id="97286" name="Rectangle 2">
            <a:extLst>
              <a:ext uri="{FF2B5EF4-FFF2-40B4-BE49-F238E27FC236}">
                <a16:creationId xmlns:a16="http://schemas.microsoft.com/office/drawing/2014/main" id="{F2F1F9C9-9B7A-CE1B-EF56-87587C8A61C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87425" y="766763"/>
            <a:ext cx="5118100" cy="3838575"/>
          </a:xfrm>
          <a:ln/>
        </p:spPr>
      </p:sp>
      <p:sp>
        <p:nvSpPr>
          <p:cNvPr id="97287" name="Rectangle 3">
            <a:extLst>
              <a:ext uri="{FF2B5EF4-FFF2-40B4-BE49-F238E27FC236}">
                <a16:creationId xmlns:a16="http://schemas.microsoft.com/office/drawing/2014/main" id="{4CF01684-3140-31B6-1D74-591335E6CF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64B2417-2C5B-65D5-CCD2-2B262C9A1A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EB67CA9-06DD-793C-14B5-715CCB12AFE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61F0211D-275E-AD03-B81F-8F7D49529E5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99333" name="Rectangle 7">
            <a:extLst>
              <a:ext uri="{FF2B5EF4-FFF2-40B4-BE49-F238E27FC236}">
                <a16:creationId xmlns:a16="http://schemas.microsoft.com/office/drawing/2014/main" id="{54A6258D-7635-7E46-700B-4E3609178E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145DA2F-2434-48D6-9915-F3C8191AEDDC}" type="slidenum">
              <a:rPr lang="de-DE" altLang="en-US" smtClean="0"/>
              <a:pPr/>
              <a:t>32</a:t>
            </a:fld>
            <a:endParaRPr lang="de-DE" altLang="en-US"/>
          </a:p>
        </p:txBody>
      </p:sp>
      <p:sp>
        <p:nvSpPr>
          <p:cNvPr id="99334" name="Rectangle 2">
            <a:extLst>
              <a:ext uri="{FF2B5EF4-FFF2-40B4-BE49-F238E27FC236}">
                <a16:creationId xmlns:a16="http://schemas.microsoft.com/office/drawing/2014/main" id="{C714F7C9-F7B7-6D7C-3744-F5B638081F1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87425" y="766763"/>
            <a:ext cx="5118100" cy="3838575"/>
          </a:xfrm>
          <a:ln/>
        </p:spPr>
      </p:sp>
      <p:sp>
        <p:nvSpPr>
          <p:cNvPr id="99335" name="Rectangle 3">
            <a:extLst>
              <a:ext uri="{FF2B5EF4-FFF2-40B4-BE49-F238E27FC236}">
                <a16:creationId xmlns:a16="http://schemas.microsoft.com/office/drawing/2014/main" id="{861D5BB6-A4C8-8F33-1E4D-33CDC93D65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EE832B0-A19B-AEA4-4693-D42C0747096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16E035F-D1A2-7E59-7658-B0D566D72E1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92B25C22-5BAD-0031-4266-4169AD94C1D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103429" name="Rectangle 7">
            <a:extLst>
              <a:ext uri="{FF2B5EF4-FFF2-40B4-BE49-F238E27FC236}">
                <a16:creationId xmlns:a16="http://schemas.microsoft.com/office/drawing/2014/main" id="{70E5A113-A4DE-4FF2-F45B-0953F6F4F8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6A82E21-CF7F-4659-80AE-05CD429D101F}" type="slidenum">
              <a:rPr lang="de-DE" altLang="en-US" smtClean="0"/>
              <a:pPr/>
              <a:t>33</a:t>
            </a:fld>
            <a:endParaRPr lang="de-DE" altLang="en-US"/>
          </a:p>
        </p:txBody>
      </p:sp>
      <p:sp>
        <p:nvSpPr>
          <p:cNvPr id="103430" name="Rectangle 2">
            <a:extLst>
              <a:ext uri="{FF2B5EF4-FFF2-40B4-BE49-F238E27FC236}">
                <a16:creationId xmlns:a16="http://schemas.microsoft.com/office/drawing/2014/main" id="{0A6DB657-0153-CA28-1D2A-B565063A08F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87425" y="766763"/>
            <a:ext cx="5118100" cy="3838575"/>
          </a:xfrm>
          <a:ln/>
        </p:spPr>
      </p:sp>
      <p:sp>
        <p:nvSpPr>
          <p:cNvPr id="103431" name="Rectangle 3">
            <a:extLst>
              <a:ext uri="{FF2B5EF4-FFF2-40B4-BE49-F238E27FC236}">
                <a16:creationId xmlns:a16="http://schemas.microsoft.com/office/drawing/2014/main" id="{1ABCEC82-51F9-B6D6-599F-CB60506B4B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8FD9092-3FD1-76D6-5E8A-6C3C0D35BD8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152567C-80C1-A7F8-719A-536D081A1CB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E7E68D3F-A60D-9652-8D8C-BDFAF788790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105477" name="Rectangle 7">
            <a:extLst>
              <a:ext uri="{FF2B5EF4-FFF2-40B4-BE49-F238E27FC236}">
                <a16:creationId xmlns:a16="http://schemas.microsoft.com/office/drawing/2014/main" id="{49AB4D21-338F-F1CA-1B60-D6C75D28B2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BE65380-AB08-493D-BFBA-D58F2398FB37}" type="slidenum">
              <a:rPr lang="de-DE" altLang="en-US" smtClean="0"/>
              <a:pPr/>
              <a:t>34</a:t>
            </a:fld>
            <a:endParaRPr lang="de-DE" altLang="en-US"/>
          </a:p>
        </p:txBody>
      </p:sp>
      <p:sp>
        <p:nvSpPr>
          <p:cNvPr id="105478" name="Rectangle 2">
            <a:extLst>
              <a:ext uri="{FF2B5EF4-FFF2-40B4-BE49-F238E27FC236}">
                <a16:creationId xmlns:a16="http://schemas.microsoft.com/office/drawing/2014/main" id="{18332E55-E4CE-A0BB-E138-144EAABA53E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87425" y="766763"/>
            <a:ext cx="5118100" cy="3838575"/>
          </a:xfrm>
          <a:ln/>
        </p:spPr>
      </p:sp>
      <p:sp>
        <p:nvSpPr>
          <p:cNvPr id="105479" name="Rectangle 3">
            <a:extLst>
              <a:ext uri="{FF2B5EF4-FFF2-40B4-BE49-F238E27FC236}">
                <a16:creationId xmlns:a16="http://schemas.microsoft.com/office/drawing/2014/main" id="{47C88D0C-2AD3-12CB-FE27-E4A6B44D41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C30ECE9-4EE2-A29C-C956-BDA4441DB46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6A69EB6-D933-1508-8B72-09A063EEAC3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73243A67-31D6-4B53-FA78-208C7518B0D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41989" name="Rectangle 7">
            <a:extLst>
              <a:ext uri="{FF2B5EF4-FFF2-40B4-BE49-F238E27FC236}">
                <a16:creationId xmlns:a16="http://schemas.microsoft.com/office/drawing/2014/main" id="{F51D068A-1486-7F94-84F3-7FD069975B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C185CA0-B6E7-4C1A-8F5A-6A86B0C75B9C}" type="slidenum">
              <a:rPr lang="de-DE" altLang="en-US" smtClean="0"/>
              <a:pPr/>
              <a:t>5</a:t>
            </a:fld>
            <a:endParaRPr lang="de-DE" altLang="en-US"/>
          </a:p>
        </p:txBody>
      </p:sp>
      <p:sp>
        <p:nvSpPr>
          <p:cNvPr id="41990" name="Rectangle 2">
            <a:extLst>
              <a:ext uri="{FF2B5EF4-FFF2-40B4-BE49-F238E27FC236}">
                <a16:creationId xmlns:a16="http://schemas.microsoft.com/office/drawing/2014/main" id="{9279A50B-79F8-B187-77F7-E4300020D25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87425" y="766763"/>
            <a:ext cx="5118100" cy="3838575"/>
          </a:xfrm>
          <a:ln/>
        </p:spPr>
      </p:sp>
      <p:sp>
        <p:nvSpPr>
          <p:cNvPr id="41991" name="Rectangle 3">
            <a:extLst>
              <a:ext uri="{FF2B5EF4-FFF2-40B4-BE49-F238E27FC236}">
                <a16:creationId xmlns:a16="http://schemas.microsoft.com/office/drawing/2014/main" id="{CB64A303-96E6-F61C-AF5F-4C6C04A8E7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D25D700-C57E-A9A2-B761-9AB21F4F0CD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6611D37-0831-24C9-979A-5F1DDE8BFFF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B7A9E889-D0C6-1D9E-216A-FC4F9FBEA1D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44037" name="Rectangle 7">
            <a:extLst>
              <a:ext uri="{FF2B5EF4-FFF2-40B4-BE49-F238E27FC236}">
                <a16:creationId xmlns:a16="http://schemas.microsoft.com/office/drawing/2014/main" id="{803874E7-6544-FF92-4026-C341F7F4A9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2AC4DF4-A94B-4E4A-87B3-B52E1C5344AC}" type="slidenum">
              <a:rPr lang="de-DE" altLang="en-US" smtClean="0"/>
              <a:pPr/>
              <a:t>6</a:t>
            </a:fld>
            <a:endParaRPr lang="de-DE" altLang="en-US"/>
          </a:p>
        </p:txBody>
      </p:sp>
      <p:sp>
        <p:nvSpPr>
          <p:cNvPr id="44038" name="Rectangle 2">
            <a:extLst>
              <a:ext uri="{FF2B5EF4-FFF2-40B4-BE49-F238E27FC236}">
                <a16:creationId xmlns:a16="http://schemas.microsoft.com/office/drawing/2014/main" id="{BDBA96C6-4FAF-37F6-877B-318CDD0FCD5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87425" y="766763"/>
            <a:ext cx="5118100" cy="3838575"/>
          </a:xfrm>
          <a:ln/>
        </p:spPr>
      </p:sp>
      <p:sp>
        <p:nvSpPr>
          <p:cNvPr id="44039" name="Rectangle 3">
            <a:extLst>
              <a:ext uri="{FF2B5EF4-FFF2-40B4-BE49-F238E27FC236}">
                <a16:creationId xmlns:a16="http://schemas.microsoft.com/office/drawing/2014/main" id="{8C1254D1-7763-8530-7125-D2A85C166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D46F548-9D1C-1F41-E033-FC376D0B57D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2BF0B72-7598-ED10-B2F4-827DA56214D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410CADE4-6CE5-CF53-688F-0ECAE127525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46085" name="Rectangle 7">
            <a:extLst>
              <a:ext uri="{FF2B5EF4-FFF2-40B4-BE49-F238E27FC236}">
                <a16:creationId xmlns:a16="http://schemas.microsoft.com/office/drawing/2014/main" id="{3254CCC7-E80E-44F8-EBF8-94B65EA22B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9108D7B-D5BA-401A-B1EC-49968BF077DA}" type="slidenum">
              <a:rPr lang="de-DE" altLang="en-US" smtClean="0"/>
              <a:pPr/>
              <a:t>7</a:t>
            </a:fld>
            <a:endParaRPr lang="de-DE" altLang="en-US"/>
          </a:p>
        </p:txBody>
      </p:sp>
      <p:sp>
        <p:nvSpPr>
          <p:cNvPr id="46086" name="Rectangle 2">
            <a:extLst>
              <a:ext uri="{FF2B5EF4-FFF2-40B4-BE49-F238E27FC236}">
                <a16:creationId xmlns:a16="http://schemas.microsoft.com/office/drawing/2014/main" id="{06A44602-9A8B-0AF1-E3EF-45064809459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87425" y="766763"/>
            <a:ext cx="5118100" cy="3838575"/>
          </a:xfrm>
          <a:ln/>
        </p:spPr>
      </p:sp>
      <p:sp>
        <p:nvSpPr>
          <p:cNvPr id="46087" name="Rectangle 3">
            <a:extLst>
              <a:ext uri="{FF2B5EF4-FFF2-40B4-BE49-F238E27FC236}">
                <a16:creationId xmlns:a16="http://schemas.microsoft.com/office/drawing/2014/main" id="{44D92C35-71F0-301F-DF05-B081588EE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24AE517-B611-3D30-EB8C-EC3D5E3F97C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836E65D-4E1F-AAA0-7D8C-52A03E9AB15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8107ED90-7AF3-33CE-32D3-4762F560D69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48133" name="Rectangle 7">
            <a:extLst>
              <a:ext uri="{FF2B5EF4-FFF2-40B4-BE49-F238E27FC236}">
                <a16:creationId xmlns:a16="http://schemas.microsoft.com/office/drawing/2014/main" id="{235C4BA4-26B1-1B6F-1CBE-A3B233A8FB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E736826-36E8-4BF4-ACC4-AF19DA063C84}" type="slidenum">
              <a:rPr lang="de-DE" altLang="en-US" smtClean="0"/>
              <a:pPr/>
              <a:t>8</a:t>
            </a:fld>
            <a:endParaRPr lang="de-DE" altLang="en-US"/>
          </a:p>
        </p:txBody>
      </p:sp>
      <p:sp>
        <p:nvSpPr>
          <p:cNvPr id="48134" name="Rectangle 2">
            <a:extLst>
              <a:ext uri="{FF2B5EF4-FFF2-40B4-BE49-F238E27FC236}">
                <a16:creationId xmlns:a16="http://schemas.microsoft.com/office/drawing/2014/main" id="{D1DA9E66-3C99-5E21-715C-EEB283F4DE1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87425" y="766763"/>
            <a:ext cx="5118100" cy="3838575"/>
          </a:xfrm>
          <a:ln/>
        </p:spPr>
      </p:sp>
      <p:sp>
        <p:nvSpPr>
          <p:cNvPr id="48135" name="Rectangle 3">
            <a:extLst>
              <a:ext uri="{FF2B5EF4-FFF2-40B4-BE49-F238E27FC236}">
                <a16:creationId xmlns:a16="http://schemas.microsoft.com/office/drawing/2014/main" id="{F77843E6-CADC-4BF7-ACE7-8C4BE69F29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3109466-E37E-A234-9E6A-F56FD6CF288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5989086-A10A-1BF6-08B7-D623633D45E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36B9DCCB-7E57-BF69-BEB1-0E65897B4EE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50181" name="Rectangle 7">
            <a:extLst>
              <a:ext uri="{FF2B5EF4-FFF2-40B4-BE49-F238E27FC236}">
                <a16:creationId xmlns:a16="http://schemas.microsoft.com/office/drawing/2014/main" id="{58D43B62-FEB9-ADF3-D0D1-5BCA73B266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A499C6A-8341-4A5B-A5D4-E7A5CFAC9A98}" type="slidenum">
              <a:rPr lang="de-DE" altLang="en-US" smtClean="0"/>
              <a:pPr/>
              <a:t>9</a:t>
            </a:fld>
            <a:endParaRPr lang="de-DE" altLang="en-US"/>
          </a:p>
        </p:txBody>
      </p:sp>
      <p:sp>
        <p:nvSpPr>
          <p:cNvPr id="50182" name="Rectangle 2">
            <a:extLst>
              <a:ext uri="{FF2B5EF4-FFF2-40B4-BE49-F238E27FC236}">
                <a16:creationId xmlns:a16="http://schemas.microsoft.com/office/drawing/2014/main" id="{0F7195E1-323C-32B7-8E90-D0492D57A39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87425" y="766763"/>
            <a:ext cx="5118100" cy="3838575"/>
          </a:xfrm>
          <a:ln/>
        </p:spPr>
      </p:sp>
      <p:sp>
        <p:nvSpPr>
          <p:cNvPr id="50183" name="Rectangle 3">
            <a:extLst>
              <a:ext uri="{FF2B5EF4-FFF2-40B4-BE49-F238E27FC236}">
                <a16:creationId xmlns:a16="http://schemas.microsoft.com/office/drawing/2014/main" id="{8603BBC8-4D62-AC96-6D7D-6C4987BB97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BAA60CA-981E-F847-3054-151C4A9DE23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6C207E8-7E99-B8BC-D997-0626D07A997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D64C8B12-E9A1-0AC0-2A61-D186580004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52229" name="Rectangle 7">
            <a:extLst>
              <a:ext uri="{FF2B5EF4-FFF2-40B4-BE49-F238E27FC236}">
                <a16:creationId xmlns:a16="http://schemas.microsoft.com/office/drawing/2014/main" id="{77B0725D-A8E0-5CF4-0813-B108549308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05DC152-1CEF-4075-B2AA-C0B24EFAB669}" type="slidenum">
              <a:rPr lang="de-DE" altLang="en-US" smtClean="0"/>
              <a:pPr/>
              <a:t>10</a:t>
            </a:fld>
            <a:endParaRPr lang="de-DE" altLang="en-US"/>
          </a:p>
        </p:txBody>
      </p:sp>
      <p:sp>
        <p:nvSpPr>
          <p:cNvPr id="52230" name="Rectangle 2">
            <a:extLst>
              <a:ext uri="{FF2B5EF4-FFF2-40B4-BE49-F238E27FC236}">
                <a16:creationId xmlns:a16="http://schemas.microsoft.com/office/drawing/2014/main" id="{DAC173EF-20D2-A200-1A18-AEEC288EF72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87425" y="766763"/>
            <a:ext cx="5118100" cy="3838575"/>
          </a:xfrm>
          <a:ln/>
        </p:spPr>
      </p:sp>
      <p:sp>
        <p:nvSpPr>
          <p:cNvPr id="52231" name="Rectangle 3">
            <a:extLst>
              <a:ext uri="{FF2B5EF4-FFF2-40B4-BE49-F238E27FC236}">
                <a16:creationId xmlns:a16="http://schemas.microsoft.com/office/drawing/2014/main" id="{D5021F06-01BB-6EBE-6C51-2900E0C552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emf"/><Relationship Id="rId4" Type="http://schemas.openxmlformats.org/officeDocument/2006/relationships/image" Target="../media/image4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emf"/><Relationship Id="rId4" Type="http://schemas.openxmlformats.org/officeDocument/2006/relationships/image" Target="../media/image4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9.emf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emf"/><Relationship Id="rId4" Type="http://schemas.openxmlformats.org/officeDocument/2006/relationships/image" Target="../media/image9.emf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eitec_PPT_podklad_uvod">
            <a:extLst>
              <a:ext uri="{FF2B5EF4-FFF2-40B4-BE49-F238E27FC236}">
                <a16:creationId xmlns:a16="http://schemas.microsoft.com/office/drawing/2014/main" id="{5A2DA6E3-E40D-FDC5-9219-2DCDDF638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744" t="-93658"/>
          <a:stretch>
            <a:fillRect/>
          </a:stretch>
        </p:blipFill>
        <p:spPr bwMode="auto">
          <a:xfrm>
            <a:off x="1250950" y="801688"/>
            <a:ext cx="7883525" cy="5913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5">
            <a:extLst>
              <a:ext uri="{FF2B5EF4-FFF2-40B4-BE49-F238E27FC236}">
                <a16:creationId xmlns:a16="http://schemas.microsoft.com/office/drawing/2014/main" id="{26159131-D14A-0353-8F06-6BE6B8131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0825" cy="2698750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16" descr="logo+napis_cz">
            <a:extLst>
              <a:ext uri="{FF2B5EF4-FFF2-40B4-BE49-F238E27FC236}">
                <a16:creationId xmlns:a16="http://schemas.microsoft.com/office/drawing/2014/main" id="{C664D603-E9C5-329E-AF8F-C250FD0EE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82625"/>
            <a:ext cx="44513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OPVaVpI_loga-eu_pos_H">
            <a:extLst>
              <a:ext uri="{FF2B5EF4-FFF2-40B4-BE49-F238E27FC236}">
                <a16:creationId xmlns:a16="http://schemas.microsoft.com/office/drawing/2014/main" id="{B4DC8B47-B631-7F36-7CCD-1FA450837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835650"/>
            <a:ext cx="32353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09625" y="3057525"/>
            <a:ext cx="7989888" cy="1058863"/>
          </a:xfrm>
        </p:spPr>
        <p:txBody>
          <a:bodyPr/>
          <a:lstStyle>
            <a:lvl1pPr>
              <a:defRPr sz="4100">
                <a:solidFill>
                  <a:schemeClr val="bg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60726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3DE71EE-3C8B-871A-D63F-284E256F273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16283-BBB0-4515-AEA0-6C84D00AE6A2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02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43688" y="200025"/>
            <a:ext cx="2071687" cy="58785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27038" y="200025"/>
            <a:ext cx="6064250" cy="58785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21CFA08-3E60-90C5-6AD0-A148D22017B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6424F-A275-46DA-A461-2AA990DFFF84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25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eitec_PPT_podklad_uvod">
            <a:extLst>
              <a:ext uri="{FF2B5EF4-FFF2-40B4-BE49-F238E27FC236}">
                <a16:creationId xmlns:a16="http://schemas.microsoft.com/office/drawing/2014/main" id="{86044788-45B5-6ADF-214E-BA5D229CD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744" t="-93658"/>
          <a:stretch>
            <a:fillRect/>
          </a:stretch>
        </p:blipFill>
        <p:spPr bwMode="auto">
          <a:xfrm>
            <a:off x="1250950" y="801688"/>
            <a:ext cx="7883525" cy="5913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5">
            <a:extLst>
              <a:ext uri="{FF2B5EF4-FFF2-40B4-BE49-F238E27FC236}">
                <a16:creationId xmlns:a16="http://schemas.microsoft.com/office/drawing/2014/main" id="{2A93C56D-694B-DB36-5B91-91F8DCF3A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0825" cy="2698750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16" descr="logo+napis_cz">
            <a:extLst>
              <a:ext uri="{FF2B5EF4-FFF2-40B4-BE49-F238E27FC236}">
                <a16:creationId xmlns:a16="http://schemas.microsoft.com/office/drawing/2014/main" id="{CA8EF70C-E6A7-604E-AE66-22425FFBA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82625"/>
            <a:ext cx="44513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OPVaVpI_loga-eu_pos_H">
            <a:extLst>
              <a:ext uri="{FF2B5EF4-FFF2-40B4-BE49-F238E27FC236}">
                <a16:creationId xmlns:a16="http://schemas.microsoft.com/office/drawing/2014/main" id="{CC38409D-3148-F544-A0C4-7B25643C2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835650"/>
            <a:ext cx="32353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partner_logo_2">
            <a:extLst>
              <a:ext uri="{FF2B5EF4-FFF2-40B4-BE49-F238E27FC236}">
                <a16:creationId xmlns:a16="http://schemas.microsoft.com/office/drawing/2014/main" id="{85E84292-0390-D175-C71E-E6AE03DDEE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8" y="598488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09625" y="3057525"/>
            <a:ext cx="7989888" cy="1058863"/>
          </a:xfrm>
        </p:spPr>
        <p:txBody>
          <a:bodyPr/>
          <a:lstStyle>
            <a:lvl1pPr>
              <a:defRPr sz="4100">
                <a:solidFill>
                  <a:schemeClr val="bg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259501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08859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0213" y="1282700"/>
            <a:ext cx="4065587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82700"/>
            <a:ext cx="4067175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77598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7038" y="200025"/>
            <a:ext cx="8274050" cy="7921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cs-CZ" dirty="0"/>
              <a:t>Klepnutím lze upravit styl předlohy nadpisů.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0213" y="1282700"/>
            <a:ext cx="8285162" cy="47958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cs-CZ" noProof="0" dirty="0"/>
              <a:t>Klepnutím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56962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eitec_PPT_podklad_uvod">
            <a:extLst>
              <a:ext uri="{FF2B5EF4-FFF2-40B4-BE49-F238E27FC236}">
                <a16:creationId xmlns:a16="http://schemas.microsoft.com/office/drawing/2014/main" id="{44227170-FBBD-FAD8-31DB-1F8C397AB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744" t="-93658"/>
          <a:stretch>
            <a:fillRect/>
          </a:stretch>
        </p:blipFill>
        <p:spPr bwMode="auto">
          <a:xfrm>
            <a:off x="1250950" y="801688"/>
            <a:ext cx="7883525" cy="5913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5">
            <a:extLst>
              <a:ext uri="{FF2B5EF4-FFF2-40B4-BE49-F238E27FC236}">
                <a16:creationId xmlns:a16="http://schemas.microsoft.com/office/drawing/2014/main" id="{8723E1CB-1AAC-BE9B-06E5-5FB9238E0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0825" cy="2698750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24" descr="logo+napis_en">
            <a:extLst>
              <a:ext uri="{FF2B5EF4-FFF2-40B4-BE49-F238E27FC236}">
                <a16:creationId xmlns:a16="http://schemas.microsoft.com/office/drawing/2014/main" id="{6DE26E0A-4268-4F54-4DC5-7FC6B58EC3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79450"/>
            <a:ext cx="44513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" descr="OPVaVpI_loga-eu_pos_H_EN">
            <a:extLst>
              <a:ext uri="{FF2B5EF4-FFF2-40B4-BE49-F238E27FC236}">
                <a16:creationId xmlns:a16="http://schemas.microsoft.com/office/drawing/2014/main" id="{8B3160FC-14CE-086E-B7EF-5C446B0654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826125"/>
            <a:ext cx="36163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 descr="partner_logo_2">
            <a:extLst>
              <a:ext uri="{FF2B5EF4-FFF2-40B4-BE49-F238E27FC236}">
                <a16:creationId xmlns:a16="http://schemas.microsoft.com/office/drawing/2014/main" id="{2E5EA2A2-F59E-77C8-1A02-C1EE202A6E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8" y="598488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09625" y="3057525"/>
            <a:ext cx="7989888" cy="1058863"/>
          </a:xfrm>
        </p:spPr>
        <p:txBody>
          <a:bodyPr/>
          <a:lstStyle>
            <a:lvl1pPr>
              <a:defRPr sz="4100">
                <a:solidFill>
                  <a:schemeClr val="bg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558225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607B74-7DFD-BC27-004B-F0B6EA9897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28E5F-C0E8-4E42-8C77-DE7EF6407BB3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82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D4A8B9D-7341-77C6-2385-652C3FE782E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583E7-C76F-4AA5-B2F4-F1112C35A139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24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0213" y="1282700"/>
            <a:ext cx="4065587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82700"/>
            <a:ext cx="4067175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20A2CCF-9201-7598-649F-4E3585AB37B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026F8-DF25-4D2E-8419-996FA244FB95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0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3973701-8E4D-79D3-B6B5-291A3839461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0DBEE-AF8F-4B9F-A66B-2840623D177D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67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F06074-D165-89F8-985D-B1D9CB2663E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146C7-0F9C-449C-A29F-FF402CB3C563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12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DC9AA70-A2AA-FF07-F013-58455B68768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56517-C1DB-4ADC-BDE9-B51371F54866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49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26A77CF4-B9C9-83B5-CC56-13D65332B10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43B06-7601-4B9A-9224-80CB41B274AB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626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EF81BA7-EA08-5619-59F8-37B4C71F1E2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AFB73-235F-4B30-A0AE-5EC7779402DA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51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5F58D61-31C8-E9AD-3E7D-B195778B832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DA27C-02BE-4571-862F-0AC4D40C9261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088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41AAA4A-EF90-5A88-533F-1636D7985F4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28EC6-C313-4E09-A97D-8BDE1426030C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80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43688" y="200025"/>
            <a:ext cx="2071687" cy="58785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27038" y="200025"/>
            <a:ext cx="6064250" cy="58785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7926C49-D031-AD9E-40ED-72F727D3F9F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80C84-FA78-49CB-972D-5FE14D44D119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68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eitec_PPT_podklad_uvod">
            <a:extLst>
              <a:ext uri="{FF2B5EF4-FFF2-40B4-BE49-F238E27FC236}">
                <a16:creationId xmlns:a16="http://schemas.microsoft.com/office/drawing/2014/main" id="{D90DCCC2-EA8E-7C2E-72FB-68221F110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744" t="-93658"/>
          <a:stretch>
            <a:fillRect/>
          </a:stretch>
        </p:blipFill>
        <p:spPr bwMode="auto">
          <a:xfrm>
            <a:off x="1250950" y="801688"/>
            <a:ext cx="7883525" cy="5913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5">
            <a:extLst>
              <a:ext uri="{FF2B5EF4-FFF2-40B4-BE49-F238E27FC236}">
                <a16:creationId xmlns:a16="http://schemas.microsoft.com/office/drawing/2014/main" id="{F43F1AB4-C23A-016F-3011-B50E6385B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0825" cy="2698750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16" descr="logo+napis_cz">
            <a:extLst>
              <a:ext uri="{FF2B5EF4-FFF2-40B4-BE49-F238E27FC236}">
                <a16:creationId xmlns:a16="http://schemas.microsoft.com/office/drawing/2014/main" id="{914E0708-5A3A-9AEF-79D0-C7EFC1F11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82625"/>
            <a:ext cx="44513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OPVaVpI_loga-eu_pos_H">
            <a:extLst>
              <a:ext uri="{FF2B5EF4-FFF2-40B4-BE49-F238E27FC236}">
                <a16:creationId xmlns:a16="http://schemas.microsoft.com/office/drawing/2014/main" id="{87BE7A75-FA42-32C9-CDB7-53F869E8D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835650"/>
            <a:ext cx="32353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partner_logo_2">
            <a:extLst>
              <a:ext uri="{FF2B5EF4-FFF2-40B4-BE49-F238E27FC236}">
                <a16:creationId xmlns:a16="http://schemas.microsoft.com/office/drawing/2014/main" id="{CC1AE8AE-2862-F7D4-F1FE-15FBF4756F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8" y="598488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09625" y="3057525"/>
            <a:ext cx="7989888" cy="1058863"/>
          </a:xfrm>
        </p:spPr>
        <p:txBody>
          <a:bodyPr/>
          <a:lstStyle>
            <a:lvl1pPr>
              <a:defRPr sz="4100">
                <a:solidFill>
                  <a:schemeClr val="bg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58620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601978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0213" y="1282700"/>
            <a:ext cx="4065587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82700"/>
            <a:ext cx="4067175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96015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DA71A1-4B76-A8B5-DA04-4E1303B8135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6B10B-B3A8-4673-99C1-F37B9C1B7237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6857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7038" y="200025"/>
            <a:ext cx="8274050" cy="7921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cs-CZ" dirty="0"/>
              <a:t>Klepnutím lze upravit styl předlohy nadpisů.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0213" y="1282700"/>
            <a:ext cx="8285162" cy="47958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cs-CZ" noProof="0" dirty="0"/>
              <a:t>Klepnutím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4576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427038" y="200025"/>
            <a:ext cx="8274050" cy="7921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430213" y="1282700"/>
            <a:ext cx="8285162" cy="47958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595534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1800" y="215900"/>
            <a:ext cx="5757863" cy="79216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719138" y="1619250"/>
            <a:ext cx="7989887" cy="4318000"/>
          </a:xfrm>
        </p:spPr>
        <p:txBody>
          <a:bodyPr/>
          <a:lstStyle/>
          <a:p>
            <a:pPr lvl="0"/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1276421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eitec_PPT_podklad_uvod">
            <a:extLst>
              <a:ext uri="{FF2B5EF4-FFF2-40B4-BE49-F238E27FC236}">
                <a16:creationId xmlns:a16="http://schemas.microsoft.com/office/drawing/2014/main" id="{35DC04E0-4358-1BF5-CF7C-C28E29DA4C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400" t="-1404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12392B6B-0584-BDD4-F391-303EB4EBB7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0825" cy="2698750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9" descr="CEITEC_logo_pos_RGB">
            <a:extLst>
              <a:ext uri="{FF2B5EF4-FFF2-40B4-BE49-F238E27FC236}">
                <a16:creationId xmlns:a16="http://schemas.microsoft.com/office/drawing/2014/main" id="{A535598D-FE46-89EB-9DA7-DC2E750453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949575"/>
            <a:ext cx="3238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OPVaVpI_loga-eu_pos_H">
            <a:extLst>
              <a:ext uri="{FF2B5EF4-FFF2-40B4-BE49-F238E27FC236}">
                <a16:creationId xmlns:a16="http://schemas.microsoft.com/office/drawing/2014/main" id="{7A658350-5C0E-AD2E-5791-E44E5D9A5D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5626100"/>
            <a:ext cx="32353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partner_logo_2_col">
            <a:extLst>
              <a:ext uri="{FF2B5EF4-FFF2-40B4-BE49-F238E27FC236}">
                <a16:creationId xmlns:a16="http://schemas.microsoft.com/office/drawing/2014/main" id="{C4A412DA-FF3D-9780-5B0D-1B8FBA0389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5616575"/>
            <a:ext cx="6508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9625" y="1127125"/>
            <a:ext cx="7989888" cy="1058863"/>
          </a:xfrm>
          <a:noFill/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DĚKUJI ZA POZORNOST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09625" y="3598863"/>
            <a:ext cx="5010150" cy="1362075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969696"/>
                </a:solidFill>
              </a:defRPr>
            </a:lvl1pPr>
          </a:lstStyle>
          <a:p>
            <a:r>
              <a:rPr lang="cs-CZ"/>
              <a:t>Středoevropský technologický institut</a:t>
            </a:r>
          </a:p>
          <a:p>
            <a:r>
              <a:rPr lang="cs-CZ"/>
              <a:t>c/o Masarykova univerzita</a:t>
            </a:r>
          </a:p>
          <a:p>
            <a:r>
              <a:rPr lang="cs-CZ"/>
              <a:t>Žerotínovo nám. 9</a:t>
            </a:r>
          </a:p>
          <a:p>
            <a:r>
              <a:rPr lang="cs-CZ"/>
              <a:t>601 77 Brno</a:t>
            </a:r>
          </a:p>
          <a:p>
            <a:r>
              <a:rPr lang="cs-CZ"/>
              <a:t>Česká republika</a:t>
            </a:r>
          </a:p>
        </p:txBody>
      </p:sp>
    </p:spTree>
    <p:extLst>
      <p:ext uri="{BB962C8B-B14F-4D97-AF65-F5344CB8AC3E}">
        <p14:creationId xmlns:p14="http://schemas.microsoft.com/office/powerpoint/2010/main" val="7960459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eitec_PPT_podklad_uvod">
            <a:extLst>
              <a:ext uri="{FF2B5EF4-FFF2-40B4-BE49-F238E27FC236}">
                <a16:creationId xmlns:a16="http://schemas.microsoft.com/office/drawing/2014/main" id="{D549B0F0-B0BC-D929-1466-450A64718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744" t="-93658"/>
          <a:stretch>
            <a:fillRect/>
          </a:stretch>
        </p:blipFill>
        <p:spPr bwMode="auto">
          <a:xfrm>
            <a:off x="1250950" y="801688"/>
            <a:ext cx="7883525" cy="5913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5">
            <a:extLst>
              <a:ext uri="{FF2B5EF4-FFF2-40B4-BE49-F238E27FC236}">
                <a16:creationId xmlns:a16="http://schemas.microsoft.com/office/drawing/2014/main" id="{4710FA93-BDFB-3DB0-CE73-7F405F7A1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0825" cy="2698750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24" descr="logo+napis_en">
            <a:extLst>
              <a:ext uri="{FF2B5EF4-FFF2-40B4-BE49-F238E27FC236}">
                <a16:creationId xmlns:a16="http://schemas.microsoft.com/office/drawing/2014/main" id="{3EAB03AA-BDEA-F2F8-F407-7793942AD7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79450"/>
            <a:ext cx="44513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" descr="OPVaVpI_loga-eu_pos_H_EN">
            <a:extLst>
              <a:ext uri="{FF2B5EF4-FFF2-40B4-BE49-F238E27FC236}">
                <a16:creationId xmlns:a16="http://schemas.microsoft.com/office/drawing/2014/main" id="{AFA32C4A-BDA8-9014-CB26-BA1BE90BB3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826125"/>
            <a:ext cx="36163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09625" y="3057525"/>
            <a:ext cx="7989888" cy="1058863"/>
          </a:xfrm>
        </p:spPr>
        <p:txBody>
          <a:bodyPr/>
          <a:lstStyle>
            <a:lvl1pPr>
              <a:defRPr sz="4100">
                <a:solidFill>
                  <a:schemeClr val="bg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8593251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E5ECA02-509D-6FA4-76A2-F159D864BD1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A060A-345D-4726-8B49-759B03FD99FE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385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5DD31B-22A9-8282-0FC8-C95B4967759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BF2FD-FC0F-4F7B-B2A5-631D27E4636C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401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0213" y="1282700"/>
            <a:ext cx="4065587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82700"/>
            <a:ext cx="4067175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389828-58D8-EB26-F79E-C1001128BEC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ED5DE-0AD1-4DF0-9B3D-4DEF68B95549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00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10F965-E2CF-10A8-CC96-65C94386DC4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911ED-1990-4296-8E21-D540536A88D5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355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41348A7-39BE-9E47-1D14-8675EF1D438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40C8A-E928-4954-89FA-FBB0E34C900B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08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0213" y="1282700"/>
            <a:ext cx="4065587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82700"/>
            <a:ext cx="4067175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AD67B7-E3A4-F8D9-D3BC-44227E1C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16754-C839-4FB8-B74B-B2E714DBBFED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3901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6245809-41C6-1E1B-9DF3-8B80769153A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9FB62-A188-459F-A4B4-9E136B4ECDB0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099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2C3800F-FB19-13DB-1F32-6F51EB63611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A093C-7886-4F14-AAB5-728F74F53B49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9388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D9AF014-B0FB-3D6B-5495-E21DF6CC180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018F9-9752-43A4-93E1-45BD06956B51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951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FEAE66-0B70-1A9C-4853-23EC9C99D37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468D2-6B94-4165-8A42-7FDDAA0578D0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7047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43688" y="200025"/>
            <a:ext cx="2071687" cy="58785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27038" y="200025"/>
            <a:ext cx="6064250" cy="58785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1C4D591-C3DB-3156-C9C7-4A6D9A756E5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318AC-7615-417E-A7EB-3E37E49395A7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411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eitec_PPT_podklad_uvod">
            <a:extLst>
              <a:ext uri="{FF2B5EF4-FFF2-40B4-BE49-F238E27FC236}">
                <a16:creationId xmlns:a16="http://schemas.microsoft.com/office/drawing/2014/main" id="{DF8F9744-D5B5-3C16-047E-8981E55CB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400" t="-1404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23BEE91B-83D3-95DE-3C2C-CD2A9041B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0825" cy="2698750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9" descr="CEITEC_logo_pos_RGB">
            <a:extLst>
              <a:ext uri="{FF2B5EF4-FFF2-40B4-BE49-F238E27FC236}">
                <a16:creationId xmlns:a16="http://schemas.microsoft.com/office/drawing/2014/main" id="{B9374A2A-F333-843D-E4FF-6FDBAF004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949575"/>
            <a:ext cx="3238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OPVaVpI_loga-eu_pos_H_EN">
            <a:extLst>
              <a:ext uri="{FF2B5EF4-FFF2-40B4-BE49-F238E27FC236}">
                <a16:creationId xmlns:a16="http://schemas.microsoft.com/office/drawing/2014/main" id="{0362B5E2-30D6-A885-1AA1-31792E9C47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5492750"/>
            <a:ext cx="36163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9625" y="1127125"/>
            <a:ext cx="7989888" cy="1058863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Thanks…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09625" y="3598863"/>
            <a:ext cx="5010150" cy="1362075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969696"/>
                </a:solidFill>
              </a:defRPr>
            </a:lvl1pPr>
          </a:lstStyle>
          <a:p>
            <a:r>
              <a:rPr lang="cs-CZ"/>
              <a:t>Středoevropský technologický institut</a:t>
            </a:r>
          </a:p>
          <a:p>
            <a:r>
              <a:rPr lang="cs-CZ"/>
              <a:t>c/o Masarykova univerzita</a:t>
            </a:r>
          </a:p>
          <a:p>
            <a:r>
              <a:rPr lang="cs-CZ"/>
              <a:t>Žerotínovo nám. 9</a:t>
            </a:r>
          </a:p>
          <a:p>
            <a:r>
              <a:rPr lang="cs-CZ"/>
              <a:t>601 77 Brno</a:t>
            </a:r>
          </a:p>
          <a:p>
            <a:r>
              <a:rPr lang="cs-CZ"/>
              <a:t>Česká republika</a:t>
            </a:r>
          </a:p>
        </p:txBody>
      </p:sp>
    </p:spTree>
    <p:extLst>
      <p:ext uri="{BB962C8B-B14F-4D97-AF65-F5344CB8AC3E}">
        <p14:creationId xmlns:p14="http://schemas.microsoft.com/office/powerpoint/2010/main" val="35349440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34301B0-29CD-BA0F-0528-DE5DC95F98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82816-299B-4CAF-B631-481229FB3241}" type="slidenum">
              <a:rPr lang="cs-CZ" altLang="en-US"/>
              <a:pPr>
                <a:defRPr/>
              </a:pPr>
              <a:t>‹#›</a:t>
            </a:fld>
            <a:r>
              <a:rPr lang="cs-CZ" altLang="en-US" b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CB326B-6942-D7F0-8E92-9F4F14FB9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4509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722B237-A204-921E-8C4D-D76068BDC4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64BCF-EE38-4AE3-8910-14093F5D1D5C}" type="slidenum">
              <a:rPr lang="cs-CZ" altLang="en-US"/>
              <a:pPr>
                <a:defRPr/>
              </a:pPr>
              <a:t>‹#›</a:t>
            </a:fld>
            <a:r>
              <a:rPr lang="cs-CZ" altLang="en-US" b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44C6DB-4A83-08BC-0465-94E6B55E2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3366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1800" y="1619250"/>
            <a:ext cx="4062413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19250"/>
            <a:ext cx="4062412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3EEE961-02C1-5FB6-05D1-268D087FFD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1A822-28C5-4BC5-975E-D25880E0D939}" type="slidenum">
              <a:rPr lang="cs-CZ" altLang="en-US"/>
              <a:pPr>
                <a:defRPr/>
              </a:pPr>
              <a:t>‹#›</a:t>
            </a:fld>
            <a:r>
              <a:rPr lang="cs-CZ" altLang="en-US" b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1A9571D-B014-5CF7-D47F-E0F894584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6973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CD5EE15-B0AC-223B-EF5F-CCE300686E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EA687-74DD-452D-81AE-C99B6B6C9F41}" type="slidenum">
              <a:rPr lang="cs-CZ" altLang="en-US"/>
              <a:pPr>
                <a:defRPr/>
              </a:pPr>
              <a:t>‹#›</a:t>
            </a:fld>
            <a:r>
              <a:rPr lang="cs-CZ" altLang="en-US" b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FD721C7-6397-F34D-B828-BB504257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37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E2E90D-8366-3B98-59D9-27FCBBABEF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5D551-3A07-4467-B26E-942207CCFA75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430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DF314B-672D-7D96-D60F-B482E09C3B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50A28-7DFA-459A-894E-8FCF1AF5F3DD}" type="slidenum">
              <a:rPr lang="cs-CZ" altLang="en-US"/>
              <a:pPr>
                <a:defRPr/>
              </a:pPr>
              <a:t>‹#›</a:t>
            </a:fld>
            <a:r>
              <a:rPr lang="cs-CZ" altLang="en-US" b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23096F-1987-197B-A4B8-5DFADF36E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57351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4649409-B09F-B60B-3A44-1DF88BCEDB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B0426-9A15-4949-8A33-31DEB71482AA}" type="slidenum">
              <a:rPr lang="cs-CZ" altLang="en-US"/>
              <a:pPr>
                <a:defRPr/>
              </a:pPr>
              <a:t>‹#›</a:t>
            </a:fld>
            <a:r>
              <a:rPr lang="cs-CZ" altLang="en-US" b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1531D0C-74FA-9534-50C8-17CA6DCB0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863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C2336BF-2EFF-272F-0CAE-13B865E61F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F2E69-B006-46A7-8125-02D1847F0580}" type="slidenum">
              <a:rPr lang="cs-CZ" altLang="en-US"/>
              <a:pPr>
                <a:defRPr/>
              </a:pPr>
              <a:t>‹#›</a:t>
            </a:fld>
            <a:r>
              <a:rPr lang="cs-CZ" altLang="en-US" b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93DA48B-322E-24D5-1DB9-DE4CC4910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02984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1E4C41B-47DB-2711-7C9E-B5D5707B58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4F18E-9998-4F84-A354-E6C06F283AF7}" type="slidenum">
              <a:rPr lang="cs-CZ" altLang="en-US"/>
              <a:pPr>
                <a:defRPr/>
              </a:pPr>
              <a:t>‹#›</a:t>
            </a:fld>
            <a:r>
              <a:rPr lang="cs-CZ" altLang="en-US" b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93C06E2-945D-3AB3-6AC5-28F8CB4F4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5137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FABBBA7-259E-BEE3-6F33-B20570E79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8E0AA-D1F6-4D84-9718-ACD9B10FC67C}" type="slidenum">
              <a:rPr lang="cs-CZ" altLang="en-US"/>
              <a:pPr>
                <a:defRPr/>
              </a:pPr>
              <a:t>‹#›</a:t>
            </a:fld>
            <a:r>
              <a:rPr lang="cs-CZ" altLang="en-US" b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1C5C91-594A-F98B-EB05-87A0BF52E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3745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40513" y="404813"/>
            <a:ext cx="2068512" cy="5722937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31800" y="404813"/>
            <a:ext cx="6056313" cy="572293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5AF3F06-7C56-28A0-B3A3-E8E2B090B5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419A3-21F8-4A50-BE33-5098B35FC072}" type="slidenum">
              <a:rPr lang="cs-CZ" altLang="en-US"/>
              <a:pPr>
                <a:defRPr/>
              </a:pPr>
              <a:t>‹#›</a:t>
            </a:fld>
            <a:r>
              <a:rPr lang="cs-CZ" altLang="en-US" b="0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4E8811-EB33-50EA-5455-837F8BABB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4063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eitec_PPT_podklad_uvod">
            <a:extLst>
              <a:ext uri="{FF2B5EF4-FFF2-40B4-BE49-F238E27FC236}">
                <a16:creationId xmlns:a16="http://schemas.microsoft.com/office/drawing/2014/main" id="{BDA2D454-66A3-5D98-2004-6B69EF284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744" t="-93658"/>
          <a:stretch>
            <a:fillRect/>
          </a:stretch>
        </p:blipFill>
        <p:spPr bwMode="auto">
          <a:xfrm>
            <a:off x="1250950" y="801688"/>
            <a:ext cx="7883525" cy="5913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5">
            <a:extLst>
              <a:ext uri="{FF2B5EF4-FFF2-40B4-BE49-F238E27FC236}">
                <a16:creationId xmlns:a16="http://schemas.microsoft.com/office/drawing/2014/main" id="{C1362C3A-B825-6751-FEFA-DC7693327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0825" cy="2698750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24" descr="logo+napis_en">
            <a:extLst>
              <a:ext uri="{FF2B5EF4-FFF2-40B4-BE49-F238E27FC236}">
                <a16:creationId xmlns:a16="http://schemas.microsoft.com/office/drawing/2014/main" id="{5BFE9377-5FD1-5A5E-5FA0-A38A017935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79450"/>
            <a:ext cx="44513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" descr="OPVaVpI_loga-eu_pos_H_EN">
            <a:extLst>
              <a:ext uri="{FF2B5EF4-FFF2-40B4-BE49-F238E27FC236}">
                <a16:creationId xmlns:a16="http://schemas.microsoft.com/office/drawing/2014/main" id="{7665C7CA-5A2A-88A9-21B8-FEA8FA4848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826125"/>
            <a:ext cx="36163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09625" y="3057525"/>
            <a:ext cx="7989888" cy="1058863"/>
          </a:xfrm>
        </p:spPr>
        <p:txBody>
          <a:bodyPr/>
          <a:lstStyle>
            <a:lvl1pPr>
              <a:defRPr sz="4100">
                <a:solidFill>
                  <a:schemeClr val="bg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8077741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6936FB3-F0E3-E8AB-B348-41F26A19CFA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C922E-CC9D-4A76-88B0-A399548BEE8C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214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F7DFBF6-09EB-1BB3-5E12-B29F6F2288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1581F-C692-4FCD-89C3-E3A7A5EE642B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0272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0213" y="1282700"/>
            <a:ext cx="4065587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82700"/>
            <a:ext cx="4067175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6E6469B-F075-C293-59DE-5D257B774CC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A1D21-B0D4-444D-87D4-AB06EB08E16C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0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EE4764F-A190-E7B3-A614-D0F901E3F6C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8B25B-18EE-4734-8A9D-4529ABBCB615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62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B063FA-3A7E-C75E-1E72-11C33D2E05F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37258-19F1-442A-B9FA-EDB66739190F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357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EFF1EB8C-57DF-7A8E-0888-AB33D99DC75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E4744-9F46-41E4-BA59-F44079DDDBC2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696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B6B151E-26C9-5F62-461F-FF24DC83BCD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F62F8-11F7-44B8-A705-60601DEAE601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369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3511780-761F-746F-6C07-69E6A74EE45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D6258-8962-4CA3-B301-68F1B9173ED0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3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06292A3-1495-50DB-2523-62AD8AD6AAC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920A5-1125-4E5F-9BB2-70AD0BBFA768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35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1C2F223-073E-15C6-D0B5-B9E7E367F3B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A9DF3-9839-4A9B-9E2E-8F08614C3D9A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345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43688" y="200025"/>
            <a:ext cx="2071687" cy="58785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27038" y="200025"/>
            <a:ext cx="6064250" cy="58785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5A1F348-5DB3-CBC0-C17F-4ED2B86504B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71CA7-435D-417F-8653-B2E97D538A7A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9106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eitec_PPT_podklad_uvod">
            <a:extLst>
              <a:ext uri="{FF2B5EF4-FFF2-40B4-BE49-F238E27FC236}">
                <a16:creationId xmlns:a16="http://schemas.microsoft.com/office/drawing/2014/main" id="{8583B097-067D-6433-4782-4A893F7A0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744" t="-93658"/>
          <a:stretch>
            <a:fillRect/>
          </a:stretch>
        </p:blipFill>
        <p:spPr bwMode="auto">
          <a:xfrm>
            <a:off x="1250950" y="801688"/>
            <a:ext cx="7883525" cy="5913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5">
            <a:extLst>
              <a:ext uri="{FF2B5EF4-FFF2-40B4-BE49-F238E27FC236}">
                <a16:creationId xmlns:a16="http://schemas.microsoft.com/office/drawing/2014/main" id="{C2B4B5FE-120E-4CBF-B74E-EBBC53186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0825" cy="2698750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24" descr="logo+napis_en">
            <a:extLst>
              <a:ext uri="{FF2B5EF4-FFF2-40B4-BE49-F238E27FC236}">
                <a16:creationId xmlns:a16="http://schemas.microsoft.com/office/drawing/2014/main" id="{D9768F0F-F355-7DA7-4542-2D75EA8592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79450"/>
            <a:ext cx="44513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" descr="OPVaVpI_loga-eu_pos_H_EN">
            <a:extLst>
              <a:ext uri="{FF2B5EF4-FFF2-40B4-BE49-F238E27FC236}">
                <a16:creationId xmlns:a16="http://schemas.microsoft.com/office/drawing/2014/main" id="{94E8D765-2E31-F3B3-9518-E850791DB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826125"/>
            <a:ext cx="36163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 descr="partner_logo_2">
            <a:extLst>
              <a:ext uri="{FF2B5EF4-FFF2-40B4-BE49-F238E27FC236}">
                <a16:creationId xmlns:a16="http://schemas.microsoft.com/office/drawing/2014/main" id="{91F0AE7A-8479-EFDF-ECFB-260C8721FC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8" y="598488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09625" y="3057525"/>
            <a:ext cx="7989888" cy="1058863"/>
          </a:xfrm>
        </p:spPr>
        <p:txBody>
          <a:bodyPr/>
          <a:lstStyle>
            <a:lvl1pPr>
              <a:defRPr sz="4100">
                <a:solidFill>
                  <a:schemeClr val="bg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8456253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EC75647-0894-5387-491F-9F52BA7824F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75CF2-2899-4E21-B10B-BDDDA1544B25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374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745B98-491F-265F-BA83-D78AAB5B438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562D1-1246-4E0D-A813-A0743288E339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7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428514D4-855A-99C4-2781-50C54F70F33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119FD-C36F-4309-B12D-575024899F39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923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0213" y="1282700"/>
            <a:ext cx="4065587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82700"/>
            <a:ext cx="4067175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FB5ABA6-4108-AD8B-F3CA-FAF3919E0F3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CFCFA-9C7A-4209-B6DF-E0BE69B96AD6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312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B8A9D0-15CB-C671-5808-A93648788B3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58C37-E592-4428-8221-0E8E4A6EBBF6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6456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E3DE362-B2F7-C8FC-940A-72574E1BB44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1DAC4-9A78-4062-B4AD-22C118131780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802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CB1599D-99B3-8A38-65A4-698C71A1EBD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E53DA-5CEB-49FD-9A52-16049D80F3C7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198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0CE2FD9-0549-D9C5-4FDC-45E718B9C5E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7812D-0D76-4DC7-AE17-78C8EE42ECAB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307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038868-221E-016F-3B02-29F90460DAC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35851-7EB6-4482-99B9-A79A841778B6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546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01E7859-874C-19B2-F9C9-A0F7288C95B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8CC59-5F6C-4B17-BBB7-48D93E92229E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4661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43688" y="200025"/>
            <a:ext cx="2071687" cy="58785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27038" y="200025"/>
            <a:ext cx="6064250" cy="58785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5483FC5-01D1-11FF-ADEC-8FA357A7CCF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380BD-9B21-4BF6-A7B8-4D827F620204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385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eitec_PPT_podklad_uvod">
            <a:extLst>
              <a:ext uri="{FF2B5EF4-FFF2-40B4-BE49-F238E27FC236}">
                <a16:creationId xmlns:a16="http://schemas.microsoft.com/office/drawing/2014/main" id="{52AA051C-CD99-D9E7-AA74-937EAAE91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400" t="-1404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2490B571-9BE0-E63D-F2EA-FAC60E50D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0825" cy="2698750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9" descr="CEITEC_logo_pos_RGB">
            <a:extLst>
              <a:ext uri="{FF2B5EF4-FFF2-40B4-BE49-F238E27FC236}">
                <a16:creationId xmlns:a16="http://schemas.microsoft.com/office/drawing/2014/main" id="{FF2613EE-1095-CACE-EC4B-00B92B506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949575"/>
            <a:ext cx="3238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OPVaVpI_loga-eu_pos_H_EN">
            <a:extLst>
              <a:ext uri="{FF2B5EF4-FFF2-40B4-BE49-F238E27FC236}">
                <a16:creationId xmlns:a16="http://schemas.microsoft.com/office/drawing/2014/main" id="{2DF80CBD-6C57-0581-DC0B-C87DFA5B9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5397500"/>
            <a:ext cx="36163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partner_logo_2_col">
            <a:extLst>
              <a:ext uri="{FF2B5EF4-FFF2-40B4-BE49-F238E27FC236}">
                <a16:creationId xmlns:a16="http://schemas.microsoft.com/office/drawing/2014/main" id="{68EDB7BD-4999-D567-C6BC-B2CA064FEE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5387975"/>
            <a:ext cx="6508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9625" y="1127125"/>
            <a:ext cx="7989888" cy="1058863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THANKS...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09625" y="3598863"/>
            <a:ext cx="5010150" cy="1362075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969696"/>
                </a:solidFill>
              </a:defRPr>
            </a:lvl1pPr>
          </a:lstStyle>
          <a:p>
            <a:r>
              <a:rPr lang="cs-CZ"/>
              <a:t>Středoevropský technologický institut</a:t>
            </a:r>
          </a:p>
          <a:p>
            <a:r>
              <a:rPr lang="cs-CZ"/>
              <a:t>c/o Masarykova univerzita</a:t>
            </a:r>
          </a:p>
          <a:p>
            <a:r>
              <a:rPr lang="cs-CZ"/>
              <a:t>Žerotínovo nám. 9</a:t>
            </a:r>
          </a:p>
          <a:p>
            <a:r>
              <a:rPr lang="cs-CZ"/>
              <a:t>601 77 Brno</a:t>
            </a:r>
          </a:p>
          <a:p>
            <a:r>
              <a:rPr lang="cs-CZ"/>
              <a:t>Česká republika</a:t>
            </a:r>
          </a:p>
        </p:txBody>
      </p:sp>
    </p:spTree>
    <p:extLst>
      <p:ext uri="{BB962C8B-B14F-4D97-AF65-F5344CB8AC3E}">
        <p14:creationId xmlns:p14="http://schemas.microsoft.com/office/powerpoint/2010/main" val="24874816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eitec_PPT_podklad_uvod">
            <a:extLst>
              <a:ext uri="{FF2B5EF4-FFF2-40B4-BE49-F238E27FC236}">
                <a16:creationId xmlns:a16="http://schemas.microsoft.com/office/drawing/2014/main" id="{441003FE-81E9-2639-46F2-E516D3852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744" t="-93658"/>
          <a:stretch>
            <a:fillRect/>
          </a:stretch>
        </p:blipFill>
        <p:spPr bwMode="auto">
          <a:xfrm>
            <a:off x="1250950" y="801688"/>
            <a:ext cx="7883525" cy="5913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5">
            <a:extLst>
              <a:ext uri="{FF2B5EF4-FFF2-40B4-BE49-F238E27FC236}">
                <a16:creationId xmlns:a16="http://schemas.microsoft.com/office/drawing/2014/main" id="{95D2B8A6-088E-F2BE-F844-DA33C5987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0825" cy="2698750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24" descr="logo+napis_en">
            <a:extLst>
              <a:ext uri="{FF2B5EF4-FFF2-40B4-BE49-F238E27FC236}">
                <a16:creationId xmlns:a16="http://schemas.microsoft.com/office/drawing/2014/main" id="{92ACA2F3-5DE4-FFC1-9ABA-D7EAFDAFCE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79450"/>
            <a:ext cx="44513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" descr="OPVaVpI_loga-eu_pos_H_EN">
            <a:extLst>
              <a:ext uri="{FF2B5EF4-FFF2-40B4-BE49-F238E27FC236}">
                <a16:creationId xmlns:a16="http://schemas.microsoft.com/office/drawing/2014/main" id="{4C47E958-CE25-1B8B-80BB-30ED5162EE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826125"/>
            <a:ext cx="36163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 descr="partner_logo_2">
            <a:extLst>
              <a:ext uri="{FF2B5EF4-FFF2-40B4-BE49-F238E27FC236}">
                <a16:creationId xmlns:a16="http://schemas.microsoft.com/office/drawing/2014/main" id="{7DDA99AA-1FBE-1123-EC8D-3DE3515AAA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8" y="598488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09625" y="3057525"/>
            <a:ext cx="7989888" cy="1058863"/>
          </a:xfrm>
        </p:spPr>
        <p:txBody>
          <a:bodyPr/>
          <a:lstStyle>
            <a:lvl1pPr>
              <a:defRPr sz="4100">
                <a:solidFill>
                  <a:schemeClr val="bg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32721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4FD0FDD-780C-D9B9-3760-92B63C934F9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1A3BC-AFB6-4DB8-A03D-36120DA8F788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087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4B9E14B-190D-8678-1941-F3488CC5C7C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D3C1D-830E-4AD4-97AB-0DAC8BC6D521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419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45619C-64E6-B637-E3B9-BD554D13BC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66396-714B-421F-9C79-575CA4F8806B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893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0213" y="1282700"/>
            <a:ext cx="4065587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82700"/>
            <a:ext cx="4067175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150F6A7-4A0E-5AF1-53B4-C112782850D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902AA-AB7F-4E0C-B1F2-59B6EACF3EC1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0109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081C04-27E7-2B14-DA47-AFC563FC735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C4BC7-9267-4E9F-912E-13800CFCED61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8581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0906310-BD93-D4D4-02E8-1F164B2F87C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37279-08A6-4330-8FDE-98AF28B66BBD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675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3DA926C-DE26-0D6B-FB94-01D1DA6F95D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29E27-061E-4E0B-9478-F467A594BAD1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8454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8F25E8-DC7C-35FC-FB95-C686CBB2363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E24EE-DF29-4B9C-9D3B-D276CBB735C0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29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1033A71-8E8D-E18F-D6E2-42BEA0018C8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5B877-BE4C-4CB2-90C9-A25AD7F9E1C5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899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7977A0C-3D01-D8AD-EE99-E23BE8F6889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CA50E-4225-40A9-8CE8-04418E402E2A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097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43688" y="200025"/>
            <a:ext cx="2071687" cy="58785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27038" y="200025"/>
            <a:ext cx="6064250" cy="58785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F8F475D-D749-1FE6-0D52-ECE6ED8566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27165-D6A7-4027-B02C-7DED4BA517B4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70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AEEE277-AD00-0B8B-E842-2E78544398E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8DEE4-C99C-4B6F-AA99-65992FFFA300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45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4.e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5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>
            <a:extLst>
              <a:ext uri="{FF2B5EF4-FFF2-40B4-BE49-F238E27FC236}">
                <a16:creationId xmlns:a16="http://schemas.microsoft.com/office/drawing/2014/main" id="{880159EF-3F77-8858-B06C-0BE4333F27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02400"/>
            <a:ext cx="582613" cy="269875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CCAAD9A-C3B7-C45B-3E2A-F7CF1A7F28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E917445-A52C-4653-B3CC-14299E171739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C321F9CF-F9D2-8CDD-722F-E0F92C12D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7038" y="200025"/>
            <a:ext cx="82740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EA77EB0B-1AD3-0F17-CF1B-16A82FD0AE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282700"/>
            <a:ext cx="8285162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pic>
        <p:nvPicPr>
          <p:cNvPr id="2" name="Picture 25" descr="CEITEC_logo_pos">
            <a:extLst>
              <a:ext uri="{FF2B5EF4-FFF2-40B4-BE49-F238E27FC236}">
                <a16:creationId xmlns:a16="http://schemas.microsoft.com/office/drawing/2014/main" id="{32AFE060-EF2B-423C-9912-5D28C20E50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6491288"/>
            <a:ext cx="14541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152" r:id="rId1"/>
    <p:sldLayoutId id="2147493084" r:id="rId2"/>
    <p:sldLayoutId id="2147493085" r:id="rId3"/>
    <p:sldLayoutId id="2147493086" r:id="rId4"/>
    <p:sldLayoutId id="2147493087" r:id="rId5"/>
    <p:sldLayoutId id="2147493088" r:id="rId6"/>
    <p:sldLayoutId id="2147493089" r:id="rId7"/>
    <p:sldLayoutId id="2147493090" r:id="rId8"/>
    <p:sldLayoutId id="2147493091" r:id="rId9"/>
    <p:sldLayoutId id="2147493092" r:id="rId10"/>
    <p:sldLayoutId id="214749309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+mj-lt"/>
          <a:ea typeface="MS PGothic" pitchFamily="34" charset="-128"/>
          <a:cs typeface="ＭＳ Ｐゴシック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  <a:ea typeface="MS PGothic" pitchFamily="34" charset="-128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  <a:ea typeface="MS PGothic" pitchFamily="34" charset="-128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  <a:ea typeface="MS PGothic" pitchFamily="34" charset="-128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  <a:ea typeface="MS PGothic" pitchFamily="34" charset="-128"/>
          <a:cs typeface="ＭＳ Ｐゴシック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anose="05000000000000000000" pitchFamily="2" charset="2"/>
        <a:buChar char="§"/>
        <a:defRPr sz="2800">
          <a:solidFill>
            <a:srgbClr val="292929"/>
          </a:solidFill>
          <a:latin typeface="+mn-lt"/>
          <a:ea typeface="MS PGothic" pitchFamily="34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anose="05000000000000000000" pitchFamily="2" charset="2"/>
        <a:buChar char="§"/>
        <a:defRPr sz="2400">
          <a:solidFill>
            <a:srgbClr val="292929"/>
          </a:solidFill>
          <a:latin typeface="+mn-lt"/>
          <a:ea typeface="MS PGothic" pitchFamily="34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anose="05000000000000000000" pitchFamily="2" charset="2"/>
        <a:buChar char="§"/>
        <a:defRPr sz="2000">
          <a:solidFill>
            <a:srgbClr val="292929"/>
          </a:solidFill>
          <a:latin typeface="+mn-lt"/>
          <a:ea typeface="MS PGothic" pitchFamily="3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anose="05000000000000000000" pitchFamily="2" charset="2"/>
        <a:buChar char="§"/>
        <a:defRPr>
          <a:solidFill>
            <a:srgbClr val="292929"/>
          </a:solidFill>
          <a:latin typeface="+mn-lt"/>
          <a:ea typeface="MS PGothic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anose="05000000000000000000" pitchFamily="2" charset="2"/>
        <a:buChar char="§"/>
        <a:defRPr sz="1600">
          <a:solidFill>
            <a:srgbClr val="292929"/>
          </a:solidFill>
          <a:latin typeface="+mn-lt"/>
          <a:ea typeface="MS PGothic" pitchFamily="34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0">
            <a:extLst>
              <a:ext uri="{FF2B5EF4-FFF2-40B4-BE49-F238E27FC236}">
                <a16:creationId xmlns:a16="http://schemas.microsoft.com/office/drawing/2014/main" id="{3BA50874-A649-59C8-A862-9B4692604D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02400"/>
            <a:ext cx="582613" cy="269875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45490005-B69D-69F3-0959-CCF04F3322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7038" y="200025"/>
            <a:ext cx="82740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15568D8A-9AF1-F6A3-0907-7F64AC9E8B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282700"/>
            <a:ext cx="8285162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pic>
        <p:nvPicPr>
          <p:cNvPr id="2053" name="Picture 25" descr="CEITEC_logo_pos">
            <a:extLst>
              <a:ext uri="{FF2B5EF4-FFF2-40B4-BE49-F238E27FC236}">
                <a16:creationId xmlns:a16="http://schemas.microsoft.com/office/drawing/2014/main" id="{372EDD55-3C1C-374A-7135-9890C2392B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6491288"/>
            <a:ext cx="14541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7">
            <a:extLst>
              <a:ext uri="{FF2B5EF4-FFF2-40B4-BE49-F238E27FC236}">
                <a16:creationId xmlns:a16="http://schemas.microsoft.com/office/drawing/2014/main" id="{6711E352-9E76-5871-DA7F-869A8ED1C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96950" y="6419850"/>
            <a:ext cx="1439863" cy="3238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1540EC0C-5FDB-4008-B55F-6871ADFE8531}" type="slidenum">
              <a:rPr lang="cs-CZ" altLang="en-US" sz="1300" b="1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cs-CZ" altLang="en-US" sz="13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153" r:id="rId1"/>
    <p:sldLayoutId id="2147493094" r:id="rId2"/>
    <p:sldLayoutId id="2147493095" r:id="rId3"/>
    <p:sldLayoutId id="2147493096" r:id="rId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7AC143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7AC143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7AC143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7AC143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7AC143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anose="05000000000000000000" pitchFamily="2" charset="2"/>
        <a:buChar char="§"/>
        <a:defRPr sz="2800">
          <a:solidFill>
            <a:srgbClr val="808080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anose="05000000000000000000" pitchFamily="2" charset="2"/>
        <a:buChar char="§"/>
        <a:defRPr sz="2400">
          <a:solidFill>
            <a:srgbClr val="808080"/>
          </a:solidFill>
          <a:latin typeface="+mn-lt"/>
          <a:ea typeface="MS PGothic" pitchFamily="34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anose="05000000000000000000" pitchFamily="2" charset="2"/>
        <a:buChar char="§"/>
        <a:defRPr sz="2000">
          <a:solidFill>
            <a:srgbClr val="808080"/>
          </a:solidFill>
          <a:latin typeface="+mn-lt"/>
          <a:ea typeface="MS PGothic" pitchFamily="3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anose="05000000000000000000" pitchFamily="2" charset="2"/>
        <a:buChar char="§"/>
        <a:defRPr>
          <a:solidFill>
            <a:srgbClr val="808080"/>
          </a:solidFill>
          <a:latin typeface="+mn-lt"/>
          <a:ea typeface="MS PGothic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anose="05000000000000000000" pitchFamily="2" charset="2"/>
        <a:buChar char="§"/>
        <a:defRPr sz="1600">
          <a:solidFill>
            <a:srgbClr val="808080"/>
          </a:solidFill>
          <a:latin typeface="+mn-lt"/>
          <a:ea typeface="MS PGothic" pitchFamily="34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">
            <a:extLst>
              <a:ext uri="{FF2B5EF4-FFF2-40B4-BE49-F238E27FC236}">
                <a16:creationId xmlns:a16="http://schemas.microsoft.com/office/drawing/2014/main" id="{C2128A69-68D3-7CB1-BA00-8B5CCEBEF9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02400"/>
            <a:ext cx="582613" cy="269875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D060958-864C-36DA-A283-0F872E0529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D736337-87C9-4773-9786-72D6BAA1805C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  <p:sp>
        <p:nvSpPr>
          <p:cNvPr id="3076" name="Rectangle 2">
            <a:extLst>
              <a:ext uri="{FF2B5EF4-FFF2-40B4-BE49-F238E27FC236}">
                <a16:creationId xmlns:a16="http://schemas.microsoft.com/office/drawing/2014/main" id="{5E0E7EF6-D580-D475-103E-CE899CA6FC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7038" y="200025"/>
            <a:ext cx="82740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3077" name="Rectangle 3">
            <a:extLst>
              <a:ext uri="{FF2B5EF4-FFF2-40B4-BE49-F238E27FC236}">
                <a16:creationId xmlns:a16="http://schemas.microsoft.com/office/drawing/2014/main" id="{4A15CD68-3CF4-C358-72E8-E50B2A55CC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282700"/>
            <a:ext cx="8285162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pic>
        <p:nvPicPr>
          <p:cNvPr id="3078" name="Picture 25" descr="CEITEC_logo_pos">
            <a:extLst>
              <a:ext uri="{FF2B5EF4-FFF2-40B4-BE49-F238E27FC236}">
                <a16:creationId xmlns:a16="http://schemas.microsoft.com/office/drawing/2014/main" id="{F7B8851F-1EAC-8E5A-F258-20480791BC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6491288"/>
            <a:ext cx="14541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154" r:id="rId1"/>
    <p:sldLayoutId id="2147493097" r:id="rId2"/>
    <p:sldLayoutId id="2147493098" r:id="rId3"/>
    <p:sldLayoutId id="2147493099" r:id="rId4"/>
    <p:sldLayoutId id="2147493100" r:id="rId5"/>
    <p:sldLayoutId id="2147493101" r:id="rId6"/>
    <p:sldLayoutId id="2147493102" r:id="rId7"/>
    <p:sldLayoutId id="2147493103" r:id="rId8"/>
    <p:sldLayoutId id="2147493104" r:id="rId9"/>
    <p:sldLayoutId id="2147493105" r:id="rId10"/>
    <p:sldLayoutId id="2147493106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  <a:ea typeface="MS PGothic" pitchFamily="34" charset="-128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anose="05000000000000000000" pitchFamily="2" charset="2"/>
        <a:buChar char="§"/>
        <a:defRPr sz="2800">
          <a:solidFill>
            <a:srgbClr val="292929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anose="05000000000000000000" pitchFamily="2" charset="2"/>
        <a:buChar char="§"/>
        <a:defRPr sz="2400">
          <a:solidFill>
            <a:srgbClr val="292929"/>
          </a:solidFill>
          <a:latin typeface="+mn-lt"/>
          <a:ea typeface="MS PGothic" pitchFamily="34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anose="05000000000000000000" pitchFamily="2" charset="2"/>
        <a:buChar char="§"/>
        <a:defRPr sz="2000">
          <a:solidFill>
            <a:srgbClr val="292929"/>
          </a:solidFill>
          <a:latin typeface="+mn-lt"/>
          <a:ea typeface="MS PGothic" pitchFamily="3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anose="05000000000000000000" pitchFamily="2" charset="2"/>
        <a:buChar char="§"/>
        <a:defRPr>
          <a:solidFill>
            <a:srgbClr val="292929"/>
          </a:solidFill>
          <a:latin typeface="+mn-lt"/>
          <a:ea typeface="MS PGothic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anose="05000000000000000000" pitchFamily="2" charset="2"/>
        <a:buChar char="§"/>
        <a:defRPr sz="1600">
          <a:solidFill>
            <a:srgbClr val="292929"/>
          </a:solidFill>
          <a:latin typeface="+mn-lt"/>
          <a:ea typeface="MS PGothic" pitchFamily="34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0">
            <a:extLst>
              <a:ext uri="{FF2B5EF4-FFF2-40B4-BE49-F238E27FC236}">
                <a16:creationId xmlns:a16="http://schemas.microsoft.com/office/drawing/2014/main" id="{2617AE5D-951F-BD86-CE07-E5B9DD3FDCB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02400"/>
            <a:ext cx="582613" cy="269875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4F7F8F1-752D-EBCD-7237-28677303F8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7038" y="200025"/>
            <a:ext cx="82740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C41F6BC9-57CB-FB5F-E292-C42CB1CDBF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282700"/>
            <a:ext cx="8285162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pic>
        <p:nvPicPr>
          <p:cNvPr id="4101" name="Picture 25" descr="CEITEC_logo_pos">
            <a:extLst>
              <a:ext uri="{FF2B5EF4-FFF2-40B4-BE49-F238E27FC236}">
                <a16:creationId xmlns:a16="http://schemas.microsoft.com/office/drawing/2014/main" id="{7E51E929-7312-ACBF-73CA-6B959019A1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6491288"/>
            <a:ext cx="14541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7">
            <a:extLst>
              <a:ext uri="{FF2B5EF4-FFF2-40B4-BE49-F238E27FC236}">
                <a16:creationId xmlns:a16="http://schemas.microsoft.com/office/drawing/2014/main" id="{14A6212E-39AB-2B09-ADB6-2CCD6D4FA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96950" y="6419850"/>
            <a:ext cx="1439863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EB9BED30-C200-4715-8A3A-53FE46724BBF}" type="slidenum">
              <a:rPr lang="cs-CZ" altLang="en-US" sz="1300" b="1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cs-CZ" altLang="en-US" sz="13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155" r:id="rId1"/>
    <p:sldLayoutId id="2147493107" r:id="rId2"/>
    <p:sldLayoutId id="2147493108" r:id="rId3"/>
    <p:sldLayoutId id="2147493109" r:id="rId4"/>
    <p:sldLayoutId id="2147493110" r:id="rId5"/>
    <p:sldLayoutId id="2147493111" r:id="rId6"/>
    <p:sldLayoutId id="2147493156" r:id="rId7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7AC14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7AC143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7AC143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7AC143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7AC143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anose="05000000000000000000" pitchFamily="2" charset="2"/>
        <a:buChar char="§"/>
        <a:defRPr sz="2800">
          <a:solidFill>
            <a:srgbClr val="80808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anose="05000000000000000000" pitchFamily="2" charset="2"/>
        <a:buChar char="§"/>
        <a:defRPr sz="2400">
          <a:solidFill>
            <a:srgbClr val="80808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anose="05000000000000000000" pitchFamily="2" charset="2"/>
        <a:buChar char="§"/>
        <a:defRPr sz="2000">
          <a:solidFill>
            <a:srgbClr val="80808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anose="05000000000000000000" pitchFamily="2" charset="2"/>
        <a:buChar char="§"/>
        <a:defRPr>
          <a:solidFill>
            <a:srgbClr val="80808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anose="05000000000000000000" pitchFamily="2" charset="2"/>
        <a:buChar char="§"/>
        <a:defRPr sz="1600">
          <a:solidFill>
            <a:srgbClr val="80808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0">
            <a:extLst>
              <a:ext uri="{FF2B5EF4-FFF2-40B4-BE49-F238E27FC236}">
                <a16:creationId xmlns:a16="http://schemas.microsoft.com/office/drawing/2014/main" id="{3922FAF3-2AA9-BC56-836F-79A1FD47E6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02400"/>
            <a:ext cx="582613" cy="269875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49D1913-68C1-EF46-BBB0-10F1AF520D6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87B5B84-42CD-4CDE-B77E-CBD1CAE37699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375D861B-7E83-0DB0-41E2-26653C0781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7038" y="200025"/>
            <a:ext cx="82740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B338CDBE-9CE2-CA4E-613E-A7617BD2CA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282700"/>
            <a:ext cx="8285162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pic>
        <p:nvPicPr>
          <p:cNvPr id="5126" name="Picture 25" descr="CEITEC_logo_pos">
            <a:extLst>
              <a:ext uri="{FF2B5EF4-FFF2-40B4-BE49-F238E27FC236}">
                <a16:creationId xmlns:a16="http://schemas.microsoft.com/office/drawing/2014/main" id="{75B0912E-F0C4-DC2C-8967-7296BB5AE7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6491288"/>
            <a:ext cx="14541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157" r:id="rId1"/>
    <p:sldLayoutId id="2147493112" r:id="rId2"/>
    <p:sldLayoutId id="2147493113" r:id="rId3"/>
    <p:sldLayoutId id="2147493114" r:id="rId4"/>
    <p:sldLayoutId id="2147493115" r:id="rId5"/>
    <p:sldLayoutId id="2147493116" r:id="rId6"/>
    <p:sldLayoutId id="2147493117" r:id="rId7"/>
    <p:sldLayoutId id="2147493118" r:id="rId8"/>
    <p:sldLayoutId id="2147493119" r:id="rId9"/>
    <p:sldLayoutId id="2147493120" r:id="rId10"/>
    <p:sldLayoutId id="214749312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anose="05000000000000000000" pitchFamily="2" charset="2"/>
        <a:buChar char="§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anose="05000000000000000000" pitchFamily="2" charset="2"/>
        <a:buChar char="§"/>
        <a:defRPr sz="24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anose="05000000000000000000" pitchFamily="2" charset="2"/>
        <a:buChar char="§"/>
        <a:defRPr sz="20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anose="05000000000000000000" pitchFamily="2" charset="2"/>
        <a:buChar char="§"/>
        <a:defRPr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anose="05000000000000000000" pitchFamily="2" charset="2"/>
        <a:buChar char="§"/>
        <a:defRPr sz="1600">
          <a:solidFill>
            <a:srgbClr val="29292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7EE14DE-29AB-AB66-6EA3-0A9CAAC1E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0825" cy="1439863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C0BBBF3-135F-9108-6079-01D10B391F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404813"/>
            <a:ext cx="57578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0AB03C45-A00F-7982-E6ED-0369D2491E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619250"/>
            <a:ext cx="8277225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24E7EBF3-69E6-BF5A-3FFC-4E6A87FAB75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69163" y="6332538"/>
            <a:ext cx="14398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600" b="1">
                <a:solidFill>
                  <a:srgbClr val="64B923"/>
                </a:solidFill>
              </a:defRPr>
            </a:lvl1pPr>
          </a:lstStyle>
          <a:p>
            <a:pPr>
              <a:defRPr/>
            </a:pPr>
            <a:fld id="{0B2E652D-75F8-47CF-8480-178845A021D8}" type="slidenum">
              <a:rPr lang="cs-CZ" altLang="en-US"/>
              <a:pPr>
                <a:defRPr/>
              </a:pPr>
              <a:t>‹#›</a:t>
            </a:fld>
            <a:r>
              <a:rPr lang="cs-CZ" altLang="en-US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68614" name="Rectangle 6">
            <a:extLst>
              <a:ext uri="{FF2B5EF4-FFF2-40B4-BE49-F238E27FC236}">
                <a16:creationId xmlns:a16="http://schemas.microsoft.com/office/drawing/2014/main" id="{C575F81D-6E4C-1DA2-2745-0F81C1480A0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6332538"/>
            <a:ext cx="57578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600">
                <a:solidFill>
                  <a:srgbClr val="96969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pic>
        <p:nvPicPr>
          <p:cNvPr id="6151" name="Picture 9" descr="CEITEC_logo_neg_RGB">
            <a:extLst>
              <a:ext uri="{FF2B5EF4-FFF2-40B4-BE49-F238E27FC236}">
                <a16:creationId xmlns:a16="http://schemas.microsoft.com/office/drawing/2014/main" id="{DEB96F4F-0A47-127C-FA98-9CE2D2F0A9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720725"/>
            <a:ext cx="305911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158" r:id="rId1"/>
    <p:sldLayoutId id="2147493159" r:id="rId2"/>
    <p:sldLayoutId id="2147493160" r:id="rId3"/>
    <p:sldLayoutId id="2147493161" r:id="rId4"/>
    <p:sldLayoutId id="2147493162" r:id="rId5"/>
    <p:sldLayoutId id="2147493163" r:id="rId6"/>
    <p:sldLayoutId id="2147493164" r:id="rId7"/>
    <p:sldLayoutId id="2147493165" r:id="rId8"/>
    <p:sldLayoutId id="2147493166" r:id="rId9"/>
    <p:sldLayoutId id="2147493167" r:id="rId10"/>
    <p:sldLayoutId id="2147493168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rgbClr val="55555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555555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555555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555555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555555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0">
            <a:extLst>
              <a:ext uri="{FF2B5EF4-FFF2-40B4-BE49-F238E27FC236}">
                <a16:creationId xmlns:a16="http://schemas.microsoft.com/office/drawing/2014/main" id="{7A86339B-F3E8-18AF-AFB8-649E2230E7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02400"/>
            <a:ext cx="582613" cy="269875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C18BDC3-9EF4-44F5-D5D2-991086B67C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EDCD01-DBAB-431E-970F-1C1DA494A477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48B74BDA-CA98-155B-A23D-B48F467496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7038" y="200025"/>
            <a:ext cx="82740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8FF913E2-CD02-D0D9-2A67-B6F821445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282700"/>
            <a:ext cx="8285162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pic>
        <p:nvPicPr>
          <p:cNvPr id="7174" name="Picture 25" descr="CEITEC_logo_pos">
            <a:extLst>
              <a:ext uri="{FF2B5EF4-FFF2-40B4-BE49-F238E27FC236}">
                <a16:creationId xmlns:a16="http://schemas.microsoft.com/office/drawing/2014/main" id="{DEFB725D-CB9F-EC68-817B-230539E149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6491288"/>
            <a:ext cx="14541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169" r:id="rId1"/>
    <p:sldLayoutId id="2147493122" r:id="rId2"/>
    <p:sldLayoutId id="2147493123" r:id="rId3"/>
    <p:sldLayoutId id="2147493124" r:id="rId4"/>
    <p:sldLayoutId id="2147493125" r:id="rId5"/>
    <p:sldLayoutId id="2147493126" r:id="rId6"/>
    <p:sldLayoutId id="2147493127" r:id="rId7"/>
    <p:sldLayoutId id="2147493128" r:id="rId8"/>
    <p:sldLayoutId id="2147493129" r:id="rId9"/>
    <p:sldLayoutId id="2147493130" r:id="rId10"/>
    <p:sldLayoutId id="214749313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anose="05000000000000000000" pitchFamily="2" charset="2"/>
        <a:buChar char="§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anose="05000000000000000000" pitchFamily="2" charset="2"/>
        <a:buChar char="§"/>
        <a:defRPr sz="24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anose="05000000000000000000" pitchFamily="2" charset="2"/>
        <a:buChar char="§"/>
        <a:defRPr sz="20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anose="05000000000000000000" pitchFamily="2" charset="2"/>
        <a:buChar char="§"/>
        <a:defRPr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anose="05000000000000000000" pitchFamily="2" charset="2"/>
        <a:buChar char="§"/>
        <a:defRPr sz="1600">
          <a:solidFill>
            <a:srgbClr val="29292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0">
            <a:extLst>
              <a:ext uri="{FF2B5EF4-FFF2-40B4-BE49-F238E27FC236}">
                <a16:creationId xmlns:a16="http://schemas.microsoft.com/office/drawing/2014/main" id="{8A39C43F-80FE-5B3B-4989-EB786E87E1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02400"/>
            <a:ext cx="582613" cy="269875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BD199AD-1801-0F9C-C64A-2E4A4838AD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46A62F3-C04D-4DF8-815C-36DB5D574B5B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78FB4D83-4E2C-A6E9-2B2E-B67DC09B09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7038" y="200025"/>
            <a:ext cx="82740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212034E4-EBBD-6140-E62B-9EA2768A72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282700"/>
            <a:ext cx="8285162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pic>
        <p:nvPicPr>
          <p:cNvPr id="8198" name="Picture 25" descr="CEITEC_logo_pos">
            <a:extLst>
              <a:ext uri="{FF2B5EF4-FFF2-40B4-BE49-F238E27FC236}">
                <a16:creationId xmlns:a16="http://schemas.microsoft.com/office/drawing/2014/main" id="{6D39B127-BD5E-0CB1-B1AD-493CAD3DEC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6491288"/>
            <a:ext cx="14541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170" r:id="rId1"/>
    <p:sldLayoutId id="2147493132" r:id="rId2"/>
    <p:sldLayoutId id="2147493133" r:id="rId3"/>
    <p:sldLayoutId id="2147493134" r:id="rId4"/>
    <p:sldLayoutId id="2147493135" r:id="rId5"/>
    <p:sldLayoutId id="2147493136" r:id="rId6"/>
    <p:sldLayoutId id="2147493137" r:id="rId7"/>
    <p:sldLayoutId id="2147493138" r:id="rId8"/>
    <p:sldLayoutId id="2147493139" r:id="rId9"/>
    <p:sldLayoutId id="2147493140" r:id="rId10"/>
    <p:sldLayoutId id="2147493141" r:id="rId11"/>
    <p:sldLayoutId id="2147493171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anose="05000000000000000000" pitchFamily="2" charset="2"/>
        <a:buChar char="§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anose="05000000000000000000" pitchFamily="2" charset="2"/>
        <a:buChar char="§"/>
        <a:defRPr sz="24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anose="05000000000000000000" pitchFamily="2" charset="2"/>
        <a:buChar char="§"/>
        <a:defRPr sz="20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anose="05000000000000000000" pitchFamily="2" charset="2"/>
        <a:buChar char="§"/>
        <a:defRPr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anose="05000000000000000000" pitchFamily="2" charset="2"/>
        <a:buChar char="§"/>
        <a:defRPr sz="1600">
          <a:solidFill>
            <a:srgbClr val="29292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0">
            <a:extLst>
              <a:ext uri="{FF2B5EF4-FFF2-40B4-BE49-F238E27FC236}">
                <a16:creationId xmlns:a16="http://schemas.microsoft.com/office/drawing/2014/main" id="{160C596D-5D14-5A49-0165-185341078D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02400"/>
            <a:ext cx="582613" cy="269875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47DF175-A12F-C300-B936-B5359CABCE0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665A52C-88D8-445F-8D83-F2DCA71EFCC5}" type="slidenum">
              <a:rPr lang="cs-CZ" altLang="en-US"/>
              <a:pPr>
                <a:defRPr/>
              </a:pPr>
              <a:t>‹#›</a:t>
            </a:fld>
            <a:endParaRPr lang="cs-CZ" altLang="en-US">
              <a:solidFill>
                <a:srgbClr val="E1F0D2"/>
              </a:solidFill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A491A62E-E3CE-88BF-BF89-6BDCECEA34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7038" y="200025"/>
            <a:ext cx="82740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50A1F8B8-DC13-76E6-3F41-DAA5B51FCA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282700"/>
            <a:ext cx="8285162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pic>
        <p:nvPicPr>
          <p:cNvPr id="9222" name="Picture 25" descr="CEITEC_logo_pos">
            <a:extLst>
              <a:ext uri="{FF2B5EF4-FFF2-40B4-BE49-F238E27FC236}">
                <a16:creationId xmlns:a16="http://schemas.microsoft.com/office/drawing/2014/main" id="{1190B3BE-E08B-9115-A953-3314DA121B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6491288"/>
            <a:ext cx="14541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172" r:id="rId1"/>
    <p:sldLayoutId id="2147493142" r:id="rId2"/>
    <p:sldLayoutId id="2147493143" r:id="rId3"/>
    <p:sldLayoutId id="2147493144" r:id="rId4"/>
    <p:sldLayoutId id="2147493145" r:id="rId5"/>
    <p:sldLayoutId id="2147493146" r:id="rId6"/>
    <p:sldLayoutId id="2147493147" r:id="rId7"/>
    <p:sldLayoutId id="2147493148" r:id="rId8"/>
    <p:sldLayoutId id="2147493149" r:id="rId9"/>
    <p:sldLayoutId id="2147493150" r:id="rId10"/>
    <p:sldLayoutId id="214749315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anose="05000000000000000000" pitchFamily="2" charset="2"/>
        <a:buChar char="§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anose="05000000000000000000" pitchFamily="2" charset="2"/>
        <a:buChar char="§"/>
        <a:defRPr sz="24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anose="05000000000000000000" pitchFamily="2" charset="2"/>
        <a:buChar char="§"/>
        <a:defRPr sz="20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anose="05000000000000000000" pitchFamily="2" charset="2"/>
        <a:buChar char="§"/>
        <a:defRPr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anose="05000000000000000000" pitchFamily="2" charset="2"/>
        <a:buChar char="§"/>
        <a:defRPr sz="1600">
          <a:solidFill>
            <a:srgbClr val="29292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olstar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0A2F6DC8-1B30-07F4-0547-0F254EB0B39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dirty="0"/>
              <a:t>Visualization of proteins and ligands</a:t>
            </a:r>
            <a:endParaRPr lang="en-GB" alt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>
            <a:extLst>
              <a:ext uri="{FF2B5EF4-FFF2-40B4-BE49-F238E27FC236}">
                <a16:creationId xmlns:a16="http://schemas.microsoft.com/office/drawing/2014/main" id="{CC00C22D-5AFD-A2B8-27E6-9F58176062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5900" y="6453188"/>
            <a:ext cx="719138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D313BD-1ABC-4AAA-A2F9-900D7A5B65AB}" type="slidenum">
              <a:rPr lang="de-DE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8634F052-964C-7986-0421-D4FAE3DD07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Visualization of the surface of a molecule</a:t>
            </a:r>
            <a:br>
              <a:rPr lang="cs-CZ" altLang="en-US" sz="2800" dirty="0"/>
            </a:br>
            <a:r>
              <a:rPr lang="en-US" altLang="en-US" sz="2800" dirty="0"/>
              <a:t>Molecular Surface Visualization Model</a:t>
            </a:r>
            <a:br>
              <a:rPr lang="de-DE" altLang="en-US" sz="2800" dirty="0"/>
            </a:br>
            <a:endParaRPr lang="de-DE" altLang="en-US" sz="2800" dirty="0"/>
          </a:p>
        </p:txBody>
      </p:sp>
      <p:pic>
        <p:nvPicPr>
          <p:cNvPr id="51204" name="Picture 2">
            <a:extLst>
              <a:ext uri="{FF2B5EF4-FFF2-40B4-BE49-F238E27FC236}">
                <a16:creationId xmlns:a16="http://schemas.microsoft.com/office/drawing/2014/main" id="{DFB1A717-301B-4621-659C-D15BF8F54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181100"/>
            <a:ext cx="7948613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>
            <a:extLst>
              <a:ext uri="{FF2B5EF4-FFF2-40B4-BE49-F238E27FC236}">
                <a16:creationId xmlns:a16="http://schemas.microsoft.com/office/drawing/2014/main" id="{5BBFFF49-9351-B0A4-6DED-D2B1C39BC7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5900" y="6453188"/>
            <a:ext cx="719138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7F5F9B9-345A-47A9-BFC4-2C8B4B01BE3B}" type="slidenum">
              <a:rPr lang="de-DE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AAD798FE-8B42-8BB1-E069-0425877725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err="1"/>
              <a:t>Visualisation</a:t>
            </a:r>
            <a:r>
              <a:rPr lang="en-US" altLang="en-US" sz="2800" dirty="0"/>
              <a:t> of the surface of a molecule</a:t>
            </a:r>
            <a:br>
              <a:rPr lang="cs-CZ" altLang="en-US" sz="2800" dirty="0"/>
            </a:br>
            <a:r>
              <a:rPr lang="en-US" altLang="en-US" sz="2800" dirty="0"/>
              <a:t>Gaussian Surface Visualization Model</a:t>
            </a:r>
            <a:br>
              <a:rPr lang="de-DE" altLang="en-US" sz="2800" dirty="0"/>
            </a:br>
            <a:endParaRPr lang="de-DE" altLang="en-US" sz="2800" dirty="0"/>
          </a:p>
        </p:txBody>
      </p:sp>
      <p:pic>
        <p:nvPicPr>
          <p:cNvPr id="53252" name="Picture 4">
            <a:extLst>
              <a:ext uri="{FF2B5EF4-FFF2-40B4-BE49-F238E27FC236}">
                <a16:creationId xmlns:a16="http://schemas.microsoft.com/office/drawing/2014/main" id="{0CD25493-464D-23AE-BBCE-6DE8E4C0E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193800"/>
            <a:ext cx="7948613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>
            <a:extLst>
              <a:ext uri="{FF2B5EF4-FFF2-40B4-BE49-F238E27FC236}">
                <a16:creationId xmlns:a16="http://schemas.microsoft.com/office/drawing/2014/main" id="{39C108C7-7E10-1052-1642-F9A6526817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5900" y="6453188"/>
            <a:ext cx="719138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15797F-1E4C-4293-A38F-3D66087E0D97}" type="slidenum">
              <a:rPr lang="de-DE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257AB9D6-6992-60BC-7407-199DC7CD75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err="1"/>
              <a:t>Visualisation</a:t>
            </a:r>
            <a:r>
              <a:rPr lang="en-US" altLang="en-US" sz="2800" dirty="0"/>
              <a:t> of the surface of a molecule</a:t>
            </a:r>
            <a:br>
              <a:rPr lang="cs-CZ" altLang="en-US" sz="2800" dirty="0"/>
            </a:br>
            <a:r>
              <a:rPr lang="en-US" altLang="en-US" sz="2800" dirty="0"/>
              <a:t>Gaussian Volume Visualization Model</a:t>
            </a:r>
            <a:br>
              <a:rPr lang="de-DE" altLang="en-US" sz="2800" dirty="0"/>
            </a:br>
            <a:endParaRPr lang="de-DE" altLang="en-US" sz="2800" dirty="0"/>
          </a:p>
        </p:txBody>
      </p:sp>
      <p:pic>
        <p:nvPicPr>
          <p:cNvPr id="55300" name="Picture 3">
            <a:extLst>
              <a:ext uri="{FF2B5EF4-FFF2-40B4-BE49-F238E27FC236}">
                <a16:creationId xmlns:a16="http://schemas.microsoft.com/office/drawing/2014/main" id="{5F0CBD2B-365A-D088-A861-6BAEA42E9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1158875"/>
            <a:ext cx="8112125" cy="543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4">
            <a:extLst>
              <a:ext uri="{FF2B5EF4-FFF2-40B4-BE49-F238E27FC236}">
                <a16:creationId xmlns:a16="http://schemas.microsoft.com/office/drawing/2014/main" id="{45F20943-5817-0CCE-FD52-2FEF057FAA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5900" y="6453188"/>
            <a:ext cx="719138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D159B4-722E-4C96-B931-EEED845BC24D}" type="slidenum">
              <a:rPr lang="de-DE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59E9F110-5B75-891B-8D26-9A8BCDF7EF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Visualization of experimental data</a:t>
            </a:r>
            <a:br>
              <a:rPr lang="cs-CZ" altLang="en-US" dirty="0"/>
            </a:br>
            <a:r>
              <a:rPr lang="en-US" altLang="en-US" dirty="0"/>
              <a:t>Electron density</a:t>
            </a:r>
            <a:br>
              <a:rPr lang="de-DE" altLang="en-US" dirty="0"/>
            </a:br>
            <a:endParaRPr lang="de-DE" altLang="en-US" dirty="0"/>
          </a:p>
        </p:txBody>
      </p:sp>
      <p:pic>
        <p:nvPicPr>
          <p:cNvPr id="57348" name="Picture 3">
            <a:extLst>
              <a:ext uri="{FF2B5EF4-FFF2-40B4-BE49-F238E27FC236}">
                <a16:creationId xmlns:a16="http://schemas.microsoft.com/office/drawing/2014/main" id="{E82BE95A-F6B3-8420-929F-DFF01A830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1184275"/>
            <a:ext cx="7866063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4">
            <a:extLst>
              <a:ext uri="{FF2B5EF4-FFF2-40B4-BE49-F238E27FC236}">
                <a16:creationId xmlns:a16="http://schemas.microsoft.com/office/drawing/2014/main" id="{E6701AB6-7A35-5D95-5BB6-11B57E26FF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5900" y="6453188"/>
            <a:ext cx="719138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9924006-0719-4B9B-98A4-4758458FB792}" type="slidenum">
              <a:rPr lang="de-DE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D5503682-81EF-2333-CC86-975CD151E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Visualization of experimental data</a:t>
            </a:r>
            <a:br>
              <a:rPr lang="cs-CZ" altLang="en-US" dirty="0"/>
            </a:br>
            <a:r>
              <a:rPr lang="en-US" altLang="en-US" dirty="0"/>
              <a:t>Electron density</a:t>
            </a:r>
            <a:br>
              <a:rPr lang="de-DE" altLang="en-US" dirty="0"/>
            </a:br>
            <a:endParaRPr lang="de-DE" altLang="en-US" dirty="0"/>
          </a:p>
        </p:txBody>
      </p:sp>
      <p:pic>
        <p:nvPicPr>
          <p:cNvPr id="59396" name="Picture 3">
            <a:extLst>
              <a:ext uri="{FF2B5EF4-FFF2-40B4-BE49-F238E27FC236}">
                <a16:creationId xmlns:a16="http://schemas.microsoft.com/office/drawing/2014/main" id="{7090402F-CDAF-70B0-21EF-341C2C9D2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1184275"/>
            <a:ext cx="7866063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Oval 1">
            <a:extLst>
              <a:ext uri="{FF2B5EF4-FFF2-40B4-BE49-F238E27FC236}">
                <a16:creationId xmlns:a16="http://schemas.microsoft.com/office/drawing/2014/main" id="{275AA353-9BFC-F89A-C630-B8A90E56C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775" y="4816475"/>
            <a:ext cx="750888" cy="24447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4">
            <a:extLst>
              <a:ext uri="{FF2B5EF4-FFF2-40B4-BE49-F238E27FC236}">
                <a16:creationId xmlns:a16="http://schemas.microsoft.com/office/drawing/2014/main" id="{35BE309C-4E2A-F709-F953-DB66ADD6E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5900" y="6453188"/>
            <a:ext cx="719138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F852A9B-24D6-4047-B809-1D5484C0BD00}" type="slidenum">
              <a:rPr lang="de-DE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615FF24E-B7BE-B4A4-5828-27AB4B5A0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Visualization of experimental data</a:t>
            </a:r>
            <a:br>
              <a:rPr lang="cs-CZ" altLang="en-US" dirty="0"/>
            </a:br>
            <a:r>
              <a:rPr lang="en-US" altLang="en-US" dirty="0"/>
              <a:t>Electron density</a:t>
            </a:r>
            <a:br>
              <a:rPr lang="de-DE" altLang="en-US" dirty="0"/>
            </a:br>
            <a:endParaRPr lang="de-DE" altLang="en-US" dirty="0"/>
          </a:p>
        </p:txBody>
      </p:sp>
      <p:pic>
        <p:nvPicPr>
          <p:cNvPr id="61444" name="Picture 2">
            <a:extLst>
              <a:ext uri="{FF2B5EF4-FFF2-40B4-BE49-F238E27FC236}">
                <a16:creationId xmlns:a16="http://schemas.microsoft.com/office/drawing/2014/main" id="{9D311806-D1F1-8C62-D10A-04EECD5A4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1171575"/>
            <a:ext cx="8093075" cy="542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4">
            <a:extLst>
              <a:ext uri="{FF2B5EF4-FFF2-40B4-BE49-F238E27FC236}">
                <a16:creationId xmlns:a16="http://schemas.microsoft.com/office/drawing/2014/main" id="{D7912758-336C-FD47-CA63-8E77396E7D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5900" y="6453188"/>
            <a:ext cx="719138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2482B4-1896-450E-AB45-C7C442B52758}" type="slidenum">
              <a:rPr lang="de-DE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D51C4C37-41D3-9646-6C67-DE1E5A64F7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Visualization of experimental data</a:t>
            </a:r>
            <a:br>
              <a:rPr lang="cs-CZ" altLang="en-US" dirty="0"/>
            </a:br>
            <a:r>
              <a:rPr lang="en-US" altLang="en-US" dirty="0"/>
              <a:t>Electron density</a:t>
            </a:r>
            <a:br>
              <a:rPr lang="de-DE" altLang="en-US" dirty="0"/>
            </a:br>
            <a:endParaRPr lang="de-DE" altLang="en-US" dirty="0"/>
          </a:p>
        </p:txBody>
      </p:sp>
      <p:pic>
        <p:nvPicPr>
          <p:cNvPr id="63492" name="Picture 2">
            <a:extLst>
              <a:ext uri="{FF2B5EF4-FFF2-40B4-BE49-F238E27FC236}">
                <a16:creationId xmlns:a16="http://schemas.microsoft.com/office/drawing/2014/main" id="{C2F00D7C-0610-3AAB-465A-84C5D02B8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1171575"/>
            <a:ext cx="8093075" cy="542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3493" name="Straight Arrow Connector 4">
            <a:extLst>
              <a:ext uri="{FF2B5EF4-FFF2-40B4-BE49-F238E27FC236}">
                <a16:creationId xmlns:a16="http://schemas.microsoft.com/office/drawing/2014/main" id="{B7F6A698-BF87-72F2-7C3E-65A74896E13B}"/>
              </a:ext>
            </a:extLst>
          </p:cNvPr>
          <p:cNvCxnSpPr>
            <a:cxnSpLocks/>
          </p:cNvCxnSpPr>
          <p:nvPr/>
        </p:nvCxnSpPr>
        <p:spPr bwMode="auto">
          <a:xfrm flipH="1">
            <a:off x="5197475" y="2833688"/>
            <a:ext cx="768350" cy="9398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494" name="TextBox 6">
            <a:extLst>
              <a:ext uri="{FF2B5EF4-FFF2-40B4-BE49-F238E27FC236}">
                <a16:creationId xmlns:a16="http://schemas.microsoft.com/office/drawing/2014/main" id="{3FDD6DAE-E582-8E56-B6BD-109E2D980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0" y="2505075"/>
            <a:ext cx="1101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Click on the selected atom</a:t>
            </a:r>
            <a:endParaRPr lang="en-GB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4">
            <a:extLst>
              <a:ext uri="{FF2B5EF4-FFF2-40B4-BE49-F238E27FC236}">
                <a16:creationId xmlns:a16="http://schemas.microsoft.com/office/drawing/2014/main" id="{621AC9DE-68B5-7E45-12F1-7C1EF3ACF5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5900" y="6453188"/>
            <a:ext cx="719138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2F51C55-A08E-43D3-BB01-16E329B9D9AB}" type="slidenum">
              <a:rPr lang="de-DE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7F365E28-2537-0A56-6598-D0DF98A0A6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Visualization of experimental data</a:t>
            </a:r>
            <a:br>
              <a:rPr lang="cs-CZ" altLang="en-US" dirty="0"/>
            </a:br>
            <a:r>
              <a:rPr lang="en-US" altLang="en-US" dirty="0"/>
              <a:t>Electron density</a:t>
            </a:r>
            <a:br>
              <a:rPr lang="de-DE" altLang="en-US" dirty="0"/>
            </a:br>
            <a:endParaRPr lang="de-DE" altLang="en-US" dirty="0"/>
          </a:p>
        </p:txBody>
      </p:sp>
      <p:pic>
        <p:nvPicPr>
          <p:cNvPr id="65540" name="Picture 8">
            <a:extLst>
              <a:ext uri="{FF2B5EF4-FFF2-40B4-BE49-F238E27FC236}">
                <a16:creationId xmlns:a16="http://schemas.microsoft.com/office/drawing/2014/main" id="{EB99FD0B-43BE-6F8B-4DB9-1BEABE6EF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138238"/>
            <a:ext cx="785018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4">
            <a:extLst>
              <a:ext uri="{FF2B5EF4-FFF2-40B4-BE49-F238E27FC236}">
                <a16:creationId xmlns:a16="http://schemas.microsoft.com/office/drawing/2014/main" id="{1C1F7637-AD63-0DB8-4D54-35B054286C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5900" y="6453188"/>
            <a:ext cx="719138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7D31A7-1290-4B21-B27E-6AF2BE024580}" type="slidenum">
              <a:rPr lang="de-DE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544C291B-9DF4-F06D-C648-14C24A9D8D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Visualisation</a:t>
            </a:r>
            <a:r>
              <a:rPr lang="en-US" altLang="en-US" dirty="0"/>
              <a:t> of annotations</a:t>
            </a:r>
            <a:br>
              <a:rPr lang="cs-CZ" altLang="en-US" dirty="0"/>
            </a:br>
            <a:r>
              <a:rPr lang="en-US" altLang="en-US" dirty="0" err="1"/>
              <a:t>Colouring</a:t>
            </a:r>
            <a:r>
              <a:rPr lang="en-US" altLang="en-US" dirty="0"/>
              <a:t> by properties</a:t>
            </a:r>
            <a:br>
              <a:rPr lang="de-DE" altLang="en-US" dirty="0"/>
            </a:br>
            <a:endParaRPr lang="de-DE" altLang="en-US" dirty="0"/>
          </a:p>
        </p:txBody>
      </p:sp>
      <p:pic>
        <p:nvPicPr>
          <p:cNvPr id="67588" name="Picture 3">
            <a:extLst>
              <a:ext uri="{FF2B5EF4-FFF2-40B4-BE49-F238E27FC236}">
                <a16:creationId xmlns:a16="http://schemas.microsoft.com/office/drawing/2014/main" id="{BE92ED2F-841E-63AA-BFC8-A3379A63E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231900"/>
            <a:ext cx="7794625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Oval 1">
            <a:extLst>
              <a:ext uri="{FF2B5EF4-FFF2-40B4-BE49-F238E27FC236}">
                <a16:creationId xmlns:a16="http://schemas.microsoft.com/office/drawing/2014/main" id="{CF914C06-CC4F-FBC8-AED0-9FE784D75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0" y="4725988"/>
            <a:ext cx="941388" cy="20796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4">
            <a:extLst>
              <a:ext uri="{FF2B5EF4-FFF2-40B4-BE49-F238E27FC236}">
                <a16:creationId xmlns:a16="http://schemas.microsoft.com/office/drawing/2014/main" id="{F11C17D1-0E65-EA8D-8A43-7384AC49BB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5900" y="6453188"/>
            <a:ext cx="719138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24AF160-F30C-4D63-8B5B-0C8FE3043E6C}" type="slidenum">
              <a:rPr lang="de-DE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B6FC1252-30B2-7912-8C67-B016AE34DF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Visualisation</a:t>
            </a:r>
            <a:r>
              <a:rPr lang="en-US" altLang="en-US" dirty="0"/>
              <a:t> of annotations</a:t>
            </a:r>
            <a:br>
              <a:rPr lang="cs-CZ" altLang="en-US" dirty="0"/>
            </a:br>
            <a:r>
              <a:rPr lang="en-US" altLang="en-US" dirty="0" err="1"/>
              <a:t>Colouring</a:t>
            </a:r>
            <a:r>
              <a:rPr lang="en-US" altLang="en-US" dirty="0"/>
              <a:t> by properties - hydrophobicity</a:t>
            </a:r>
            <a:endParaRPr lang="de-DE" altLang="en-US" dirty="0"/>
          </a:p>
        </p:txBody>
      </p:sp>
      <p:pic>
        <p:nvPicPr>
          <p:cNvPr id="69636" name="Picture 2">
            <a:extLst>
              <a:ext uri="{FF2B5EF4-FFF2-40B4-BE49-F238E27FC236}">
                <a16:creationId xmlns:a16="http://schemas.microsoft.com/office/drawing/2014/main" id="{597AC878-34C5-9799-3F76-062432D21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158875"/>
            <a:ext cx="7904163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>
            <a:extLst>
              <a:ext uri="{FF2B5EF4-FFF2-40B4-BE49-F238E27FC236}">
                <a16:creationId xmlns:a16="http://schemas.microsoft.com/office/drawing/2014/main" id="{A2D716B8-180C-465B-9AFD-D4504D2522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5900" y="6453188"/>
            <a:ext cx="719138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EEEBF6-7A1C-4531-BCDF-9A7BEDC8CDD7}" type="slidenum">
              <a:rPr lang="de-DE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CAEFB900-7D6E-CDB1-E987-19FC3B38A6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MolS</a:t>
            </a:r>
            <a:r>
              <a:rPr lang="en-GB" altLang="en-US"/>
              <a:t>t</a:t>
            </a:r>
            <a:r>
              <a:rPr lang="cs-CZ" altLang="en-US"/>
              <a:t>ar</a:t>
            </a:r>
            <a:br>
              <a:rPr lang="de-DE" altLang="en-US"/>
            </a:br>
            <a:endParaRPr lang="de-DE" altLang="en-US"/>
          </a:p>
        </p:txBody>
      </p:sp>
      <p:sp>
        <p:nvSpPr>
          <p:cNvPr id="33797" name="TextBox 2">
            <a:extLst>
              <a:ext uri="{FF2B5EF4-FFF2-40B4-BE49-F238E27FC236}">
                <a16:creationId xmlns:a16="http://schemas.microsoft.com/office/drawing/2014/main" id="{A9D2B39A-C776-C6A7-28F8-8D95B0681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992188"/>
            <a:ext cx="7853362" cy="2031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  <a:defRPr/>
            </a:pPr>
            <a:r>
              <a:rPr lang="en-US" altLang="en-US" sz="1800" dirty="0">
                <a:solidFill>
                  <a:schemeClr val="tx1"/>
                </a:solidFill>
              </a:rPr>
              <a:t>Web application for visualization of proteins and ligands</a:t>
            </a:r>
            <a:endParaRPr lang="cs-CZ" altLang="en-US" sz="1800" dirty="0">
              <a:solidFill>
                <a:schemeClr val="tx1"/>
              </a:solidFill>
            </a:endParaRPr>
          </a:p>
          <a:p>
            <a:pPr marL="285750" indent="-285750">
              <a:spcBef>
                <a:spcPct val="0"/>
              </a:spcBef>
              <a:buClrTx/>
              <a:buSzTx/>
              <a:defRPr/>
            </a:pPr>
            <a:r>
              <a:rPr lang="en-US" altLang="en-US" sz="1800" dirty="0">
                <a:solidFill>
                  <a:schemeClr val="tx1"/>
                </a:solidFill>
              </a:rPr>
              <a:t>Handles even extremely large systems</a:t>
            </a:r>
            <a:endParaRPr lang="cs-CZ" altLang="en-US" sz="1800" dirty="0">
              <a:solidFill>
                <a:schemeClr val="tx1"/>
              </a:solidFill>
            </a:endParaRPr>
          </a:p>
          <a:p>
            <a:pPr marL="285750" indent="-285750">
              <a:spcBef>
                <a:spcPct val="0"/>
              </a:spcBef>
              <a:buClrTx/>
              <a:buSzTx/>
              <a:defRPr/>
            </a:pPr>
            <a:r>
              <a:rPr lang="en-US" altLang="en-US" sz="1800" dirty="0">
                <a:solidFill>
                  <a:schemeClr val="tx1"/>
                </a:solidFill>
              </a:rPr>
              <a:t>Integrated in Protein Data Bank</a:t>
            </a:r>
            <a:endParaRPr lang="cs-CZ" altLang="en-US" sz="1800" dirty="0">
              <a:solidFill>
                <a:schemeClr val="tx1"/>
              </a:solidFill>
            </a:endParaRPr>
          </a:p>
          <a:p>
            <a:pPr marL="285750" indent="-285750">
              <a:spcBef>
                <a:spcPct val="0"/>
              </a:spcBef>
              <a:buClrTx/>
              <a:buSzTx/>
              <a:defRPr/>
            </a:pPr>
            <a:r>
              <a:rPr lang="en-US" altLang="en-US" sz="1800" dirty="0">
                <a:solidFill>
                  <a:schemeClr val="tx1"/>
                </a:solidFill>
              </a:rPr>
              <a:t>Developed in house at the National Center for Biomolecular Research, in collaboration with EMBL EBI and RCSB PDB</a:t>
            </a:r>
            <a:endParaRPr lang="cs-CZ" altLang="en-US" sz="1800" dirty="0">
              <a:solidFill>
                <a:schemeClr val="tx1"/>
              </a:solidFill>
            </a:endParaRPr>
          </a:p>
          <a:p>
            <a:pPr marL="285750" indent="-285750">
              <a:spcBef>
                <a:spcPct val="0"/>
              </a:spcBef>
              <a:buClrTx/>
              <a:buSzTx/>
              <a:defRPr/>
            </a:pPr>
            <a:r>
              <a:rPr lang="cs-CZ" altLang="en-US" sz="1800" dirty="0">
                <a:solidFill>
                  <a:schemeClr val="tx1"/>
                </a:solidFill>
                <a:hlinkClick r:id="rId3"/>
              </a:rPr>
              <a:t>https://molstar.org/</a:t>
            </a:r>
            <a:endParaRPr lang="cs-CZ" altLang="en-US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en-GB" altLang="en-US" sz="1800" dirty="0">
              <a:solidFill>
                <a:schemeClr val="tx1"/>
              </a:solidFill>
            </a:endParaRPr>
          </a:p>
        </p:txBody>
      </p:sp>
      <p:pic>
        <p:nvPicPr>
          <p:cNvPr id="34821" name="Picture 2">
            <a:extLst>
              <a:ext uri="{FF2B5EF4-FFF2-40B4-BE49-F238E27FC236}">
                <a16:creationId xmlns:a16="http://schemas.microsoft.com/office/drawing/2014/main" id="{A6E6281B-9D60-662C-B8AE-D167BCFC3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182938"/>
            <a:ext cx="518795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4">
            <a:extLst>
              <a:ext uri="{FF2B5EF4-FFF2-40B4-BE49-F238E27FC236}">
                <a16:creationId xmlns:a16="http://schemas.microsoft.com/office/drawing/2014/main" id="{527E008E-A4D3-D3E8-4B69-E2AD5DCFAA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5900" y="6453188"/>
            <a:ext cx="719138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D7A570-87D4-4900-A26D-A8F4CCC0DC63}" type="slidenum">
              <a:rPr lang="de-DE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3D63DF3E-6228-2A0F-4A0F-4D5D7334C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Visualisation</a:t>
            </a:r>
            <a:r>
              <a:rPr lang="en-US" altLang="en-US" dirty="0"/>
              <a:t> of annotations</a:t>
            </a:r>
            <a:br>
              <a:rPr lang="cs-CZ" altLang="en-US" dirty="0"/>
            </a:br>
            <a:r>
              <a:rPr lang="en-US" altLang="en-US" dirty="0" err="1"/>
              <a:t>Colouring</a:t>
            </a:r>
            <a:r>
              <a:rPr lang="en-US" altLang="en-US" dirty="0"/>
              <a:t> by properties - quality</a:t>
            </a:r>
            <a:endParaRPr lang="de-DE" altLang="en-US" dirty="0"/>
          </a:p>
        </p:txBody>
      </p:sp>
      <p:pic>
        <p:nvPicPr>
          <p:cNvPr id="71684" name="Picture 4">
            <a:extLst>
              <a:ext uri="{FF2B5EF4-FFF2-40B4-BE49-F238E27FC236}">
                <a16:creationId xmlns:a16="http://schemas.microsoft.com/office/drawing/2014/main" id="{2C34F321-FF18-2774-EB78-63D791A35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146175"/>
            <a:ext cx="8021637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Oval 1">
            <a:extLst>
              <a:ext uri="{FF2B5EF4-FFF2-40B4-BE49-F238E27FC236}">
                <a16:creationId xmlns:a16="http://schemas.microsoft.com/office/drawing/2014/main" id="{F6666BB6-64FC-3877-F0EB-FC43D7515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2288" y="5151438"/>
            <a:ext cx="941387" cy="20796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4">
            <a:extLst>
              <a:ext uri="{FF2B5EF4-FFF2-40B4-BE49-F238E27FC236}">
                <a16:creationId xmlns:a16="http://schemas.microsoft.com/office/drawing/2014/main" id="{A70AFA7A-EF9A-4243-8320-4E732F8D29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5900" y="6453188"/>
            <a:ext cx="719138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E8B969-468A-435A-86C6-37A02D0D6A37}" type="slidenum">
              <a:rPr lang="de-DE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947D88A0-C663-DE80-3488-1B8D171D17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Visualisation</a:t>
            </a:r>
            <a:r>
              <a:rPr lang="en-US" altLang="en-US" dirty="0"/>
              <a:t> of annotations</a:t>
            </a:r>
            <a:br>
              <a:rPr lang="cs-CZ" altLang="en-US" dirty="0"/>
            </a:br>
            <a:r>
              <a:rPr lang="en-US" altLang="en-US" dirty="0" err="1"/>
              <a:t>Colouring</a:t>
            </a:r>
            <a:r>
              <a:rPr lang="en-US" altLang="en-US" dirty="0"/>
              <a:t> by properties - quality</a:t>
            </a:r>
            <a:endParaRPr lang="de-DE" altLang="en-US" dirty="0"/>
          </a:p>
        </p:txBody>
      </p:sp>
      <p:pic>
        <p:nvPicPr>
          <p:cNvPr id="73732" name="Picture 3">
            <a:extLst>
              <a:ext uri="{FF2B5EF4-FFF2-40B4-BE49-F238E27FC236}">
                <a16:creationId xmlns:a16="http://schemas.microsoft.com/office/drawing/2014/main" id="{5924E448-B0A2-3B0F-14FD-636E0C1BA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244600"/>
            <a:ext cx="7985125" cy="534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4">
            <a:extLst>
              <a:ext uri="{FF2B5EF4-FFF2-40B4-BE49-F238E27FC236}">
                <a16:creationId xmlns:a16="http://schemas.microsoft.com/office/drawing/2014/main" id="{613826CB-8931-B7D3-A908-2D8F032368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5900" y="6453188"/>
            <a:ext cx="719138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0BC1A6F-6945-4F05-83F6-7AAF82F493C1}" type="slidenum">
              <a:rPr lang="de-DE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38B1C6FB-68E6-15C2-5E20-0443E90A94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 err="1"/>
              <a:t>Visualization</a:t>
            </a:r>
            <a:r>
              <a:rPr lang="cs-CZ" altLang="en-US" dirty="0"/>
              <a:t> </a:t>
            </a:r>
            <a:r>
              <a:rPr lang="cs-CZ" altLang="en-US" dirty="0" err="1"/>
              <a:t>of</a:t>
            </a:r>
            <a:r>
              <a:rPr lang="cs-CZ" altLang="en-US" dirty="0"/>
              <a:t> protein </a:t>
            </a:r>
            <a:r>
              <a:rPr lang="cs-CZ" altLang="en-US" dirty="0" err="1"/>
              <a:t>assemblies</a:t>
            </a:r>
            <a:br>
              <a:rPr lang="cs-CZ" altLang="en-US" dirty="0"/>
            </a:br>
            <a:endParaRPr lang="de-DE" altLang="en-US" dirty="0"/>
          </a:p>
        </p:txBody>
      </p:sp>
      <p:pic>
        <p:nvPicPr>
          <p:cNvPr id="75780" name="Picture 3">
            <a:extLst>
              <a:ext uri="{FF2B5EF4-FFF2-40B4-BE49-F238E27FC236}">
                <a16:creationId xmlns:a16="http://schemas.microsoft.com/office/drawing/2014/main" id="{E5977473-93E1-A962-2891-C309F96BD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842963"/>
            <a:ext cx="8067675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4">
            <a:extLst>
              <a:ext uri="{FF2B5EF4-FFF2-40B4-BE49-F238E27FC236}">
                <a16:creationId xmlns:a16="http://schemas.microsoft.com/office/drawing/2014/main" id="{476E394F-2B87-A360-6773-4C55CDA897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5900" y="6453188"/>
            <a:ext cx="719138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95B970E-65B2-4DFC-A8D7-8F6E6A8A98E2}" type="slidenum">
              <a:rPr lang="de-DE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646FFB01-B2AE-D06D-945F-328E980B0D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Measurements</a:t>
            </a:r>
            <a:br>
              <a:rPr lang="cs-CZ" altLang="en-US" dirty="0"/>
            </a:br>
            <a:endParaRPr lang="de-DE" altLang="en-US" dirty="0"/>
          </a:p>
        </p:txBody>
      </p:sp>
      <p:pic>
        <p:nvPicPr>
          <p:cNvPr id="77828" name="Picture 3">
            <a:extLst>
              <a:ext uri="{FF2B5EF4-FFF2-40B4-BE49-F238E27FC236}">
                <a16:creationId xmlns:a16="http://schemas.microsoft.com/office/drawing/2014/main" id="{94DD6380-9E35-C7ED-2CB3-DD5119301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806450"/>
            <a:ext cx="8488362" cy="568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4">
            <a:extLst>
              <a:ext uri="{FF2B5EF4-FFF2-40B4-BE49-F238E27FC236}">
                <a16:creationId xmlns:a16="http://schemas.microsoft.com/office/drawing/2014/main" id="{F821AC1F-2005-2384-0625-04A002E135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5900" y="6453188"/>
            <a:ext cx="719138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0281CC-12B1-4CA9-B555-BD9FE3DA4221}" type="slidenum">
              <a:rPr lang="de-DE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18F26F25-5B8F-26A6-1643-2E81C1F05A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 err="1"/>
              <a:t>Superimposition</a:t>
            </a:r>
            <a:r>
              <a:rPr lang="cs-CZ" altLang="en-US" dirty="0"/>
              <a:t> </a:t>
            </a:r>
            <a:r>
              <a:rPr lang="cs-CZ" altLang="en-US" dirty="0" err="1"/>
              <a:t>of</a:t>
            </a:r>
            <a:r>
              <a:rPr lang="cs-CZ" altLang="en-US" dirty="0"/>
              <a:t> </a:t>
            </a:r>
            <a:r>
              <a:rPr lang="cs-CZ" altLang="en-US" dirty="0" err="1"/>
              <a:t>structures</a:t>
            </a:r>
            <a:br>
              <a:rPr lang="cs-CZ" altLang="en-US" dirty="0"/>
            </a:br>
            <a:endParaRPr lang="de-DE" altLang="en-US" dirty="0"/>
          </a:p>
        </p:txBody>
      </p:sp>
      <p:pic>
        <p:nvPicPr>
          <p:cNvPr id="81924" name="Picture 7">
            <a:extLst>
              <a:ext uri="{FF2B5EF4-FFF2-40B4-BE49-F238E27FC236}">
                <a16:creationId xmlns:a16="http://schemas.microsoft.com/office/drawing/2014/main" id="{C08CA3ED-7BED-D4F0-37DB-F00684BEE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41375"/>
            <a:ext cx="8004175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Oval 8">
            <a:extLst>
              <a:ext uri="{FF2B5EF4-FFF2-40B4-BE49-F238E27FC236}">
                <a16:creationId xmlns:a16="http://schemas.microsoft.com/office/drawing/2014/main" id="{2AB76EAE-8489-1D3F-DE47-3B8591D44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992313"/>
            <a:ext cx="760412" cy="24447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4">
            <a:extLst>
              <a:ext uri="{FF2B5EF4-FFF2-40B4-BE49-F238E27FC236}">
                <a16:creationId xmlns:a16="http://schemas.microsoft.com/office/drawing/2014/main" id="{2A1AF6D5-D084-6414-69FE-6A5F042B59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5900" y="6453188"/>
            <a:ext cx="719138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E7443E-4ECB-4826-B595-5868BE01C70B}" type="slidenum">
              <a:rPr lang="de-DE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A75F0395-C49A-F2AF-875F-091B0D427B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 err="1"/>
              <a:t>Superimposition</a:t>
            </a:r>
            <a:r>
              <a:rPr lang="cs-CZ" altLang="en-US" dirty="0"/>
              <a:t> </a:t>
            </a:r>
            <a:r>
              <a:rPr lang="cs-CZ" altLang="en-US" dirty="0" err="1"/>
              <a:t>of</a:t>
            </a:r>
            <a:r>
              <a:rPr lang="cs-CZ" altLang="en-US" dirty="0"/>
              <a:t> </a:t>
            </a:r>
            <a:r>
              <a:rPr lang="cs-CZ" altLang="en-US" dirty="0" err="1"/>
              <a:t>structures</a:t>
            </a:r>
            <a:br>
              <a:rPr lang="cs-CZ" altLang="en-US" dirty="0"/>
            </a:br>
            <a:endParaRPr lang="de-DE" altLang="en-US" dirty="0"/>
          </a:p>
        </p:txBody>
      </p:sp>
      <p:pic>
        <p:nvPicPr>
          <p:cNvPr id="83972" name="Picture 2">
            <a:extLst>
              <a:ext uri="{FF2B5EF4-FFF2-40B4-BE49-F238E27FC236}">
                <a16:creationId xmlns:a16="http://schemas.microsoft.com/office/drawing/2014/main" id="{C424E6E3-9121-445D-3B0C-EFADA79B8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741363"/>
            <a:ext cx="8274050" cy="554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Oval 6">
            <a:extLst>
              <a:ext uri="{FF2B5EF4-FFF2-40B4-BE49-F238E27FC236}">
                <a16:creationId xmlns:a16="http://schemas.microsoft.com/office/drawing/2014/main" id="{3ED11DEC-D351-B7E6-2BBB-1C6100251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2733675"/>
            <a:ext cx="325438" cy="24447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4">
            <a:extLst>
              <a:ext uri="{FF2B5EF4-FFF2-40B4-BE49-F238E27FC236}">
                <a16:creationId xmlns:a16="http://schemas.microsoft.com/office/drawing/2014/main" id="{7A1F8FF1-CC0C-035C-10CF-3F5AF7E84A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5900" y="6453188"/>
            <a:ext cx="719138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2A7EBE-672C-45CC-97ED-C957575D3C98}" type="slidenum">
              <a:rPr lang="de-DE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16CA5430-60AD-383B-A8E8-3F6A73C34E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 err="1"/>
              <a:t>Superimposition</a:t>
            </a:r>
            <a:r>
              <a:rPr lang="cs-CZ" altLang="en-US" dirty="0"/>
              <a:t> </a:t>
            </a:r>
            <a:r>
              <a:rPr lang="cs-CZ" altLang="en-US" dirty="0" err="1"/>
              <a:t>of</a:t>
            </a:r>
            <a:r>
              <a:rPr lang="cs-CZ" altLang="en-US" dirty="0"/>
              <a:t> </a:t>
            </a:r>
            <a:r>
              <a:rPr lang="cs-CZ" altLang="en-US" dirty="0" err="1"/>
              <a:t>structures</a:t>
            </a:r>
            <a:br>
              <a:rPr lang="cs-CZ" altLang="en-US" dirty="0"/>
            </a:br>
            <a:endParaRPr lang="de-DE" altLang="en-US" dirty="0"/>
          </a:p>
        </p:txBody>
      </p:sp>
      <p:pic>
        <p:nvPicPr>
          <p:cNvPr id="86020" name="Picture 2">
            <a:extLst>
              <a:ext uri="{FF2B5EF4-FFF2-40B4-BE49-F238E27FC236}">
                <a16:creationId xmlns:a16="http://schemas.microsoft.com/office/drawing/2014/main" id="{CE48BB89-94D0-C5D3-2E00-3FC8EC9D6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663575"/>
            <a:ext cx="8701087" cy="582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Oval 7">
            <a:extLst>
              <a:ext uri="{FF2B5EF4-FFF2-40B4-BE49-F238E27FC236}">
                <a16:creationId xmlns:a16="http://schemas.microsoft.com/office/drawing/2014/main" id="{F05F0D8A-16AB-E80B-EF31-EE65DCB36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1838325"/>
            <a:ext cx="300037" cy="24447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4">
            <a:extLst>
              <a:ext uri="{FF2B5EF4-FFF2-40B4-BE49-F238E27FC236}">
                <a16:creationId xmlns:a16="http://schemas.microsoft.com/office/drawing/2014/main" id="{92DC08B2-97F5-0829-1BA3-1F79F6ED5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5900" y="6453188"/>
            <a:ext cx="719138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F7F6766-269F-4831-9101-E984D315A7A1}" type="slidenum">
              <a:rPr lang="de-DE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BC4E0413-5490-B108-44ED-537AC57B1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 err="1"/>
              <a:t>Superimposition</a:t>
            </a:r>
            <a:r>
              <a:rPr lang="cs-CZ" altLang="en-US" dirty="0"/>
              <a:t> </a:t>
            </a:r>
            <a:r>
              <a:rPr lang="cs-CZ" altLang="en-US" dirty="0" err="1"/>
              <a:t>of</a:t>
            </a:r>
            <a:r>
              <a:rPr lang="cs-CZ" altLang="en-US" dirty="0"/>
              <a:t> </a:t>
            </a:r>
            <a:r>
              <a:rPr lang="cs-CZ" altLang="en-US" dirty="0" err="1"/>
              <a:t>structures</a:t>
            </a:r>
            <a:br>
              <a:rPr lang="cs-CZ" altLang="en-US" dirty="0"/>
            </a:br>
            <a:endParaRPr lang="de-DE" altLang="en-US" dirty="0"/>
          </a:p>
        </p:txBody>
      </p:sp>
      <p:pic>
        <p:nvPicPr>
          <p:cNvPr id="88068" name="Picture 2">
            <a:extLst>
              <a:ext uri="{FF2B5EF4-FFF2-40B4-BE49-F238E27FC236}">
                <a16:creationId xmlns:a16="http://schemas.microsoft.com/office/drawing/2014/main" id="{DBFE7D60-2204-5C1B-47D2-A05E1E620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773113"/>
            <a:ext cx="8537575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Oval 6">
            <a:extLst>
              <a:ext uri="{FF2B5EF4-FFF2-40B4-BE49-F238E27FC236}">
                <a16:creationId xmlns:a16="http://schemas.microsoft.com/office/drawing/2014/main" id="{FFC40875-F02E-9219-51D4-98D858B20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3638" y="2933700"/>
            <a:ext cx="868362" cy="1905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4">
            <a:extLst>
              <a:ext uri="{FF2B5EF4-FFF2-40B4-BE49-F238E27FC236}">
                <a16:creationId xmlns:a16="http://schemas.microsoft.com/office/drawing/2014/main" id="{3CE73D80-49D0-5A9C-7903-A9B7AF8523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5900" y="6453188"/>
            <a:ext cx="719138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82B4EF-A7C3-4F9D-A303-661CFCC0583F}" type="slidenum">
              <a:rPr lang="de-DE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CAFC8D44-EF1D-CF82-438B-D399FAE900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 err="1"/>
              <a:t>Superimposition</a:t>
            </a:r>
            <a:r>
              <a:rPr lang="cs-CZ" altLang="en-US" dirty="0"/>
              <a:t> </a:t>
            </a:r>
            <a:r>
              <a:rPr lang="cs-CZ" altLang="en-US" dirty="0" err="1"/>
              <a:t>of</a:t>
            </a:r>
            <a:r>
              <a:rPr lang="cs-CZ" altLang="en-US" dirty="0"/>
              <a:t> </a:t>
            </a:r>
            <a:r>
              <a:rPr lang="cs-CZ" altLang="en-US" dirty="0" err="1"/>
              <a:t>structures</a:t>
            </a:r>
            <a:br>
              <a:rPr lang="cs-CZ" altLang="en-US" dirty="0"/>
            </a:br>
            <a:endParaRPr lang="de-DE" altLang="en-US" dirty="0"/>
          </a:p>
        </p:txBody>
      </p:sp>
      <p:pic>
        <p:nvPicPr>
          <p:cNvPr id="90116" name="Picture 2">
            <a:extLst>
              <a:ext uri="{FF2B5EF4-FFF2-40B4-BE49-F238E27FC236}">
                <a16:creationId xmlns:a16="http://schemas.microsoft.com/office/drawing/2014/main" id="{4A6FEF65-AA10-F1CF-17DD-0E26AA35A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687388"/>
            <a:ext cx="8664575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Oval 6">
            <a:extLst>
              <a:ext uri="{FF2B5EF4-FFF2-40B4-BE49-F238E27FC236}">
                <a16:creationId xmlns:a16="http://schemas.microsoft.com/office/drawing/2014/main" id="{02A94A98-63BD-DF32-5EFE-EE6A7D3D5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50" y="3168650"/>
            <a:ext cx="868363" cy="1905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4">
            <a:extLst>
              <a:ext uri="{FF2B5EF4-FFF2-40B4-BE49-F238E27FC236}">
                <a16:creationId xmlns:a16="http://schemas.microsoft.com/office/drawing/2014/main" id="{A81B3C3A-747D-9683-D189-FC52D7D406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5900" y="6453188"/>
            <a:ext cx="719138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966E61-91C9-40D2-BC12-2CAB20A0D551}" type="slidenum">
              <a:rPr lang="de-DE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5D9FDD2A-0F68-C36A-0A44-F22B949B8F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 err="1"/>
              <a:t>Superimposition</a:t>
            </a:r>
            <a:r>
              <a:rPr lang="cs-CZ" altLang="en-US" dirty="0"/>
              <a:t> </a:t>
            </a:r>
            <a:r>
              <a:rPr lang="cs-CZ" altLang="en-US" dirty="0" err="1"/>
              <a:t>of</a:t>
            </a:r>
            <a:r>
              <a:rPr lang="cs-CZ" altLang="en-US" dirty="0"/>
              <a:t> </a:t>
            </a:r>
            <a:r>
              <a:rPr lang="cs-CZ" altLang="en-US" dirty="0" err="1"/>
              <a:t>structures</a:t>
            </a:r>
            <a:br>
              <a:rPr lang="cs-CZ" altLang="en-US" dirty="0"/>
            </a:br>
            <a:endParaRPr lang="de-DE" altLang="en-US" dirty="0"/>
          </a:p>
        </p:txBody>
      </p:sp>
      <p:pic>
        <p:nvPicPr>
          <p:cNvPr id="92164" name="Picture 3">
            <a:extLst>
              <a:ext uri="{FF2B5EF4-FFF2-40B4-BE49-F238E27FC236}">
                <a16:creationId xmlns:a16="http://schemas.microsoft.com/office/drawing/2014/main" id="{7B32CCFE-4D5F-D13D-AB60-0863AFF42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79450"/>
            <a:ext cx="8677275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Oval 6">
            <a:extLst>
              <a:ext uri="{FF2B5EF4-FFF2-40B4-BE49-F238E27FC236}">
                <a16:creationId xmlns:a16="http://schemas.microsoft.com/office/drawing/2014/main" id="{ABC4C49B-D233-9F72-F904-9AED6DBC2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200" y="3141663"/>
            <a:ext cx="869950" cy="1905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>
            <a:extLst>
              <a:ext uri="{FF2B5EF4-FFF2-40B4-BE49-F238E27FC236}">
                <a16:creationId xmlns:a16="http://schemas.microsoft.com/office/drawing/2014/main" id="{44C933E4-127E-59B3-1BC6-913A6E5AAA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5900" y="6453188"/>
            <a:ext cx="719138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E71CA3-7BB3-4A7B-ACAD-B9569A8751D0}" type="slidenum">
              <a:rPr lang="de-DE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DBF0B26-3CA4-9D88-CE18-2B5E4FE59E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MolS</a:t>
            </a:r>
            <a:r>
              <a:rPr lang="en-GB" altLang="en-US"/>
              <a:t>t</a:t>
            </a:r>
            <a:r>
              <a:rPr lang="cs-CZ" altLang="en-US"/>
              <a:t>ar</a:t>
            </a:r>
            <a:br>
              <a:rPr lang="de-DE" altLang="en-US"/>
            </a:br>
            <a:endParaRPr lang="de-DE" altLang="en-US"/>
          </a:p>
        </p:txBody>
      </p:sp>
      <p:pic>
        <p:nvPicPr>
          <p:cNvPr id="36868" name="Picture 3">
            <a:extLst>
              <a:ext uri="{FF2B5EF4-FFF2-40B4-BE49-F238E27FC236}">
                <a16:creationId xmlns:a16="http://schemas.microsoft.com/office/drawing/2014/main" id="{C5037160-D778-8B98-379B-78A02C8C2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887413"/>
            <a:ext cx="7840662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Oval 3">
            <a:extLst>
              <a:ext uri="{FF2B5EF4-FFF2-40B4-BE49-F238E27FC236}">
                <a16:creationId xmlns:a16="http://schemas.microsoft.com/office/drawing/2014/main" id="{112A0662-A8E7-77DD-25F0-2F0784B18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2352675"/>
            <a:ext cx="706438" cy="173038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4">
            <a:extLst>
              <a:ext uri="{FF2B5EF4-FFF2-40B4-BE49-F238E27FC236}">
                <a16:creationId xmlns:a16="http://schemas.microsoft.com/office/drawing/2014/main" id="{A8146B9C-DEBC-AF2E-DC4C-9300768C7A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5900" y="6453188"/>
            <a:ext cx="719138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2AA135D-BB5F-4956-917C-6085E74AB6D5}" type="slidenum">
              <a:rPr lang="de-DE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F125BB39-27A4-3A15-1D01-3FCE4573CA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 err="1"/>
              <a:t>Superimposition</a:t>
            </a:r>
            <a:r>
              <a:rPr lang="cs-CZ" altLang="en-US" dirty="0"/>
              <a:t> </a:t>
            </a:r>
            <a:r>
              <a:rPr lang="cs-CZ" altLang="en-US" dirty="0" err="1"/>
              <a:t>of</a:t>
            </a:r>
            <a:r>
              <a:rPr lang="cs-CZ" altLang="en-US" dirty="0"/>
              <a:t> </a:t>
            </a:r>
            <a:r>
              <a:rPr lang="cs-CZ" altLang="en-US" dirty="0" err="1"/>
              <a:t>structures</a:t>
            </a:r>
            <a:br>
              <a:rPr lang="cs-CZ" altLang="en-US" dirty="0"/>
            </a:br>
            <a:endParaRPr lang="de-DE" altLang="en-US" dirty="0"/>
          </a:p>
        </p:txBody>
      </p:sp>
      <p:pic>
        <p:nvPicPr>
          <p:cNvPr id="94212" name="Picture 3">
            <a:extLst>
              <a:ext uri="{FF2B5EF4-FFF2-40B4-BE49-F238E27FC236}">
                <a16:creationId xmlns:a16="http://schemas.microsoft.com/office/drawing/2014/main" id="{179D1AF5-4E5F-4352-184F-8FD36E980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663575"/>
            <a:ext cx="8701087" cy="582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Oval 6">
            <a:extLst>
              <a:ext uri="{FF2B5EF4-FFF2-40B4-BE49-F238E27FC236}">
                <a16:creationId xmlns:a16="http://schemas.microsoft.com/office/drawing/2014/main" id="{72EA9BD8-84A2-180F-CE9A-A2ACA569E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3113" y="3775075"/>
            <a:ext cx="868362" cy="1905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4">
            <a:extLst>
              <a:ext uri="{FF2B5EF4-FFF2-40B4-BE49-F238E27FC236}">
                <a16:creationId xmlns:a16="http://schemas.microsoft.com/office/drawing/2014/main" id="{79CDBC8F-4E27-EB73-1A04-7C68D53059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5900" y="6453188"/>
            <a:ext cx="719138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1E8A3A-FA96-465D-9A06-2AC58A72CFB3}" type="slidenum">
              <a:rPr lang="de-DE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3B5E287C-35B6-9011-8F6A-4146D6A9A8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 err="1"/>
              <a:t>Superimposition</a:t>
            </a:r>
            <a:r>
              <a:rPr lang="cs-CZ" altLang="en-US" dirty="0"/>
              <a:t> </a:t>
            </a:r>
            <a:r>
              <a:rPr lang="cs-CZ" altLang="en-US" dirty="0" err="1"/>
              <a:t>of</a:t>
            </a:r>
            <a:r>
              <a:rPr lang="cs-CZ" altLang="en-US" dirty="0"/>
              <a:t> </a:t>
            </a:r>
            <a:r>
              <a:rPr lang="cs-CZ" altLang="en-US" dirty="0" err="1"/>
              <a:t>structures</a:t>
            </a:r>
            <a:br>
              <a:rPr lang="cs-CZ" altLang="en-US" dirty="0"/>
            </a:br>
            <a:endParaRPr lang="de-DE" altLang="en-US" dirty="0"/>
          </a:p>
        </p:txBody>
      </p:sp>
      <p:pic>
        <p:nvPicPr>
          <p:cNvPr id="96260" name="Picture 2">
            <a:extLst>
              <a:ext uri="{FF2B5EF4-FFF2-40B4-BE49-F238E27FC236}">
                <a16:creationId xmlns:a16="http://schemas.microsoft.com/office/drawing/2014/main" id="{904435E4-6239-7E97-EB5E-540D4B429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733425"/>
            <a:ext cx="8596312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4">
            <a:extLst>
              <a:ext uri="{FF2B5EF4-FFF2-40B4-BE49-F238E27FC236}">
                <a16:creationId xmlns:a16="http://schemas.microsoft.com/office/drawing/2014/main" id="{3EC1B6AB-C4B3-BBC8-7CFD-3A9BB064E2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5900" y="6453188"/>
            <a:ext cx="719138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C444C63-DDA2-46B7-BD03-75B4B023F435}" type="slidenum">
              <a:rPr lang="de-DE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C80CCA53-9B35-EF32-6B05-A93348D37D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 err="1"/>
              <a:t>Superimposition</a:t>
            </a:r>
            <a:r>
              <a:rPr lang="cs-CZ" altLang="en-US" dirty="0"/>
              <a:t> </a:t>
            </a:r>
            <a:r>
              <a:rPr lang="cs-CZ" altLang="en-US" dirty="0" err="1"/>
              <a:t>of</a:t>
            </a:r>
            <a:r>
              <a:rPr lang="cs-CZ" altLang="en-US" dirty="0"/>
              <a:t> </a:t>
            </a:r>
            <a:r>
              <a:rPr lang="cs-CZ" altLang="en-US" dirty="0" err="1"/>
              <a:t>structures</a:t>
            </a:r>
            <a:br>
              <a:rPr lang="cs-CZ" altLang="en-US" dirty="0"/>
            </a:br>
            <a:endParaRPr lang="de-DE" altLang="en-US" dirty="0"/>
          </a:p>
        </p:txBody>
      </p:sp>
      <p:pic>
        <p:nvPicPr>
          <p:cNvPr id="98308" name="Picture 2">
            <a:extLst>
              <a:ext uri="{FF2B5EF4-FFF2-40B4-BE49-F238E27FC236}">
                <a16:creationId xmlns:a16="http://schemas.microsoft.com/office/drawing/2014/main" id="{199AB59D-548B-986B-2A58-FE164DE03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663575"/>
            <a:ext cx="8701087" cy="582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4">
            <a:extLst>
              <a:ext uri="{FF2B5EF4-FFF2-40B4-BE49-F238E27FC236}">
                <a16:creationId xmlns:a16="http://schemas.microsoft.com/office/drawing/2014/main" id="{325DBCBE-158A-51FE-52EE-A47E5FF6AA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5900" y="6453188"/>
            <a:ext cx="719138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ED39ADC-20A0-46E2-B1D5-B54B4F8F8E05}" type="slidenum">
              <a:rPr lang="de-DE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E28783F8-03F8-2033-E410-C22FB86BE7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 err="1"/>
              <a:t>Superimposition</a:t>
            </a:r>
            <a:r>
              <a:rPr lang="cs-CZ" altLang="en-US" dirty="0"/>
              <a:t> </a:t>
            </a:r>
            <a:r>
              <a:rPr lang="cs-CZ" altLang="en-US" dirty="0" err="1"/>
              <a:t>of</a:t>
            </a:r>
            <a:r>
              <a:rPr lang="cs-CZ" altLang="en-US" dirty="0"/>
              <a:t> </a:t>
            </a:r>
            <a:r>
              <a:rPr lang="cs-CZ" altLang="en-US" dirty="0" err="1"/>
              <a:t>structures</a:t>
            </a:r>
            <a:r>
              <a:rPr lang="cs-CZ" altLang="en-US" dirty="0"/>
              <a:t> – PDB and </a:t>
            </a:r>
            <a:r>
              <a:rPr lang="cs-CZ" altLang="en-US" dirty="0" err="1"/>
              <a:t>AlphaFold</a:t>
            </a:r>
            <a:br>
              <a:rPr lang="cs-CZ" altLang="en-US" dirty="0"/>
            </a:br>
            <a:endParaRPr lang="de-DE" altLang="en-US" dirty="0"/>
          </a:p>
        </p:txBody>
      </p:sp>
      <p:sp>
        <p:nvSpPr>
          <p:cNvPr id="102404" name="TextBox 4">
            <a:extLst>
              <a:ext uri="{FF2B5EF4-FFF2-40B4-BE49-F238E27FC236}">
                <a16:creationId xmlns:a16="http://schemas.microsoft.com/office/drawing/2014/main" id="{C95156F7-68A6-32FB-DF8D-404BC440D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521176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cs-CZ"/>
              <a:t>https://www.rcsb.org/alignment/</a:t>
            </a:r>
          </a:p>
        </p:txBody>
      </p:sp>
      <p:pic>
        <p:nvPicPr>
          <p:cNvPr id="102405" name="Picture 6">
            <a:extLst>
              <a:ext uri="{FF2B5EF4-FFF2-40B4-BE49-F238E27FC236}">
                <a16:creationId xmlns:a16="http://schemas.microsoft.com/office/drawing/2014/main" id="{1BD87863-B6BD-1C3F-1376-0D8C58A2B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3313"/>
            <a:ext cx="914400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4">
            <a:extLst>
              <a:ext uri="{FF2B5EF4-FFF2-40B4-BE49-F238E27FC236}">
                <a16:creationId xmlns:a16="http://schemas.microsoft.com/office/drawing/2014/main" id="{4ECD73BB-E65D-61BF-483C-BD203EFC68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5900" y="6453188"/>
            <a:ext cx="719138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D60349A-31E0-4EF6-9B26-78F2C97809DB}" type="slidenum">
              <a:rPr lang="de-DE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AE296537-8B9D-0023-EE1D-5E0BCCCAD3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 err="1"/>
              <a:t>Superimposition</a:t>
            </a:r>
            <a:r>
              <a:rPr lang="cs-CZ" altLang="en-US" dirty="0"/>
              <a:t> </a:t>
            </a:r>
            <a:r>
              <a:rPr lang="cs-CZ" altLang="en-US" dirty="0" err="1"/>
              <a:t>of</a:t>
            </a:r>
            <a:r>
              <a:rPr lang="cs-CZ" altLang="en-US" dirty="0"/>
              <a:t> </a:t>
            </a:r>
            <a:r>
              <a:rPr lang="cs-CZ" altLang="en-US" dirty="0" err="1"/>
              <a:t>structures</a:t>
            </a:r>
            <a:r>
              <a:rPr lang="cs-CZ" altLang="en-US" dirty="0"/>
              <a:t> – </a:t>
            </a:r>
            <a:r>
              <a:rPr lang="cs-CZ" altLang="en-US"/>
              <a:t>PDB and </a:t>
            </a:r>
            <a:r>
              <a:rPr lang="cs-CZ" altLang="en-US" dirty="0" err="1"/>
              <a:t>AlphaFold</a:t>
            </a:r>
            <a:br>
              <a:rPr lang="cs-CZ" altLang="en-US" dirty="0"/>
            </a:br>
            <a:endParaRPr lang="de-DE" altLang="en-US" dirty="0"/>
          </a:p>
        </p:txBody>
      </p:sp>
      <p:pic>
        <p:nvPicPr>
          <p:cNvPr id="104452" name="Picture 2">
            <a:extLst>
              <a:ext uri="{FF2B5EF4-FFF2-40B4-BE49-F238E27FC236}">
                <a16:creationId xmlns:a16="http://schemas.microsoft.com/office/drawing/2014/main" id="{019784C9-1BAD-1DF3-89E1-D2246D0CE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303338"/>
            <a:ext cx="602932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>
            <a:extLst>
              <a:ext uri="{FF2B5EF4-FFF2-40B4-BE49-F238E27FC236}">
                <a16:creationId xmlns:a16="http://schemas.microsoft.com/office/drawing/2014/main" id="{23EA01A6-CA21-2B2D-9498-60AA7EF5BE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5900" y="6453188"/>
            <a:ext cx="719138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BF58E3C-248A-4E67-8863-E4D7FD1E52F3}" type="slidenum">
              <a:rPr lang="de-DE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D807B79F-5BD8-B330-0687-744E8B5DDB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Visualization of 3D coordinates of the molecule</a:t>
            </a:r>
            <a:br>
              <a:rPr lang="cs-CZ" altLang="en-US" sz="2800" dirty="0"/>
            </a:br>
            <a:r>
              <a:rPr lang="en-US" altLang="en-US" sz="2800" dirty="0"/>
              <a:t>Visualization model cartoon</a:t>
            </a:r>
            <a:br>
              <a:rPr lang="de-DE" altLang="en-US" sz="2800" dirty="0"/>
            </a:br>
            <a:endParaRPr lang="de-DE" altLang="en-US" sz="2800" dirty="0"/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D62B25AC-3E71-93AE-774E-9AF4F2883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120775"/>
            <a:ext cx="7767637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>
            <a:extLst>
              <a:ext uri="{FF2B5EF4-FFF2-40B4-BE49-F238E27FC236}">
                <a16:creationId xmlns:a16="http://schemas.microsoft.com/office/drawing/2014/main" id="{0E114732-5C69-60FD-24E4-2A782D9A3E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5900" y="6453188"/>
            <a:ext cx="719138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6BC33F-DA61-4ABC-83C0-24F6DD191F8E}" type="slidenum">
              <a:rPr lang="de-DE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36EE9626-A881-E116-1277-3BEBEC68A2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Visualization of 3D coordinates of the molecule</a:t>
            </a:r>
            <a:br>
              <a:rPr lang="cs-CZ" altLang="en-US" sz="2800" dirty="0"/>
            </a:br>
            <a:r>
              <a:rPr lang="en-US" altLang="en-US" sz="2800" dirty="0"/>
              <a:t>Choice of visualization models</a:t>
            </a:r>
            <a:br>
              <a:rPr lang="de-DE" altLang="en-US" sz="2800" dirty="0"/>
            </a:br>
            <a:endParaRPr lang="de-DE" altLang="en-US" sz="2800" dirty="0"/>
          </a:p>
        </p:txBody>
      </p:sp>
      <p:pic>
        <p:nvPicPr>
          <p:cNvPr id="40964" name="Picture 2">
            <a:extLst>
              <a:ext uri="{FF2B5EF4-FFF2-40B4-BE49-F238E27FC236}">
                <a16:creationId xmlns:a16="http://schemas.microsoft.com/office/drawing/2014/main" id="{40E653CD-1AC4-8FE7-D678-2BAD52BAF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165225"/>
            <a:ext cx="7894638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Oval 3">
            <a:extLst>
              <a:ext uri="{FF2B5EF4-FFF2-40B4-BE49-F238E27FC236}">
                <a16:creationId xmlns:a16="http://schemas.microsoft.com/office/drawing/2014/main" id="{269BF2E9-CBCA-95E4-F367-27F9806E1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5763" y="4254500"/>
            <a:ext cx="706437" cy="173038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>
            <a:extLst>
              <a:ext uri="{FF2B5EF4-FFF2-40B4-BE49-F238E27FC236}">
                <a16:creationId xmlns:a16="http://schemas.microsoft.com/office/drawing/2014/main" id="{9D78B8E1-E09A-E147-04EB-A02E939523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5900" y="6453188"/>
            <a:ext cx="719138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2B0952-AF5C-49DB-8B77-FD031F4D295D}" type="slidenum">
              <a:rPr lang="de-DE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57CA2C23-5E08-8301-58CA-896C012247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Visualization of 3D coordinates of the molecule</a:t>
            </a:r>
            <a:br>
              <a:rPr lang="cs-CZ" altLang="en-US" sz="2800" dirty="0"/>
            </a:br>
            <a:r>
              <a:rPr lang="en-US" altLang="en-US" sz="2800" dirty="0"/>
              <a:t>Ball &amp; Stick </a:t>
            </a:r>
            <a:r>
              <a:rPr lang="en-US" altLang="en-US" sz="2800" dirty="0" err="1"/>
              <a:t>visualisation</a:t>
            </a:r>
            <a:r>
              <a:rPr lang="en-US" altLang="en-US" sz="2800" dirty="0"/>
              <a:t> model</a:t>
            </a:r>
            <a:br>
              <a:rPr lang="de-DE" altLang="en-US" sz="2800" dirty="0"/>
            </a:br>
            <a:endParaRPr lang="de-DE" altLang="en-US" sz="2800" dirty="0"/>
          </a:p>
        </p:txBody>
      </p:sp>
      <p:pic>
        <p:nvPicPr>
          <p:cNvPr id="43012" name="Picture 2">
            <a:extLst>
              <a:ext uri="{FF2B5EF4-FFF2-40B4-BE49-F238E27FC236}">
                <a16:creationId xmlns:a16="http://schemas.microsoft.com/office/drawing/2014/main" id="{310FE24D-6574-6F5F-E2BF-2AE63436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273175"/>
            <a:ext cx="7642225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Arrow: Right 3">
            <a:extLst>
              <a:ext uri="{FF2B5EF4-FFF2-40B4-BE49-F238E27FC236}">
                <a16:creationId xmlns:a16="http://schemas.microsoft.com/office/drawing/2014/main" id="{0E0DF7CE-0231-A12F-02AE-30CCB80FBAD8}"/>
              </a:ext>
            </a:extLst>
          </p:cNvPr>
          <p:cNvSpPr>
            <a:spLocks noChangeArrowheads="1"/>
          </p:cNvSpPr>
          <p:nvPr/>
        </p:nvSpPr>
        <p:spPr bwMode="auto">
          <a:xfrm rot="-3808742">
            <a:off x="829469" y="3715544"/>
            <a:ext cx="1925637" cy="104775"/>
          </a:xfrm>
          <a:prstGeom prst="rightArrow">
            <a:avLst>
              <a:gd name="adj1" fmla="val 50000"/>
              <a:gd name="adj2" fmla="val 5011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43014" name="TextBox 5">
            <a:extLst>
              <a:ext uri="{FF2B5EF4-FFF2-40B4-BE49-F238E27FC236}">
                <a16:creationId xmlns:a16="http://schemas.microsoft.com/office/drawing/2014/main" id="{4223AE81-5D2C-5A4B-3F45-AD529D220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8" y="4714875"/>
            <a:ext cx="17732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O</a:t>
            </a:r>
            <a:r>
              <a:rPr lang="en-US" altLang="en-US" sz="1800" dirty="0" err="1">
                <a:solidFill>
                  <a:schemeClr val="tx1"/>
                </a:solidFill>
              </a:rPr>
              <a:t>ther</a:t>
            </a:r>
            <a:r>
              <a:rPr lang="en-US" altLang="en-US" sz="1800" dirty="0">
                <a:solidFill>
                  <a:schemeClr val="tx1"/>
                </a:solidFill>
              </a:rPr>
              <a:t> modes must be switched off</a:t>
            </a:r>
            <a:endParaRPr lang="en-GB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>
            <a:extLst>
              <a:ext uri="{FF2B5EF4-FFF2-40B4-BE49-F238E27FC236}">
                <a16:creationId xmlns:a16="http://schemas.microsoft.com/office/drawing/2014/main" id="{ED6CCA30-AD1A-D38A-412B-B6FE58D7DB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5900" y="6453188"/>
            <a:ext cx="719138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98C7EE-44B6-44B4-8455-3B2CA0BAC16C}" type="slidenum">
              <a:rPr lang="de-DE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87474C65-06D4-4E17-1FDB-5C76660547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Visualization of 3D coordinates of the molecule</a:t>
            </a:r>
            <a:br>
              <a:rPr lang="cs-CZ" altLang="en-US" sz="2800" dirty="0"/>
            </a:br>
            <a:r>
              <a:rPr lang="en-US" altLang="en-US" sz="2800" dirty="0"/>
              <a:t>Visualization Model Line</a:t>
            </a:r>
            <a:br>
              <a:rPr lang="de-DE" altLang="en-US" sz="2800" dirty="0"/>
            </a:br>
            <a:endParaRPr lang="de-DE" altLang="en-US" sz="2800" dirty="0"/>
          </a:p>
        </p:txBody>
      </p:sp>
      <p:pic>
        <p:nvPicPr>
          <p:cNvPr id="45060" name="Picture 4">
            <a:extLst>
              <a:ext uri="{FF2B5EF4-FFF2-40B4-BE49-F238E27FC236}">
                <a16:creationId xmlns:a16="http://schemas.microsoft.com/office/drawing/2014/main" id="{238E4526-0573-5F61-4429-F87D322DD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1298575"/>
            <a:ext cx="7904163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>
            <a:extLst>
              <a:ext uri="{FF2B5EF4-FFF2-40B4-BE49-F238E27FC236}">
                <a16:creationId xmlns:a16="http://schemas.microsoft.com/office/drawing/2014/main" id="{2FE1B72E-ED86-5680-4AD9-1E04C1A242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5900" y="6453188"/>
            <a:ext cx="719138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9279C0-5410-4B10-BC8A-E918812A664E}" type="slidenum">
              <a:rPr lang="de-DE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B41B483B-124E-D613-0248-446A7168C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Visualization of 3D coordinates of the molecule</a:t>
            </a:r>
            <a:br>
              <a:rPr lang="cs-CZ" altLang="en-US" sz="2800" dirty="0"/>
            </a:br>
            <a:r>
              <a:rPr lang="en-US" altLang="en-US" sz="2800" dirty="0"/>
              <a:t>Putty visualization model</a:t>
            </a:r>
            <a:br>
              <a:rPr lang="de-DE" altLang="en-US" sz="2800" dirty="0"/>
            </a:br>
            <a:endParaRPr lang="de-DE" altLang="en-US" sz="2800" dirty="0"/>
          </a:p>
        </p:txBody>
      </p:sp>
      <p:pic>
        <p:nvPicPr>
          <p:cNvPr id="47108" name="Picture 2">
            <a:extLst>
              <a:ext uri="{FF2B5EF4-FFF2-40B4-BE49-F238E27FC236}">
                <a16:creationId xmlns:a16="http://schemas.microsoft.com/office/drawing/2014/main" id="{55F740DE-8927-B082-C887-4DEF4D0B7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49363"/>
            <a:ext cx="7862888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>
            <a:extLst>
              <a:ext uri="{FF2B5EF4-FFF2-40B4-BE49-F238E27FC236}">
                <a16:creationId xmlns:a16="http://schemas.microsoft.com/office/drawing/2014/main" id="{094B8802-D66F-CA22-3006-EEC68A0B0C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5900" y="6453188"/>
            <a:ext cx="719138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DD7B475-2AC4-4167-8212-6A804BE324E7}" type="slidenum">
              <a:rPr lang="de-DE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1DA9EDAD-BD1C-A7BD-0FFE-509C501A4D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Visualization of 3D coordinates of the molecule</a:t>
            </a:r>
            <a:br>
              <a:rPr lang="cs-CZ" altLang="en-US" sz="2800" dirty="0"/>
            </a:br>
            <a:r>
              <a:rPr lang="en-US" altLang="en-US" sz="2800" dirty="0" err="1"/>
              <a:t>Spacefil</a:t>
            </a:r>
            <a:r>
              <a:rPr lang="en-US" altLang="en-US" sz="2800" dirty="0"/>
              <a:t> visualization model</a:t>
            </a:r>
            <a:br>
              <a:rPr lang="de-DE" altLang="en-US" sz="2800" dirty="0"/>
            </a:br>
            <a:endParaRPr lang="de-DE" altLang="en-US" sz="2800" dirty="0"/>
          </a:p>
        </p:txBody>
      </p:sp>
      <p:pic>
        <p:nvPicPr>
          <p:cNvPr id="49156" name="Picture 3">
            <a:extLst>
              <a:ext uri="{FF2B5EF4-FFF2-40B4-BE49-F238E27FC236}">
                <a16:creationId xmlns:a16="http://schemas.microsoft.com/office/drawing/2014/main" id="{E742540D-978A-4D1B-44D2-EB893C8EB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255713"/>
            <a:ext cx="7967663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EITEC_sablona-prezentace_CZ">
  <a:themeElements>
    <a:clrScheme name="CEITEC_sablona-prezentace_C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ITEC_sablona-prezentace_C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ITEC_sablona-prezentace_C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EITEC_sablona-prezentace_CZ">
  <a:themeElements>
    <a:clrScheme name="Vlastná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AC143"/>
      </a:accent1>
      <a:accent2>
        <a:srgbClr val="F58220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á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ITEC_sablona-prezentace_C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EITEC_sablona-prezentace_CZ">
  <a:themeElements>
    <a:clrScheme name="CEITEC_sablona-prezentace_C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ITEC_sablona-prezentace_C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EITEC_sablona-prezentace_C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EITEC_sablona-prezentace_CZ">
  <a:themeElements>
    <a:clrScheme name="Vlastná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AC143"/>
      </a:accent1>
      <a:accent2>
        <a:srgbClr val="F58220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á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ITEC_sablona-prezentace_C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EITEC_sablona-prezentace_CZ">
  <a:themeElements>
    <a:clrScheme name="CEITEC_sablona-prezentace_C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ITEC_sablona-prezentace_C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ITEC_sablona-prezentace_C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EITEC_sablona-prezentace_CZ">
  <a:themeElements>
    <a:clrScheme name="1_CEITEC_sablona-prezentace_C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EITEC_sablona-prezentace_C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EITEC_sablona-prezentace_C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ITEC_sablona-prezentace_C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ITEC_sablona-prezentace_C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ITEC_sablona-prezentace_C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ITEC_sablona-prezentace_C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ITEC_sablona-prezentace_C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ITEC_sablona-prezentace_C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ITEC_sablona-prezentace_C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ITEC_sablona-prezentace_C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ITEC_sablona-prezentace_C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ITEC_sablona-prezentace_C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ITEC_sablona-prezentace_C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EITEC_sablona-prezentace_CZ">
  <a:themeElements>
    <a:clrScheme name="CEITEC_sablona-prezentace_C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ITEC_sablona-prezentace_C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ITEC_sablona-prezentace_C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EITEC_sablona-prezentace_CZ">
  <a:themeElements>
    <a:clrScheme name="CEITEC_sablona-prezentace_C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ITEC_sablona-prezentace_C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EITEC_sablona-prezentace_C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CEITEC_sablona-prezentace_CZ">
  <a:themeElements>
    <a:clrScheme name="CEITEC_sablona-prezentace_C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ITEC_sablona-prezentace_C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EITEC_sablona-prezentace_C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20305</TotalTime>
  <Words>557</Words>
  <Application>Microsoft Office PowerPoint</Application>
  <PresentationFormat>Předvádění na obrazovce (4:3)</PresentationFormat>
  <Paragraphs>207</Paragraphs>
  <Slides>34</Slides>
  <Notes>33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9</vt:i4>
      </vt:variant>
      <vt:variant>
        <vt:lpstr>Nadpisy snímků</vt:lpstr>
      </vt:variant>
      <vt:variant>
        <vt:i4>34</vt:i4>
      </vt:variant>
      <vt:variant>
        <vt:lpstr>Vlastní prezentace</vt:lpstr>
      </vt:variant>
      <vt:variant>
        <vt:i4>9</vt:i4>
      </vt:variant>
    </vt:vector>
  </HeadingPairs>
  <TitlesOfParts>
    <vt:vector size="55" baseType="lpstr">
      <vt:lpstr>Arial</vt:lpstr>
      <vt:lpstr>MS PGothic</vt:lpstr>
      <vt:lpstr>Wingdings</vt:lpstr>
      <vt:lpstr>CEITEC_sablona-prezentace_CZ</vt:lpstr>
      <vt:lpstr>2_CEITEC_sablona-prezentace_CZ</vt:lpstr>
      <vt:lpstr>3_CEITEC_sablona-prezentace_CZ</vt:lpstr>
      <vt:lpstr>4_CEITEC_sablona-prezentace_CZ</vt:lpstr>
      <vt:lpstr>1_CEITEC_sablona-prezentace_CZ</vt:lpstr>
      <vt:lpstr>5_CEITEC_sablona-prezentace_CZ</vt:lpstr>
      <vt:lpstr>6_CEITEC_sablona-prezentace_CZ</vt:lpstr>
      <vt:lpstr>7_CEITEC_sablona-prezentace_CZ</vt:lpstr>
      <vt:lpstr>9_CEITEC_sablona-prezentace_CZ</vt:lpstr>
      <vt:lpstr>Visualization of proteins and ligands</vt:lpstr>
      <vt:lpstr>MolStar </vt:lpstr>
      <vt:lpstr>MolStar </vt:lpstr>
      <vt:lpstr>Visualization of 3D coordinates of the molecule Visualization model cartoon </vt:lpstr>
      <vt:lpstr>Visualization of 3D coordinates of the molecule Choice of visualization models </vt:lpstr>
      <vt:lpstr>Visualization of 3D coordinates of the molecule Ball &amp; Stick visualisation model </vt:lpstr>
      <vt:lpstr>Visualization of 3D coordinates of the molecule Visualization Model Line </vt:lpstr>
      <vt:lpstr>Visualization of 3D coordinates of the molecule Putty visualization model </vt:lpstr>
      <vt:lpstr>Visualization of 3D coordinates of the molecule Spacefil visualization model </vt:lpstr>
      <vt:lpstr>Visualization of the surface of a molecule Molecular Surface Visualization Model </vt:lpstr>
      <vt:lpstr>Visualisation of the surface of a molecule Gaussian Surface Visualization Model </vt:lpstr>
      <vt:lpstr>Visualisation of the surface of a molecule Gaussian Volume Visualization Model </vt:lpstr>
      <vt:lpstr>Visualization of experimental data Electron density </vt:lpstr>
      <vt:lpstr>Visualization of experimental data Electron density </vt:lpstr>
      <vt:lpstr>Visualization of experimental data Electron density </vt:lpstr>
      <vt:lpstr>Visualization of experimental data Electron density </vt:lpstr>
      <vt:lpstr>Visualization of experimental data Electron density </vt:lpstr>
      <vt:lpstr>Visualisation of annotations Colouring by properties </vt:lpstr>
      <vt:lpstr>Visualisation of annotations Colouring by properties - hydrophobicity</vt:lpstr>
      <vt:lpstr>Visualisation of annotations Colouring by properties - quality</vt:lpstr>
      <vt:lpstr>Visualisation of annotations Colouring by properties - quality</vt:lpstr>
      <vt:lpstr>Visualization of protein assemblies </vt:lpstr>
      <vt:lpstr>Measurements </vt:lpstr>
      <vt:lpstr>Superimposition of structures </vt:lpstr>
      <vt:lpstr>Superimposition of structures </vt:lpstr>
      <vt:lpstr>Superimposition of structures </vt:lpstr>
      <vt:lpstr>Superimposition of structures </vt:lpstr>
      <vt:lpstr>Superimposition of structures </vt:lpstr>
      <vt:lpstr>Superimposition of structures </vt:lpstr>
      <vt:lpstr>Superimposition of structures </vt:lpstr>
      <vt:lpstr>Superimposition of structures </vt:lpstr>
      <vt:lpstr>Superimposition of structures </vt:lpstr>
      <vt:lpstr>Superimposition of structures – PDB and AlphaFold </vt:lpstr>
      <vt:lpstr>Superimposition of structures – PDB and AlphaFold </vt:lpstr>
      <vt:lpstr>kampus MU</vt:lpstr>
      <vt:lpstr>Kampus vut</vt:lpstr>
      <vt:lpstr>rp1</vt:lpstr>
      <vt:lpstr>rp2</vt:lpstr>
      <vt:lpstr>rp3</vt:lpstr>
      <vt:lpstr>rp4</vt:lpstr>
      <vt:lpstr>rp5</vt:lpstr>
      <vt:lpstr>rp6</vt:lpstr>
      <vt:lpstr>rp7</vt:lpstr>
    </vt:vector>
  </TitlesOfParts>
  <Company>EXACTDESIGN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prezentace</dc:title>
  <dc:creator>Jana Jansková</dc:creator>
  <cp:lastModifiedBy>Radka</cp:lastModifiedBy>
  <cp:revision>693</cp:revision>
  <cp:lastPrinted>2012-02-23T23:16:10Z</cp:lastPrinted>
  <dcterms:created xsi:type="dcterms:W3CDTF">2011-05-02T04:02:45Z</dcterms:created>
  <dcterms:modified xsi:type="dcterms:W3CDTF">2024-11-18T19:25:32Z</dcterms:modified>
</cp:coreProperties>
</file>