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B769-200E-4A77-AF9D-932FBA6AC7CB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076B-634F-4E45-99D5-4B41399B6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67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B769-200E-4A77-AF9D-932FBA6AC7CB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076B-634F-4E45-99D5-4B41399B6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34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B769-200E-4A77-AF9D-932FBA6AC7CB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076B-634F-4E45-99D5-4B41399B6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62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B769-200E-4A77-AF9D-932FBA6AC7CB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076B-634F-4E45-99D5-4B41399B6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09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B769-200E-4A77-AF9D-932FBA6AC7CB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076B-634F-4E45-99D5-4B41399B6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53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B769-200E-4A77-AF9D-932FBA6AC7CB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076B-634F-4E45-99D5-4B41399B6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362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B769-200E-4A77-AF9D-932FBA6AC7CB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076B-634F-4E45-99D5-4B41399B6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63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B769-200E-4A77-AF9D-932FBA6AC7CB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076B-634F-4E45-99D5-4B41399B6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78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B769-200E-4A77-AF9D-932FBA6AC7CB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076B-634F-4E45-99D5-4B41399B6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76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B769-200E-4A77-AF9D-932FBA6AC7CB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076B-634F-4E45-99D5-4B41399B6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807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B769-200E-4A77-AF9D-932FBA6AC7CB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076B-634F-4E45-99D5-4B41399B6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8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6B769-200E-4A77-AF9D-932FBA6AC7CB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C076B-634F-4E45-99D5-4B41399B6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71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Session 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584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Session 6: Agenda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Warm</a:t>
            </a:r>
            <a:r>
              <a:rPr lang="cs-CZ" dirty="0" smtClean="0"/>
              <a:t>-up: </a:t>
            </a:r>
            <a:r>
              <a:rPr lang="cs-CZ" dirty="0" err="1" smtClean="0"/>
              <a:t>future</a:t>
            </a:r>
            <a:endParaRPr lang="cs-CZ" dirty="0" smtClean="0"/>
          </a:p>
          <a:p>
            <a:r>
              <a:rPr lang="cs-CZ" dirty="0" err="1" smtClean="0"/>
              <a:t>Writing</a:t>
            </a:r>
            <a:r>
              <a:rPr lang="cs-CZ" dirty="0" smtClean="0"/>
              <a:t>: email feedback/</a:t>
            </a:r>
            <a:r>
              <a:rPr lang="cs-CZ" smtClean="0"/>
              <a:t>rewriting</a:t>
            </a:r>
            <a:endParaRPr lang="cs-CZ" dirty="0" smtClean="0"/>
          </a:p>
          <a:p>
            <a:r>
              <a:rPr lang="cs-CZ" dirty="0" err="1" smtClean="0"/>
              <a:t>Serious</a:t>
            </a:r>
            <a:r>
              <a:rPr lang="cs-CZ" dirty="0" smtClean="0"/>
              <a:t> </a:t>
            </a:r>
            <a:r>
              <a:rPr lang="cs-CZ" dirty="0" err="1"/>
              <a:t>e</a:t>
            </a:r>
            <a:r>
              <a:rPr lang="cs-CZ" dirty="0" err="1" smtClean="0"/>
              <a:t>scape</a:t>
            </a:r>
            <a:r>
              <a:rPr lang="cs-CZ" dirty="0" smtClean="0"/>
              <a:t> </a:t>
            </a:r>
            <a:r>
              <a:rPr lang="cs-CZ" dirty="0" err="1" smtClean="0"/>
              <a:t>games</a:t>
            </a:r>
            <a:endParaRPr lang="cs-CZ" dirty="0" smtClean="0"/>
          </a:p>
          <a:p>
            <a:r>
              <a:rPr lang="cs-CZ" dirty="0" err="1" smtClean="0"/>
              <a:t>Course</a:t>
            </a:r>
            <a:r>
              <a:rPr lang="cs-CZ" dirty="0" smtClean="0"/>
              <a:t> feedback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7536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Širokoúhlá obrazovka</PresentationFormat>
  <Paragraphs>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Session 6</vt:lpstr>
      <vt:lpstr>Session 6: Agenda</vt:lpstr>
    </vt:vector>
  </TitlesOfParts>
  <Company>CVT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6</dc:title>
  <dc:creator>sekanin</dc:creator>
  <cp:lastModifiedBy>sekanin</cp:lastModifiedBy>
  <cp:revision>1</cp:revision>
  <dcterms:created xsi:type="dcterms:W3CDTF">2021-12-03T09:30:09Z</dcterms:created>
  <dcterms:modified xsi:type="dcterms:W3CDTF">2021-12-03T09:30:30Z</dcterms:modified>
</cp:coreProperties>
</file>