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5" r:id="rId4"/>
    <p:sldId id="266" r:id="rId5"/>
    <p:sldId id="267" r:id="rId6"/>
    <p:sldId id="273" r:id="rId7"/>
    <p:sldId id="274" r:id="rId8"/>
    <p:sldId id="279" r:id="rId9"/>
    <p:sldId id="275" r:id="rId10"/>
    <p:sldId id="280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285852" y="2928934"/>
            <a:ext cx="678423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pic>
        <p:nvPicPr>
          <p:cNvPr id="3" name="Obrázek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2786050" y="1643050"/>
            <a:ext cx="2643206" cy="1214446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57224" y="2357430"/>
            <a:ext cx="735811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Hybridní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projevují se u nich jak funkce 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ř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 tak 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energetick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i="1" dirty="0" smtClean="0">
              <a:latin typeface="Calibri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do této kategorie spadají schopnosti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rychlostní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85786" y="1500174"/>
            <a:ext cx="396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   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5984" y="2428868"/>
            <a:ext cx="4572000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cs-CZ" sz="2400" dirty="0"/>
              <a:t>Vědní obor, který studuje </a:t>
            </a:r>
            <a:r>
              <a:rPr lang="cs-CZ" sz="2400" i="1" dirty="0">
                <a:solidFill>
                  <a:srgbClr val="C00000"/>
                </a:solidFill>
              </a:rPr>
              <a:t>motorické projevy </a:t>
            </a:r>
            <a:r>
              <a:rPr lang="cs-CZ" sz="2400" dirty="0"/>
              <a:t>člověka ve vztahu k jeho </a:t>
            </a:r>
            <a:r>
              <a:rPr lang="cs-CZ" sz="2400" i="1" dirty="0">
                <a:solidFill>
                  <a:srgbClr val="C00000"/>
                </a:solidFill>
              </a:rPr>
              <a:t>morfologicko-funkčním</a:t>
            </a:r>
            <a:r>
              <a:rPr lang="cs-CZ" sz="2400" dirty="0"/>
              <a:t> předpokladům.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14348" y="4286256"/>
            <a:ext cx="73581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vědní disciplina, která zkoumá struktury a vztahy mezi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vnitřními předpoklady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vnějšími pohybovými projevy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člověka</a:t>
            </a: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643042" y="2928934"/>
            <a:ext cx="52420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Motorické schopnosti</a:t>
            </a:r>
            <a:endParaRPr kumimoji="0" lang="cs-CZ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429124" y="571480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motorické schopnosti</a:t>
            </a:r>
            <a:endParaRPr lang="cs-CZ" sz="32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1500174"/>
            <a:ext cx="746967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Motorické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	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vnitřní, biologické předpoklady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 pohybové činnosti</a:t>
            </a:r>
            <a:endParaRPr kumimoji="0" lang="cs-CZ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42910" y="4143380"/>
            <a:ext cx="7715304" cy="1427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Je to komplex vlastností organismu, který podmiňuje pohybovou činnost člověka (např. funkce systému svalově-kosterního, oběhového, respiračního, metabolického, </a:t>
            </a: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receptorického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,..)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928662" y="2071678"/>
            <a:ext cx="24854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Motorické schopnosti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3357562"/>
            <a:ext cx="6640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Vyvíjí se během 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ontogeneze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Courier New" pitchFamily="49" charset="0"/>
              </a:rPr>
              <a:t> většinou lze určit jejich 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senzitivní období</a:t>
            </a:r>
            <a:endParaRPr kumimoji="0" lang="cs-CZ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14414" y="4429132"/>
            <a:ext cx="61029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Individuální genotyp 			 limity výkonu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000496" y="4500570"/>
            <a:ext cx="1214446" cy="28575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429124" y="571480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motorické schopnosti</a:t>
            </a:r>
            <a:endParaRPr lang="cs-CZ" sz="32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786314" y="428604"/>
            <a:ext cx="371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Struktura motorických schopností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285720" y="1571612"/>
            <a:ext cx="2643206" cy="1214446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785786" y="2214554"/>
            <a:ext cx="785818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Kondiční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jsou determinovány zejména faktory a procesy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energetickými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	patří k nim schopnosti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vytrvalostní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a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silové</a:t>
            </a:r>
            <a:endParaRPr kumimoji="0" lang="cs-CZ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pic>
        <p:nvPicPr>
          <p:cNvPr id="3" name="Obrázek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5286380" y="1571612"/>
            <a:ext cx="2643206" cy="1214446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857224" y="2571744"/>
            <a:ext cx="671517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Koordinační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jsou primárně podmíněny funkcemi a procesy spojenými s 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ř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zen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 a regulac</a:t>
            </a: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í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pohybu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řadí se k nim schopnosti 	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reakční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Calibri" pitchFamily="34" charset="0"/>
                <a:cs typeface="Courier New" pitchFamily="49" charset="0"/>
              </a:rPr>
              <a:t>			</a:t>
            </a:r>
            <a:r>
              <a:rPr lang="cs-CZ" b="1" dirty="0" err="1" smtClean="0">
                <a:latin typeface="Calibri" pitchFamily="34" charset="0"/>
                <a:cs typeface="Courier New" pitchFamily="49" charset="0"/>
              </a:rPr>
              <a:t>rovnováhová</a:t>
            </a:r>
            <a:endParaRPr lang="cs-CZ" b="1" dirty="0" smtClean="0">
              <a:latin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Calibri" pitchFamily="34" charset="0"/>
                <a:cs typeface="Courier New" pitchFamily="49" charset="0"/>
              </a:rPr>
              <a:t>			rytmická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Calibri" pitchFamily="34" charset="0"/>
                <a:cs typeface="Courier New" pitchFamily="49" charset="0"/>
              </a:rPr>
              <a:t>			orientační						diferenciační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117</Words>
  <Application>Microsoft Office PowerPoint</Application>
  <PresentationFormat>Předvádění na obrazovce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vespa</cp:lastModifiedBy>
  <cp:revision>5</cp:revision>
  <dcterms:created xsi:type="dcterms:W3CDTF">2010-02-24T09:12:20Z</dcterms:created>
  <dcterms:modified xsi:type="dcterms:W3CDTF">2010-04-06T09:14:51Z</dcterms:modified>
</cp:coreProperties>
</file>