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A54FBF-466E-4139-9B2A-EE9D04B9938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686A69-C42A-48F2-9B49-394164D33025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cs-CZ" dirty="0" smtClean="0"/>
            <a:t>Mechanika</a:t>
          </a:r>
          <a:endParaRPr lang="cs-CZ" dirty="0"/>
        </a:p>
      </dgm:t>
    </dgm:pt>
    <dgm:pt modelId="{EA7A1AD0-5A9F-4E10-A77F-2A694AE44458}" type="parTrans" cxnId="{061DB230-FA35-4832-8F9F-61BB06E268DD}">
      <dgm:prSet/>
      <dgm:spPr/>
      <dgm:t>
        <a:bodyPr/>
        <a:lstStyle/>
        <a:p>
          <a:endParaRPr lang="cs-CZ"/>
        </a:p>
      </dgm:t>
    </dgm:pt>
    <dgm:pt modelId="{EC01AF5A-C604-40B7-9C53-CCC91C34F209}" type="sibTrans" cxnId="{061DB230-FA35-4832-8F9F-61BB06E268DD}">
      <dgm:prSet/>
      <dgm:spPr/>
      <dgm:t>
        <a:bodyPr/>
        <a:lstStyle/>
        <a:p>
          <a:endParaRPr lang="cs-CZ"/>
        </a:p>
      </dgm:t>
    </dgm:pt>
    <dgm:pt modelId="{99215842-F534-42A1-BD67-9B844E28E420}">
      <dgm:prSet phldrT="[Text]"/>
      <dgm:spPr/>
      <dgm:t>
        <a:bodyPr/>
        <a:lstStyle/>
        <a:p>
          <a:r>
            <a:rPr lang="cs-CZ" dirty="0" smtClean="0"/>
            <a:t>Relativistická mechanika</a:t>
          </a:r>
          <a:endParaRPr lang="cs-CZ" dirty="0"/>
        </a:p>
      </dgm:t>
    </dgm:pt>
    <dgm:pt modelId="{6C90CA51-6A0D-4099-9C2E-1700EBE0837C}" type="parTrans" cxnId="{B635DA1C-9893-48C5-97DD-C104CC96BADA}">
      <dgm:prSet/>
      <dgm:spPr/>
      <dgm:t>
        <a:bodyPr/>
        <a:lstStyle/>
        <a:p>
          <a:endParaRPr lang="cs-CZ"/>
        </a:p>
      </dgm:t>
    </dgm:pt>
    <dgm:pt modelId="{D4FB46DD-6979-443D-800A-BC0283B523AB}" type="sibTrans" cxnId="{B635DA1C-9893-48C5-97DD-C104CC96BADA}">
      <dgm:prSet/>
      <dgm:spPr/>
      <dgm:t>
        <a:bodyPr/>
        <a:lstStyle/>
        <a:p>
          <a:endParaRPr lang="cs-CZ"/>
        </a:p>
      </dgm:t>
    </dgm:pt>
    <dgm:pt modelId="{67398F8D-F390-49F3-B580-B3667CB8145B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Mechanika tuhého tělesa</a:t>
          </a:r>
          <a:endParaRPr lang="cs-CZ" dirty="0"/>
        </a:p>
      </dgm:t>
    </dgm:pt>
    <dgm:pt modelId="{DCA9FBDD-E165-45A9-9855-263693DC7D17}" type="parTrans" cxnId="{757C08CA-B09A-4514-B341-1AB6501E500F}">
      <dgm:prSet/>
      <dgm:spPr/>
      <dgm:t>
        <a:bodyPr/>
        <a:lstStyle/>
        <a:p>
          <a:endParaRPr lang="cs-CZ"/>
        </a:p>
      </dgm:t>
    </dgm:pt>
    <dgm:pt modelId="{5F132E79-897A-4677-95B8-C9F3EA1EA5AE}" type="sibTrans" cxnId="{757C08CA-B09A-4514-B341-1AB6501E500F}">
      <dgm:prSet/>
      <dgm:spPr/>
      <dgm:t>
        <a:bodyPr/>
        <a:lstStyle/>
        <a:p>
          <a:endParaRPr lang="cs-CZ"/>
        </a:p>
      </dgm:t>
    </dgm:pt>
    <dgm:pt modelId="{B818079E-A207-4F89-9D22-C875B7315B8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Deformační mechanika</a:t>
          </a:r>
          <a:endParaRPr lang="cs-CZ" dirty="0"/>
        </a:p>
      </dgm:t>
    </dgm:pt>
    <dgm:pt modelId="{B8D67DC8-C7D7-4715-9299-37CF7F22BB60}" type="parTrans" cxnId="{687307F7-5CA5-4475-BA4F-6E678A6947D1}">
      <dgm:prSet/>
      <dgm:spPr/>
      <dgm:t>
        <a:bodyPr/>
        <a:lstStyle/>
        <a:p>
          <a:endParaRPr lang="cs-CZ"/>
        </a:p>
      </dgm:t>
    </dgm:pt>
    <dgm:pt modelId="{47EA72E1-E276-459A-9F7E-8430C94F5ECA}" type="sibTrans" cxnId="{687307F7-5CA5-4475-BA4F-6E678A6947D1}">
      <dgm:prSet/>
      <dgm:spPr/>
      <dgm:t>
        <a:bodyPr/>
        <a:lstStyle/>
        <a:p>
          <a:endParaRPr lang="cs-CZ"/>
        </a:p>
      </dgm:t>
    </dgm:pt>
    <dgm:pt modelId="{CC4E0602-9503-42CF-BF43-8C90E2343BC7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dirty="0" smtClean="0"/>
            <a:t>Mechanika tekutin</a:t>
          </a:r>
          <a:endParaRPr lang="cs-CZ" dirty="0"/>
        </a:p>
      </dgm:t>
    </dgm:pt>
    <dgm:pt modelId="{01304AD3-B45D-45E9-B1F6-941B222B1CD9}" type="parTrans" cxnId="{562DE1EE-23D1-4361-AD94-9D1136B6F922}">
      <dgm:prSet/>
      <dgm:spPr/>
      <dgm:t>
        <a:bodyPr/>
        <a:lstStyle/>
        <a:p>
          <a:endParaRPr lang="cs-CZ"/>
        </a:p>
      </dgm:t>
    </dgm:pt>
    <dgm:pt modelId="{7CEC2D29-0582-4913-88EA-8D5C0A7BC04E}" type="sibTrans" cxnId="{562DE1EE-23D1-4361-AD94-9D1136B6F922}">
      <dgm:prSet/>
      <dgm:spPr/>
      <dgm:t>
        <a:bodyPr/>
        <a:lstStyle/>
        <a:p>
          <a:endParaRPr lang="cs-CZ"/>
        </a:p>
      </dgm:t>
    </dgm:pt>
    <dgm:pt modelId="{072F259F-77B4-429E-BE06-BE50A257C311}">
      <dgm:prSet/>
      <dgm:spPr/>
      <dgm:t>
        <a:bodyPr/>
        <a:lstStyle/>
        <a:p>
          <a:r>
            <a:rPr lang="cs-CZ" dirty="0" smtClean="0"/>
            <a:t>Kvantová mechanika</a:t>
          </a:r>
          <a:endParaRPr lang="cs-CZ" dirty="0"/>
        </a:p>
      </dgm:t>
    </dgm:pt>
    <dgm:pt modelId="{8A0B6676-7F43-4FED-9022-79B4A67B37A2}" type="parTrans" cxnId="{81384D48-3F18-492C-A821-6856FFEFC8D4}">
      <dgm:prSet/>
      <dgm:spPr/>
      <dgm:t>
        <a:bodyPr/>
        <a:lstStyle/>
        <a:p>
          <a:endParaRPr lang="cs-CZ"/>
        </a:p>
      </dgm:t>
    </dgm:pt>
    <dgm:pt modelId="{CD68474D-D447-4D05-BDB9-FCA5C242B3CD}" type="sibTrans" cxnId="{81384D48-3F18-492C-A821-6856FFEFC8D4}">
      <dgm:prSet/>
      <dgm:spPr/>
      <dgm:t>
        <a:bodyPr/>
        <a:lstStyle/>
        <a:p>
          <a:endParaRPr lang="cs-CZ"/>
        </a:p>
      </dgm:t>
    </dgm:pt>
    <dgm:pt modelId="{2AB79942-7AC7-4091-B829-A6693A3639A8}" type="asst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Statika</a:t>
          </a:r>
          <a:endParaRPr lang="cs-CZ" dirty="0"/>
        </a:p>
      </dgm:t>
    </dgm:pt>
    <dgm:pt modelId="{4809C1B9-CB5C-48C2-9C67-DCEE3AA5EB06}" type="parTrans" cxnId="{90D6382F-7CA7-402E-9A62-AE1B0E0E07CC}">
      <dgm:prSet/>
      <dgm:spPr/>
      <dgm:t>
        <a:bodyPr/>
        <a:lstStyle/>
        <a:p>
          <a:endParaRPr lang="cs-CZ"/>
        </a:p>
      </dgm:t>
    </dgm:pt>
    <dgm:pt modelId="{01F48049-9A09-4B31-AE6E-B9708B204154}" type="sibTrans" cxnId="{90D6382F-7CA7-402E-9A62-AE1B0E0E07CC}">
      <dgm:prSet/>
      <dgm:spPr/>
      <dgm:t>
        <a:bodyPr/>
        <a:lstStyle/>
        <a:p>
          <a:endParaRPr lang="cs-CZ"/>
        </a:p>
      </dgm:t>
    </dgm:pt>
    <dgm:pt modelId="{E8D9DF44-67F0-4478-BDC8-46C561992B98}" type="asst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Dynamika</a:t>
          </a:r>
          <a:endParaRPr lang="cs-CZ" dirty="0"/>
        </a:p>
      </dgm:t>
    </dgm:pt>
    <dgm:pt modelId="{C4DB404C-B976-4907-8015-54D398868D7F}" type="parTrans" cxnId="{E7037090-2AFA-4008-A071-33465B958C69}">
      <dgm:prSet/>
      <dgm:spPr/>
      <dgm:t>
        <a:bodyPr/>
        <a:lstStyle/>
        <a:p>
          <a:endParaRPr lang="cs-CZ"/>
        </a:p>
      </dgm:t>
    </dgm:pt>
    <dgm:pt modelId="{A5618B4B-E586-44ED-8394-09934F114F19}" type="sibTrans" cxnId="{E7037090-2AFA-4008-A071-33465B958C69}">
      <dgm:prSet/>
      <dgm:spPr/>
      <dgm:t>
        <a:bodyPr/>
        <a:lstStyle/>
        <a:p>
          <a:endParaRPr lang="cs-CZ"/>
        </a:p>
      </dgm:t>
    </dgm:pt>
    <dgm:pt modelId="{1A74DF65-3619-457B-8041-2FE99381EC73}" type="asst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Kinematika</a:t>
          </a:r>
          <a:endParaRPr lang="cs-CZ" dirty="0"/>
        </a:p>
      </dgm:t>
    </dgm:pt>
    <dgm:pt modelId="{14B2B4B1-C941-427D-8CDA-68AD5AFE2AF8}" type="parTrans" cxnId="{8107D444-5F3E-4E81-889C-DE67344B88AC}">
      <dgm:prSet/>
      <dgm:spPr/>
      <dgm:t>
        <a:bodyPr/>
        <a:lstStyle/>
        <a:p>
          <a:endParaRPr lang="cs-CZ"/>
        </a:p>
      </dgm:t>
    </dgm:pt>
    <dgm:pt modelId="{F4BDFBB0-7814-417D-A116-3979EE0860B2}" type="sibTrans" cxnId="{8107D444-5F3E-4E81-889C-DE67344B88AC}">
      <dgm:prSet/>
      <dgm:spPr/>
      <dgm:t>
        <a:bodyPr/>
        <a:lstStyle/>
        <a:p>
          <a:endParaRPr lang="cs-CZ"/>
        </a:p>
      </dgm:t>
    </dgm:pt>
    <dgm:pt modelId="{1D3BB8BB-605C-4D03-A660-DF1665B7CBBB}" type="asst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cs-CZ" dirty="0" smtClean="0"/>
            <a:t>Kinetika</a:t>
          </a:r>
          <a:endParaRPr lang="cs-CZ" dirty="0"/>
        </a:p>
      </dgm:t>
    </dgm:pt>
    <dgm:pt modelId="{2FB1E094-0A23-4E1F-95B3-ED80F9A5F660}" type="parTrans" cxnId="{71C55A99-8AE8-479F-92CF-FC09952DDD16}">
      <dgm:prSet/>
      <dgm:spPr/>
      <dgm:t>
        <a:bodyPr/>
        <a:lstStyle/>
        <a:p>
          <a:endParaRPr lang="cs-CZ"/>
        </a:p>
      </dgm:t>
    </dgm:pt>
    <dgm:pt modelId="{5DC6D0D7-4AC8-4348-A4F4-74D69D7A50A3}" type="sibTrans" cxnId="{71C55A99-8AE8-479F-92CF-FC09952DDD16}">
      <dgm:prSet/>
      <dgm:spPr/>
      <dgm:t>
        <a:bodyPr/>
        <a:lstStyle/>
        <a:p>
          <a:endParaRPr lang="cs-CZ"/>
        </a:p>
      </dgm:t>
    </dgm:pt>
    <dgm:pt modelId="{61091BC0-B4FE-4205-AE76-C9E914B180B1}" type="pres">
      <dgm:prSet presAssocID="{3FA54FBF-466E-4139-9B2A-EE9D04B993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914F682-D601-4BC9-BE35-62AE0228F5C2}" type="pres">
      <dgm:prSet presAssocID="{32686A69-C42A-48F2-9B49-394164D33025}" presName="hierRoot1" presStyleCnt="0">
        <dgm:presLayoutVars>
          <dgm:hierBranch val="init"/>
        </dgm:presLayoutVars>
      </dgm:prSet>
      <dgm:spPr/>
    </dgm:pt>
    <dgm:pt modelId="{2FA7657D-36FC-49D8-9223-79FE4D882333}" type="pres">
      <dgm:prSet presAssocID="{32686A69-C42A-48F2-9B49-394164D33025}" presName="rootComposite1" presStyleCnt="0"/>
      <dgm:spPr/>
    </dgm:pt>
    <dgm:pt modelId="{04A954E6-4072-4F22-84F0-E3D4DCD3E109}" type="pres">
      <dgm:prSet presAssocID="{32686A69-C42A-48F2-9B49-394164D33025}" presName="rootText1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cs-CZ"/>
        </a:p>
      </dgm:t>
    </dgm:pt>
    <dgm:pt modelId="{E602903E-2863-46EC-A258-1D1E4A569078}" type="pres">
      <dgm:prSet presAssocID="{32686A69-C42A-48F2-9B49-394164D3302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0092BEFB-4EF7-4998-9B92-4AC9224A2B8F}" type="pres">
      <dgm:prSet presAssocID="{32686A69-C42A-48F2-9B49-394164D33025}" presName="hierChild2" presStyleCnt="0"/>
      <dgm:spPr/>
    </dgm:pt>
    <dgm:pt modelId="{921D1F44-87A7-4CFC-ADFC-C31CBE8D71C7}" type="pres">
      <dgm:prSet presAssocID="{6C90CA51-6A0D-4099-9C2E-1700EBE0837C}" presName="Name37" presStyleLbl="parChTrans1D2" presStyleIdx="0" presStyleCnt="5"/>
      <dgm:spPr/>
      <dgm:t>
        <a:bodyPr/>
        <a:lstStyle/>
        <a:p>
          <a:endParaRPr lang="cs-CZ"/>
        </a:p>
      </dgm:t>
    </dgm:pt>
    <dgm:pt modelId="{03797F0B-F783-4F1F-A47F-15F831CB83A0}" type="pres">
      <dgm:prSet presAssocID="{99215842-F534-42A1-BD67-9B844E28E420}" presName="hierRoot2" presStyleCnt="0">
        <dgm:presLayoutVars>
          <dgm:hierBranch val="init"/>
        </dgm:presLayoutVars>
      </dgm:prSet>
      <dgm:spPr/>
    </dgm:pt>
    <dgm:pt modelId="{62C5DA7D-546D-44F5-8717-8D265E91A328}" type="pres">
      <dgm:prSet presAssocID="{99215842-F534-42A1-BD67-9B844E28E420}" presName="rootComposite" presStyleCnt="0"/>
      <dgm:spPr/>
    </dgm:pt>
    <dgm:pt modelId="{69C3B48D-C37C-4ED5-ACF4-172F80A11024}" type="pres">
      <dgm:prSet presAssocID="{99215842-F534-42A1-BD67-9B844E28E420}" presName="rootText" presStyleLbl="node2" presStyleIdx="0" presStyleCnt="5">
        <dgm:presLayoutVars>
          <dgm:chPref val="3"/>
        </dgm:presLayoutVars>
      </dgm:prSet>
      <dgm:spPr>
        <a:prstGeom prst="hexagon">
          <a:avLst/>
        </a:prstGeom>
      </dgm:spPr>
      <dgm:t>
        <a:bodyPr/>
        <a:lstStyle/>
        <a:p>
          <a:endParaRPr lang="cs-CZ"/>
        </a:p>
      </dgm:t>
    </dgm:pt>
    <dgm:pt modelId="{98DFC979-C3F5-496B-A5BD-07D58344D6AB}" type="pres">
      <dgm:prSet presAssocID="{99215842-F534-42A1-BD67-9B844E28E420}" presName="rootConnector" presStyleLbl="node2" presStyleIdx="0" presStyleCnt="5"/>
      <dgm:spPr/>
      <dgm:t>
        <a:bodyPr/>
        <a:lstStyle/>
        <a:p>
          <a:endParaRPr lang="cs-CZ"/>
        </a:p>
      </dgm:t>
    </dgm:pt>
    <dgm:pt modelId="{4B8476B8-910A-46B9-974A-19B0538603FB}" type="pres">
      <dgm:prSet presAssocID="{99215842-F534-42A1-BD67-9B844E28E420}" presName="hierChild4" presStyleCnt="0"/>
      <dgm:spPr/>
    </dgm:pt>
    <dgm:pt modelId="{816F9193-2C30-4D25-B576-4DF13CD08A37}" type="pres">
      <dgm:prSet presAssocID="{99215842-F534-42A1-BD67-9B844E28E420}" presName="hierChild5" presStyleCnt="0"/>
      <dgm:spPr/>
    </dgm:pt>
    <dgm:pt modelId="{897EC42E-D279-4F6F-BD95-10269391BA52}" type="pres">
      <dgm:prSet presAssocID="{8A0B6676-7F43-4FED-9022-79B4A67B37A2}" presName="Name37" presStyleLbl="parChTrans1D2" presStyleIdx="1" presStyleCnt="5"/>
      <dgm:spPr/>
      <dgm:t>
        <a:bodyPr/>
        <a:lstStyle/>
        <a:p>
          <a:endParaRPr lang="cs-CZ"/>
        </a:p>
      </dgm:t>
    </dgm:pt>
    <dgm:pt modelId="{50549EA5-C2AA-4B37-AAFF-87127388A7BD}" type="pres">
      <dgm:prSet presAssocID="{072F259F-77B4-429E-BE06-BE50A257C311}" presName="hierRoot2" presStyleCnt="0">
        <dgm:presLayoutVars>
          <dgm:hierBranch val="init"/>
        </dgm:presLayoutVars>
      </dgm:prSet>
      <dgm:spPr/>
    </dgm:pt>
    <dgm:pt modelId="{A3F4E5B6-63E7-44A4-95D6-3512AB10F7D1}" type="pres">
      <dgm:prSet presAssocID="{072F259F-77B4-429E-BE06-BE50A257C311}" presName="rootComposite" presStyleCnt="0"/>
      <dgm:spPr/>
    </dgm:pt>
    <dgm:pt modelId="{0BF17FB7-6979-43AD-A94B-09C804C4C1CD}" type="pres">
      <dgm:prSet presAssocID="{072F259F-77B4-429E-BE06-BE50A257C311}" presName="rootText" presStyleLbl="node2" presStyleIdx="1" presStyleCnt="5">
        <dgm:presLayoutVars>
          <dgm:chPref val="3"/>
        </dgm:presLayoutVars>
      </dgm:prSet>
      <dgm:spPr>
        <a:prstGeom prst="hexagon">
          <a:avLst/>
        </a:prstGeom>
      </dgm:spPr>
      <dgm:t>
        <a:bodyPr/>
        <a:lstStyle/>
        <a:p>
          <a:endParaRPr lang="cs-CZ"/>
        </a:p>
      </dgm:t>
    </dgm:pt>
    <dgm:pt modelId="{EAC252AB-1219-4A80-BF60-1A87116476C2}" type="pres">
      <dgm:prSet presAssocID="{072F259F-77B4-429E-BE06-BE50A257C311}" presName="rootConnector" presStyleLbl="node2" presStyleIdx="1" presStyleCnt="5"/>
      <dgm:spPr/>
      <dgm:t>
        <a:bodyPr/>
        <a:lstStyle/>
        <a:p>
          <a:endParaRPr lang="cs-CZ"/>
        </a:p>
      </dgm:t>
    </dgm:pt>
    <dgm:pt modelId="{6C38EACA-F99A-4064-BFAA-75946E028F9D}" type="pres">
      <dgm:prSet presAssocID="{072F259F-77B4-429E-BE06-BE50A257C311}" presName="hierChild4" presStyleCnt="0"/>
      <dgm:spPr/>
    </dgm:pt>
    <dgm:pt modelId="{C4A2BAA3-3B82-45D1-BFAF-902A073CBBD8}" type="pres">
      <dgm:prSet presAssocID="{072F259F-77B4-429E-BE06-BE50A257C311}" presName="hierChild5" presStyleCnt="0"/>
      <dgm:spPr/>
    </dgm:pt>
    <dgm:pt modelId="{40B2FCA8-C38D-4461-87E2-362D36BB3290}" type="pres">
      <dgm:prSet presAssocID="{DCA9FBDD-E165-45A9-9855-263693DC7D17}" presName="Name37" presStyleLbl="parChTrans1D2" presStyleIdx="2" presStyleCnt="5"/>
      <dgm:spPr/>
      <dgm:t>
        <a:bodyPr/>
        <a:lstStyle/>
        <a:p>
          <a:endParaRPr lang="cs-CZ"/>
        </a:p>
      </dgm:t>
    </dgm:pt>
    <dgm:pt modelId="{C69596F7-337A-490B-936B-F25F2442245D}" type="pres">
      <dgm:prSet presAssocID="{67398F8D-F390-49F3-B580-B3667CB8145B}" presName="hierRoot2" presStyleCnt="0">
        <dgm:presLayoutVars>
          <dgm:hierBranch val="init"/>
        </dgm:presLayoutVars>
      </dgm:prSet>
      <dgm:spPr/>
    </dgm:pt>
    <dgm:pt modelId="{C4FD3EAB-7435-43E1-BE7E-BCAF5D4B4554}" type="pres">
      <dgm:prSet presAssocID="{67398F8D-F390-49F3-B580-B3667CB8145B}" presName="rootComposite" presStyleCnt="0"/>
      <dgm:spPr/>
    </dgm:pt>
    <dgm:pt modelId="{8E0F4286-95EB-4BF1-B5DD-281B2A97F572}" type="pres">
      <dgm:prSet presAssocID="{67398F8D-F390-49F3-B580-B3667CB8145B}" presName="rootText" presStyleLbl="node2" presStyleIdx="2" presStyleCnt="5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cs-CZ"/>
        </a:p>
      </dgm:t>
    </dgm:pt>
    <dgm:pt modelId="{0A928EC0-D4BE-4D32-8DCE-5D8D5DEA2F3E}" type="pres">
      <dgm:prSet presAssocID="{67398F8D-F390-49F3-B580-B3667CB8145B}" presName="rootConnector" presStyleLbl="node2" presStyleIdx="2" presStyleCnt="5"/>
      <dgm:spPr/>
      <dgm:t>
        <a:bodyPr/>
        <a:lstStyle/>
        <a:p>
          <a:endParaRPr lang="cs-CZ"/>
        </a:p>
      </dgm:t>
    </dgm:pt>
    <dgm:pt modelId="{97AA135C-59C7-4E5E-BCA6-6B8BCD9F3CAE}" type="pres">
      <dgm:prSet presAssocID="{67398F8D-F390-49F3-B580-B3667CB8145B}" presName="hierChild4" presStyleCnt="0"/>
      <dgm:spPr/>
    </dgm:pt>
    <dgm:pt modelId="{00004CE3-500D-4DDE-8764-8D42A9DED635}" type="pres">
      <dgm:prSet presAssocID="{67398F8D-F390-49F3-B580-B3667CB8145B}" presName="hierChild5" presStyleCnt="0"/>
      <dgm:spPr/>
    </dgm:pt>
    <dgm:pt modelId="{6BFCC281-932C-427C-A6FF-11D72A8DC179}" type="pres">
      <dgm:prSet presAssocID="{4809C1B9-CB5C-48C2-9C67-DCEE3AA5EB06}" presName="Name111" presStyleLbl="parChTrans1D3" presStyleIdx="0" presStyleCnt="2"/>
      <dgm:spPr/>
      <dgm:t>
        <a:bodyPr/>
        <a:lstStyle/>
        <a:p>
          <a:endParaRPr lang="cs-CZ"/>
        </a:p>
      </dgm:t>
    </dgm:pt>
    <dgm:pt modelId="{5E33F8F0-D2BA-457A-8BC0-EBDB9A3616AC}" type="pres">
      <dgm:prSet presAssocID="{2AB79942-7AC7-4091-B829-A6693A3639A8}" presName="hierRoot3" presStyleCnt="0">
        <dgm:presLayoutVars>
          <dgm:hierBranch val="init"/>
        </dgm:presLayoutVars>
      </dgm:prSet>
      <dgm:spPr/>
    </dgm:pt>
    <dgm:pt modelId="{656EDEB9-E307-4340-AE2D-5395DA1D4E11}" type="pres">
      <dgm:prSet presAssocID="{2AB79942-7AC7-4091-B829-A6693A3639A8}" presName="rootComposite3" presStyleCnt="0"/>
      <dgm:spPr/>
    </dgm:pt>
    <dgm:pt modelId="{7E616916-7036-44C9-9B95-8B0B585F21A3}" type="pres">
      <dgm:prSet presAssocID="{2AB79942-7AC7-4091-B829-A6693A3639A8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73AA79F-2781-4142-B22A-9DAEC9564147}" type="pres">
      <dgm:prSet presAssocID="{2AB79942-7AC7-4091-B829-A6693A3639A8}" presName="rootConnector3" presStyleLbl="asst2" presStyleIdx="0" presStyleCnt="4"/>
      <dgm:spPr/>
      <dgm:t>
        <a:bodyPr/>
        <a:lstStyle/>
        <a:p>
          <a:endParaRPr lang="cs-CZ"/>
        </a:p>
      </dgm:t>
    </dgm:pt>
    <dgm:pt modelId="{100F3E55-5962-4554-8000-2A6DF6DE0A08}" type="pres">
      <dgm:prSet presAssocID="{2AB79942-7AC7-4091-B829-A6693A3639A8}" presName="hierChild6" presStyleCnt="0"/>
      <dgm:spPr/>
    </dgm:pt>
    <dgm:pt modelId="{10E0B970-4F8C-4DF9-8300-9E48417051A1}" type="pres">
      <dgm:prSet presAssocID="{2AB79942-7AC7-4091-B829-A6693A3639A8}" presName="hierChild7" presStyleCnt="0"/>
      <dgm:spPr/>
    </dgm:pt>
    <dgm:pt modelId="{FA4561F1-1439-42BA-B5BA-8BBE0DB44822}" type="pres">
      <dgm:prSet presAssocID="{C4DB404C-B976-4907-8015-54D398868D7F}" presName="Name111" presStyleLbl="parChTrans1D3" presStyleIdx="1" presStyleCnt="2"/>
      <dgm:spPr/>
      <dgm:t>
        <a:bodyPr/>
        <a:lstStyle/>
        <a:p>
          <a:endParaRPr lang="cs-CZ"/>
        </a:p>
      </dgm:t>
    </dgm:pt>
    <dgm:pt modelId="{3FC829D9-203F-4A90-B4A7-7A707DF2C8B3}" type="pres">
      <dgm:prSet presAssocID="{E8D9DF44-67F0-4478-BDC8-46C561992B98}" presName="hierRoot3" presStyleCnt="0">
        <dgm:presLayoutVars>
          <dgm:hierBranch val="init"/>
        </dgm:presLayoutVars>
      </dgm:prSet>
      <dgm:spPr/>
    </dgm:pt>
    <dgm:pt modelId="{C522155B-636B-4CB5-B440-0E11D35036FC}" type="pres">
      <dgm:prSet presAssocID="{E8D9DF44-67F0-4478-BDC8-46C561992B98}" presName="rootComposite3" presStyleCnt="0"/>
      <dgm:spPr/>
    </dgm:pt>
    <dgm:pt modelId="{447FAA5F-675A-479F-94C5-DEB5B4D34B61}" type="pres">
      <dgm:prSet presAssocID="{E8D9DF44-67F0-4478-BDC8-46C561992B98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C89B2D-9050-4410-8019-A0C529C79892}" type="pres">
      <dgm:prSet presAssocID="{E8D9DF44-67F0-4478-BDC8-46C561992B98}" presName="rootConnector3" presStyleLbl="asst2" presStyleIdx="1" presStyleCnt="4"/>
      <dgm:spPr/>
      <dgm:t>
        <a:bodyPr/>
        <a:lstStyle/>
        <a:p>
          <a:endParaRPr lang="cs-CZ"/>
        </a:p>
      </dgm:t>
    </dgm:pt>
    <dgm:pt modelId="{D0F12458-3EB0-4C5D-98E0-FB1ACAE8AF2F}" type="pres">
      <dgm:prSet presAssocID="{E8D9DF44-67F0-4478-BDC8-46C561992B98}" presName="hierChild6" presStyleCnt="0"/>
      <dgm:spPr/>
    </dgm:pt>
    <dgm:pt modelId="{22144801-3065-4377-B187-5EC330F9BBA6}" type="pres">
      <dgm:prSet presAssocID="{E8D9DF44-67F0-4478-BDC8-46C561992B98}" presName="hierChild7" presStyleCnt="0"/>
      <dgm:spPr/>
    </dgm:pt>
    <dgm:pt modelId="{AAE19EA9-2D90-42FB-8B84-2CFC5449174C}" type="pres">
      <dgm:prSet presAssocID="{14B2B4B1-C941-427D-8CDA-68AD5AFE2AF8}" presName="Name111" presStyleLbl="parChTrans1D4" presStyleIdx="0" presStyleCnt="2"/>
      <dgm:spPr/>
      <dgm:t>
        <a:bodyPr/>
        <a:lstStyle/>
        <a:p>
          <a:endParaRPr lang="cs-CZ"/>
        </a:p>
      </dgm:t>
    </dgm:pt>
    <dgm:pt modelId="{FF05BA53-AFE0-419E-A7D0-6A6BC91B709F}" type="pres">
      <dgm:prSet presAssocID="{1A74DF65-3619-457B-8041-2FE99381EC73}" presName="hierRoot3" presStyleCnt="0">
        <dgm:presLayoutVars>
          <dgm:hierBranch val="init"/>
        </dgm:presLayoutVars>
      </dgm:prSet>
      <dgm:spPr/>
    </dgm:pt>
    <dgm:pt modelId="{C45C5CF9-6817-4F1C-91C7-899F3C140DCC}" type="pres">
      <dgm:prSet presAssocID="{1A74DF65-3619-457B-8041-2FE99381EC73}" presName="rootComposite3" presStyleCnt="0"/>
      <dgm:spPr/>
    </dgm:pt>
    <dgm:pt modelId="{3ABF3603-D075-4644-BD23-EACA9E568A09}" type="pres">
      <dgm:prSet presAssocID="{1A74DF65-3619-457B-8041-2FE99381EC73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E989AC-83E5-45CF-9BAB-08BA31938AA5}" type="pres">
      <dgm:prSet presAssocID="{1A74DF65-3619-457B-8041-2FE99381EC73}" presName="rootConnector3" presStyleLbl="asst2" presStyleIdx="2" presStyleCnt="4"/>
      <dgm:spPr/>
      <dgm:t>
        <a:bodyPr/>
        <a:lstStyle/>
        <a:p>
          <a:endParaRPr lang="cs-CZ"/>
        </a:p>
      </dgm:t>
    </dgm:pt>
    <dgm:pt modelId="{2BC86A84-CCF6-401C-9A03-5AA08B33C170}" type="pres">
      <dgm:prSet presAssocID="{1A74DF65-3619-457B-8041-2FE99381EC73}" presName="hierChild6" presStyleCnt="0"/>
      <dgm:spPr/>
    </dgm:pt>
    <dgm:pt modelId="{C1B6A5B4-0FBD-4C6D-AFE3-07285F3181D0}" type="pres">
      <dgm:prSet presAssocID="{1A74DF65-3619-457B-8041-2FE99381EC73}" presName="hierChild7" presStyleCnt="0"/>
      <dgm:spPr/>
    </dgm:pt>
    <dgm:pt modelId="{4CCF76C4-71C7-4E3F-BB89-A393D69202CC}" type="pres">
      <dgm:prSet presAssocID="{2FB1E094-0A23-4E1F-95B3-ED80F9A5F660}" presName="Name111" presStyleLbl="parChTrans1D4" presStyleIdx="1" presStyleCnt="2"/>
      <dgm:spPr/>
      <dgm:t>
        <a:bodyPr/>
        <a:lstStyle/>
        <a:p>
          <a:endParaRPr lang="cs-CZ"/>
        </a:p>
      </dgm:t>
    </dgm:pt>
    <dgm:pt modelId="{C471E2F8-71FA-4CD5-ADC3-25BBF864CB0E}" type="pres">
      <dgm:prSet presAssocID="{1D3BB8BB-605C-4D03-A660-DF1665B7CBBB}" presName="hierRoot3" presStyleCnt="0">
        <dgm:presLayoutVars>
          <dgm:hierBranch val="init"/>
        </dgm:presLayoutVars>
      </dgm:prSet>
      <dgm:spPr/>
    </dgm:pt>
    <dgm:pt modelId="{34F3B329-CBF6-492C-A110-28B58B86644D}" type="pres">
      <dgm:prSet presAssocID="{1D3BB8BB-605C-4D03-A660-DF1665B7CBBB}" presName="rootComposite3" presStyleCnt="0"/>
      <dgm:spPr/>
    </dgm:pt>
    <dgm:pt modelId="{0BB5DAD5-B388-41EE-9841-18732C5A5A32}" type="pres">
      <dgm:prSet presAssocID="{1D3BB8BB-605C-4D03-A660-DF1665B7CBBB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DEACB6-B22F-4843-8866-B37E79EEF9EC}" type="pres">
      <dgm:prSet presAssocID="{1D3BB8BB-605C-4D03-A660-DF1665B7CBBB}" presName="rootConnector3" presStyleLbl="asst2" presStyleIdx="3" presStyleCnt="4"/>
      <dgm:spPr/>
      <dgm:t>
        <a:bodyPr/>
        <a:lstStyle/>
        <a:p>
          <a:endParaRPr lang="cs-CZ"/>
        </a:p>
      </dgm:t>
    </dgm:pt>
    <dgm:pt modelId="{9968419B-3A7D-42E4-B77F-1A9094E3812D}" type="pres">
      <dgm:prSet presAssocID="{1D3BB8BB-605C-4D03-A660-DF1665B7CBBB}" presName="hierChild6" presStyleCnt="0"/>
      <dgm:spPr/>
    </dgm:pt>
    <dgm:pt modelId="{28473017-A3A9-44F6-8F8B-67AE101C34A9}" type="pres">
      <dgm:prSet presAssocID="{1D3BB8BB-605C-4D03-A660-DF1665B7CBBB}" presName="hierChild7" presStyleCnt="0"/>
      <dgm:spPr/>
    </dgm:pt>
    <dgm:pt modelId="{FC33093E-B1C1-4381-A882-7CBEFAB276B0}" type="pres">
      <dgm:prSet presAssocID="{B8D67DC8-C7D7-4715-9299-37CF7F22BB60}" presName="Name37" presStyleLbl="parChTrans1D2" presStyleIdx="3" presStyleCnt="5"/>
      <dgm:spPr/>
      <dgm:t>
        <a:bodyPr/>
        <a:lstStyle/>
        <a:p>
          <a:endParaRPr lang="cs-CZ"/>
        </a:p>
      </dgm:t>
    </dgm:pt>
    <dgm:pt modelId="{122C6685-EF9B-4696-BF9A-0E443BE97B5F}" type="pres">
      <dgm:prSet presAssocID="{B818079E-A207-4F89-9D22-C875B7315B89}" presName="hierRoot2" presStyleCnt="0">
        <dgm:presLayoutVars>
          <dgm:hierBranch val="init"/>
        </dgm:presLayoutVars>
      </dgm:prSet>
      <dgm:spPr/>
    </dgm:pt>
    <dgm:pt modelId="{94C96345-86C1-435E-83AF-3A6006D842ED}" type="pres">
      <dgm:prSet presAssocID="{B818079E-A207-4F89-9D22-C875B7315B89}" presName="rootComposite" presStyleCnt="0"/>
      <dgm:spPr/>
    </dgm:pt>
    <dgm:pt modelId="{263B8444-90F8-48DD-900F-BBFC43784313}" type="pres">
      <dgm:prSet presAssocID="{B818079E-A207-4F89-9D22-C875B7315B89}" presName="rootText" presStyleLbl="node2" presStyleIdx="3" presStyleCnt="5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cs-CZ"/>
        </a:p>
      </dgm:t>
    </dgm:pt>
    <dgm:pt modelId="{6372FE96-E83B-4DE3-A553-C80C4310E198}" type="pres">
      <dgm:prSet presAssocID="{B818079E-A207-4F89-9D22-C875B7315B89}" presName="rootConnector" presStyleLbl="node2" presStyleIdx="3" presStyleCnt="5"/>
      <dgm:spPr/>
      <dgm:t>
        <a:bodyPr/>
        <a:lstStyle/>
        <a:p>
          <a:endParaRPr lang="cs-CZ"/>
        </a:p>
      </dgm:t>
    </dgm:pt>
    <dgm:pt modelId="{3770380E-FB6E-4CA0-B178-FBD2946C7A24}" type="pres">
      <dgm:prSet presAssocID="{B818079E-A207-4F89-9D22-C875B7315B89}" presName="hierChild4" presStyleCnt="0"/>
      <dgm:spPr/>
    </dgm:pt>
    <dgm:pt modelId="{15B40839-82F3-4572-BD67-C1FE3352B55C}" type="pres">
      <dgm:prSet presAssocID="{B818079E-A207-4F89-9D22-C875B7315B89}" presName="hierChild5" presStyleCnt="0"/>
      <dgm:spPr/>
    </dgm:pt>
    <dgm:pt modelId="{51D461B9-043A-49AD-8071-3E05186EF31C}" type="pres">
      <dgm:prSet presAssocID="{01304AD3-B45D-45E9-B1F6-941B222B1CD9}" presName="Name37" presStyleLbl="parChTrans1D2" presStyleIdx="4" presStyleCnt="5"/>
      <dgm:spPr/>
      <dgm:t>
        <a:bodyPr/>
        <a:lstStyle/>
        <a:p>
          <a:endParaRPr lang="cs-CZ"/>
        </a:p>
      </dgm:t>
    </dgm:pt>
    <dgm:pt modelId="{80FDEA5E-1EFD-4C89-98EA-C4F3FA653CA8}" type="pres">
      <dgm:prSet presAssocID="{CC4E0602-9503-42CF-BF43-8C90E2343BC7}" presName="hierRoot2" presStyleCnt="0">
        <dgm:presLayoutVars>
          <dgm:hierBranch val="init"/>
        </dgm:presLayoutVars>
      </dgm:prSet>
      <dgm:spPr/>
    </dgm:pt>
    <dgm:pt modelId="{848CA030-4CF3-411E-9EA3-6329E8B265F1}" type="pres">
      <dgm:prSet presAssocID="{CC4E0602-9503-42CF-BF43-8C90E2343BC7}" presName="rootComposite" presStyleCnt="0"/>
      <dgm:spPr/>
    </dgm:pt>
    <dgm:pt modelId="{6EF90814-B24E-46B5-AB7E-1B69815C124C}" type="pres">
      <dgm:prSet presAssocID="{CC4E0602-9503-42CF-BF43-8C90E2343BC7}" presName="rootText" presStyleLbl="node2" presStyleIdx="4" presStyleCnt="5">
        <dgm:presLayoutVars>
          <dgm:chPref val="3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cs-CZ"/>
        </a:p>
      </dgm:t>
    </dgm:pt>
    <dgm:pt modelId="{C260205E-E682-4166-955D-5E9F582C8869}" type="pres">
      <dgm:prSet presAssocID="{CC4E0602-9503-42CF-BF43-8C90E2343BC7}" presName="rootConnector" presStyleLbl="node2" presStyleIdx="4" presStyleCnt="5"/>
      <dgm:spPr/>
      <dgm:t>
        <a:bodyPr/>
        <a:lstStyle/>
        <a:p>
          <a:endParaRPr lang="cs-CZ"/>
        </a:p>
      </dgm:t>
    </dgm:pt>
    <dgm:pt modelId="{8EC0EA28-4AB0-4D8E-828A-283288BD85C7}" type="pres">
      <dgm:prSet presAssocID="{CC4E0602-9503-42CF-BF43-8C90E2343BC7}" presName="hierChild4" presStyleCnt="0"/>
      <dgm:spPr/>
    </dgm:pt>
    <dgm:pt modelId="{00B0A27B-FDB8-48DB-BC94-ED63FC97F615}" type="pres">
      <dgm:prSet presAssocID="{CC4E0602-9503-42CF-BF43-8C90E2343BC7}" presName="hierChild5" presStyleCnt="0"/>
      <dgm:spPr/>
    </dgm:pt>
    <dgm:pt modelId="{52DFA78E-D592-4232-BFCA-EFCAD33D20E8}" type="pres">
      <dgm:prSet presAssocID="{32686A69-C42A-48F2-9B49-394164D33025}" presName="hierChild3" presStyleCnt="0"/>
      <dgm:spPr/>
    </dgm:pt>
  </dgm:ptLst>
  <dgm:cxnLst>
    <dgm:cxn modelId="{BD89C58C-B589-4203-A37E-E8F79F361987}" type="presOf" srcId="{B8D67DC8-C7D7-4715-9299-37CF7F22BB60}" destId="{FC33093E-B1C1-4381-A882-7CBEFAB276B0}" srcOrd="0" destOrd="0" presId="urn:microsoft.com/office/officeart/2005/8/layout/orgChart1"/>
    <dgm:cxn modelId="{468F9E75-31A5-48E6-A01A-02E54AA79843}" type="presOf" srcId="{8A0B6676-7F43-4FED-9022-79B4A67B37A2}" destId="{897EC42E-D279-4F6F-BD95-10269391BA52}" srcOrd="0" destOrd="0" presId="urn:microsoft.com/office/officeart/2005/8/layout/orgChart1"/>
    <dgm:cxn modelId="{4208211B-1E03-4EDF-A142-73935BFC3B9E}" type="presOf" srcId="{1A74DF65-3619-457B-8041-2FE99381EC73}" destId="{95E989AC-83E5-45CF-9BAB-08BA31938AA5}" srcOrd="1" destOrd="0" presId="urn:microsoft.com/office/officeart/2005/8/layout/orgChart1"/>
    <dgm:cxn modelId="{00B6C553-E671-4AB8-B886-07227DE36ED8}" type="presOf" srcId="{1D3BB8BB-605C-4D03-A660-DF1665B7CBBB}" destId="{B5DEACB6-B22F-4843-8866-B37E79EEF9EC}" srcOrd="1" destOrd="0" presId="urn:microsoft.com/office/officeart/2005/8/layout/orgChart1"/>
    <dgm:cxn modelId="{41E2DA9F-DA37-4DCE-9717-5ECFE350995B}" type="presOf" srcId="{2FB1E094-0A23-4E1F-95B3-ED80F9A5F660}" destId="{4CCF76C4-71C7-4E3F-BB89-A393D69202CC}" srcOrd="0" destOrd="0" presId="urn:microsoft.com/office/officeart/2005/8/layout/orgChart1"/>
    <dgm:cxn modelId="{71C55A99-8AE8-479F-92CF-FC09952DDD16}" srcId="{E8D9DF44-67F0-4478-BDC8-46C561992B98}" destId="{1D3BB8BB-605C-4D03-A660-DF1665B7CBBB}" srcOrd="1" destOrd="0" parTransId="{2FB1E094-0A23-4E1F-95B3-ED80F9A5F660}" sibTransId="{5DC6D0D7-4AC8-4348-A4F4-74D69D7A50A3}"/>
    <dgm:cxn modelId="{E163D814-6C02-4C45-B218-898AB9C75844}" type="presOf" srcId="{01304AD3-B45D-45E9-B1F6-941B222B1CD9}" destId="{51D461B9-043A-49AD-8071-3E05186EF31C}" srcOrd="0" destOrd="0" presId="urn:microsoft.com/office/officeart/2005/8/layout/orgChart1"/>
    <dgm:cxn modelId="{27B982BC-EBDD-439A-9F43-F6613D0EBA94}" type="presOf" srcId="{B818079E-A207-4F89-9D22-C875B7315B89}" destId="{6372FE96-E83B-4DE3-A553-C80C4310E198}" srcOrd="1" destOrd="0" presId="urn:microsoft.com/office/officeart/2005/8/layout/orgChart1"/>
    <dgm:cxn modelId="{7355374E-FC0E-4E1A-99FA-5BF31BBBD09D}" type="presOf" srcId="{DCA9FBDD-E165-45A9-9855-263693DC7D17}" destId="{40B2FCA8-C38D-4461-87E2-362D36BB3290}" srcOrd="0" destOrd="0" presId="urn:microsoft.com/office/officeart/2005/8/layout/orgChart1"/>
    <dgm:cxn modelId="{B635DA1C-9893-48C5-97DD-C104CC96BADA}" srcId="{32686A69-C42A-48F2-9B49-394164D33025}" destId="{99215842-F534-42A1-BD67-9B844E28E420}" srcOrd="0" destOrd="0" parTransId="{6C90CA51-6A0D-4099-9C2E-1700EBE0837C}" sibTransId="{D4FB46DD-6979-443D-800A-BC0283B523AB}"/>
    <dgm:cxn modelId="{60BEF64D-DB59-4BF2-AC25-B50D08321A98}" type="presOf" srcId="{3FA54FBF-466E-4139-9B2A-EE9D04B9938D}" destId="{61091BC0-B4FE-4205-AE76-C9E914B180B1}" srcOrd="0" destOrd="0" presId="urn:microsoft.com/office/officeart/2005/8/layout/orgChart1"/>
    <dgm:cxn modelId="{562DE1EE-23D1-4361-AD94-9D1136B6F922}" srcId="{32686A69-C42A-48F2-9B49-394164D33025}" destId="{CC4E0602-9503-42CF-BF43-8C90E2343BC7}" srcOrd="4" destOrd="0" parTransId="{01304AD3-B45D-45E9-B1F6-941B222B1CD9}" sibTransId="{7CEC2D29-0582-4913-88EA-8D5C0A7BC04E}"/>
    <dgm:cxn modelId="{B8225A04-BB42-4234-B146-4660F4F65240}" type="presOf" srcId="{99215842-F534-42A1-BD67-9B844E28E420}" destId="{98DFC979-C3F5-496B-A5BD-07D58344D6AB}" srcOrd="1" destOrd="0" presId="urn:microsoft.com/office/officeart/2005/8/layout/orgChart1"/>
    <dgm:cxn modelId="{A6AD5137-CF94-403A-926B-49D757959A72}" type="presOf" srcId="{4809C1B9-CB5C-48C2-9C67-DCEE3AA5EB06}" destId="{6BFCC281-932C-427C-A6FF-11D72A8DC179}" srcOrd="0" destOrd="0" presId="urn:microsoft.com/office/officeart/2005/8/layout/orgChart1"/>
    <dgm:cxn modelId="{E7DE763E-709A-478A-ACDB-E2359395E95A}" type="presOf" srcId="{B818079E-A207-4F89-9D22-C875B7315B89}" destId="{263B8444-90F8-48DD-900F-BBFC43784313}" srcOrd="0" destOrd="0" presId="urn:microsoft.com/office/officeart/2005/8/layout/orgChart1"/>
    <dgm:cxn modelId="{C5A4C447-E5D0-4AF1-8FB3-B71B4B9424F5}" type="presOf" srcId="{67398F8D-F390-49F3-B580-B3667CB8145B}" destId="{0A928EC0-D4BE-4D32-8DCE-5D8D5DEA2F3E}" srcOrd="1" destOrd="0" presId="urn:microsoft.com/office/officeart/2005/8/layout/orgChart1"/>
    <dgm:cxn modelId="{A81EA816-966D-4458-8BEF-EAC7A2BA99CC}" type="presOf" srcId="{32686A69-C42A-48F2-9B49-394164D33025}" destId="{E602903E-2863-46EC-A258-1D1E4A569078}" srcOrd="1" destOrd="0" presId="urn:microsoft.com/office/officeart/2005/8/layout/orgChart1"/>
    <dgm:cxn modelId="{990B6993-02A8-40CD-86D7-556AD89D5A53}" type="presOf" srcId="{6C90CA51-6A0D-4099-9C2E-1700EBE0837C}" destId="{921D1F44-87A7-4CFC-ADFC-C31CBE8D71C7}" srcOrd="0" destOrd="0" presId="urn:microsoft.com/office/officeart/2005/8/layout/orgChart1"/>
    <dgm:cxn modelId="{E633C7F8-DC98-48A7-8D21-9ED0775560D6}" type="presOf" srcId="{072F259F-77B4-429E-BE06-BE50A257C311}" destId="{EAC252AB-1219-4A80-BF60-1A87116476C2}" srcOrd="1" destOrd="0" presId="urn:microsoft.com/office/officeart/2005/8/layout/orgChart1"/>
    <dgm:cxn modelId="{15DE83D6-40BB-43D9-A036-AE9A293EBFA6}" type="presOf" srcId="{32686A69-C42A-48F2-9B49-394164D33025}" destId="{04A954E6-4072-4F22-84F0-E3D4DCD3E109}" srcOrd="0" destOrd="0" presId="urn:microsoft.com/office/officeart/2005/8/layout/orgChart1"/>
    <dgm:cxn modelId="{E452A73C-89F3-4458-AC9B-58534BCC0C30}" type="presOf" srcId="{072F259F-77B4-429E-BE06-BE50A257C311}" destId="{0BF17FB7-6979-43AD-A94B-09C804C4C1CD}" srcOrd="0" destOrd="0" presId="urn:microsoft.com/office/officeart/2005/8/layout/orgChart1"/>
    <dgm:cxn modelId="{D685041F-CC2E-4402-BDA0-C3C5860AA4BC}" type="presOf" srcId="{E8D9DF44-67F0-4478-BDC8-46C561992B98}" destId="{447FAA5F-675A-479F-94C5-DEB5B4D34B61}" srcOrd="0" destOrd="0" presId="urn:microsoft.com/office/officeart/2005/8/layout/orgChart1"/>
    <dgm:cxn modelId="{01E96B5F-F380-4205-BA19-3DC31C007251}" type="presOf" srcId="{99215842-F534-42A1-BD67-9B844E28E420}" destId="{69C3B48D-C37C-4ED5-ACF4-172F80A11024}" srcOrd="0" destOrd="0" presId="urn:microsoft.com/office/officeart/2005/8/layout/orgChart1"/>
    <dgm:cxn modelId="{6DCAFDA3-70ED-489F-B288-11BDF56CCF06}" type="presOf" srcId="{67398F8D-F390-49F3-B580-B3667CB8145B}" destId="{8E0F4286-95EB-4BF1-B5DD-281B2A97F572}" srcOrd="0" destOrd="0" presId="urn:microsoft.com/office/officeart/2005/8/layout/orgChart1"/>
    <dgm:cxn modelId="{39AB7666-6774-4224-A3CA-4993232CBEC2}" type="presOf" srcId="{2AB79942-7AC7-4091-B829-A6693A3639A8}" destId="{073AA79F-2781-4142-B22A-9DAEC9564147}" srcOrd="1" destOrd="0" presId="urn:microsoft.com/office/officeart/2005/8/layout/orgChart1"/>
    <dgm:cxn modelId="{2FC53B7A-2DCD-4AA3-B6C3-8EE088B83EEA}" type="presOf" srcId="{2AB79942-7AC7-4091-B829-A6693A3639A8}" destId="{7E616916-7036-44C9-9B95-8B0B585F21A3}" srcOrd="0" destOrd="0" presId="urn:microsoft.com/office/officeart/2005/8/layout/orgChart1"/>
    <dgm:cxn modelId="{92623543-281B-422F-A656-E3C471AA0B9C}" type="presOf" srcId="{14B2B4B1-C941-427D-8CDA-68AD5AFE2AF8}" destId="{AAE19EA9-2D90-42FB-8B84-2CFC5449174C}" srcOrd="0" destOrd="0" presId="urn:microsoft.com/office/officeart/2005/8/layout/orgChart1"/>
    <dgm:cxn modelId="{3F5AC0C6-9E5F-46D9-8C4C-FF1704E76F65}" type="presOf" srcId="{CC4E0602-9503-42CF-BF43-8C90E2343BC7}" destId="{C260205E-E682-4166-955D-5E9F582C8869}" srcOrd="1" destOrd="0" presId="urn:microsoft.com/office/officeart/2005/8/layout/orgChart1"/>
    <dgm:cxn modelId="{C7E8E366-DE99-4F0D-A0E1-230081C46CFD}" type="presOf" srcId="{E8D9DF44-67F0-4478-BDC8-46C561992B98}" destId="{63C89B2D-9050-4410-8019-A0C529C79892}" srcOrd="1" destOrd="0" presId="urn:microsoft.com/office/officeart/2005/8/layout/orgChart1"/>
    <dgm:cxn modelId="{5155EF0A-E6E1-44A4-9806-02BC933EB095}" type="presOf" srcId="{CC4E0602-9503-42CF-BF43-8C90E2343BC7}" destId="{6EF90814-B24E-46B5-AB7E-1B69815C124C}" srcOrd="0" destOrd="0" presId="urn:microsoft.com/office/officeart/2005/8/layout/orgChart1"/>
    <dgm:cxn modelId="{8107D444-5F3E-4E81-889C-DE67344B88AC}" srcId="{E8D9DF44-67F0-4478-BDC8-46C561992B98}" destId="{1A74DF65-3619-457B-8041-2FE99381EC73}" srcOrd="0" destOrd="0" parTransId="{14B2B4B1-C941-427D-8CDA-68AD5AFE2AF8}" sibTransId="{F4BDFBB0-7814-417D-A116-3979EE0860B2}"/>
    <dgm:cxn modelId="{81384D48-3F18-492C-A821-6856FFEFC8D4}" srcId="{32686A69-C42A-48F2-9B49-394164D33025}" destId="{072F259F-77B4-429E-BE06-BE50A257C311}" srcOrd="1" destOrd="0" parTransId="{8A0B6676-7F43-4FED-9022-79B4A67B37A2}" sibTransId="{CD68474D-D447-4D05-BDB9-FCA5C242B3CD}"/>
    <dgm:cxn modelId="{DF54A3DB-D2D8-48DB-8755-6A8245D6DC32}" type="presOf" srcId="{1A74DF65-3619-457B-8041-2FE99381EC73}" destId="{3ABF3603-D075-4644-BD23-EACA9E568A09}" srcOrd="0" destOrd="0" presId="urn:microsoft.com/office/officeart/2005/8/layout/orgChart1"/>
    <dgm:cxn modelId="{052112A5-1645-42F7-8159-E49BC401FE6D}" type="presOf" srcId="{C4DB404C-B976-4907-8015-54D398868D7F}" destId="{FA4561F1-1439-42BA-B5BA-8BBE0DB44822}" srcOrd="0" destOrd="0" presId="urn:microsoft.com/office/officeart/2005/8/layout/orgChart1"/>
    <dgm:cxn modelId="{061DB230-FA35-4832-8F9F-61BB06E268DD}" srcId="{3FA54FBF-466E-4139-9B2A-EE9D04B9938D}" destId="{32686A69-C42A-48F2-9B49-394164D33025}" srcOrd="0" destOrd="0" parTransId="{EA7A1AD0-5A9F-4E10-A77F-2A694AE44458}" sibTransId="{EC01AF5A-C604-40B7-9C53-CCC91C34F209}"/>
    <dgm:cxn modelId="{A5F99FEE-FB1F-43D1-9D25-314544181D3E}" type="presOf" srcId="{1D3BB8BB-605C-4D03-A660-DF1665B7CBBB}" destId="{0BB5DAD5-B388-41EE-9841-18732C5A5A32}" srcOrd="0" destOrd="0" presId="urn:microsoft.com/office/officeart/2005/8/layout/orgChart1"/>
    <dgm:cxn modelId="{687307F7-5CA5-4475-BA4F-6E678A6947D1}" srcId="{32686A69-C42A-48F2-9B49-394164D33025}" destId="{B818079E-A207-4F89-9D22-C875B7315B89}" srcOrd="3" destOrd="0" parTransId="{B8D67DC8-C7D7-4715-9299-37CF7F22BB60}" sibTransId="{47EA72E1-E276-459A-9F7E-8430C94F5ECA}"/>
    <dgm:cxn modelId="{E7037090-2AFA-4008-A071-33465B958C69}" srcId="{67398F8D-F390-49F3-B580-B3667CB8145B}" destId="{E8D9DF44-67F0-4478-BDC8-46C561992B98}" srcOrd="1" destOrd="0" parTransId="{C4DB404C-B976-4907-8015-54D398868D7F}" sibTransId="{A5618B4B-E586-44ED-8394-09934F114F19}"/>
    <dgm:cxn modelId="{757C08CA-B09A-4514-B341-1AB6501E500F}" srcId="{32686A69-C42A-48F2-9B49-394164D33025}" destId="{67398F8D-F390-49F3-B580-B3667CB8145B}" srcOrd="2" destOrd="0" parTransId="{DCA9FBDD-E165-45A9-9855-263693DC7D17}" sibTransId="{5F132E79-897A-4677-95B8-C9F3EA1EA5AE}"/>
    <dgm:cxn modelId="{90D6382F-7CA7-402E-9A62-AE1B0E0E07CC}" srcId="{67398F8D-F390-49F3-B580-B3667CB8145B}" destId="{2AB79942-7AC7-4091-B829-A6693A3639A8}" srcOrd="0" destOrd="0" parTransId="{4809C1B9-CB5C-48C2-9C67-DCEE3AA5EB06}" sibTransId="{01F48049-9A09-4B31-AE6E-B9708B204154}"/>
    <dgm:cxn modelId="{11CE4E27-D1D7-494D-8CF7-4E8EBB197478}" type="presParOf" srcId="{61091BC0-B4FE-4205-AE76-C9E914B180B1}" destId="{0914F682-D601-4BC9-BE35-62AE0228F5C2}" srcOrd="0" destOrd="0" presId="urn:microsoft.com/office/officeart/2005/8/layout/orgChart1"/>
    <dgm:cxn modelId="{22DCB70F-59A8-46E9-A3F7-14A19665936D}" type="presParOf" srcId="{0914F682-D601-4BC9-BE35-62AE0228F5C2}" destId="{2FA7657D-36FC-49D8-9223-79FE4D882333}" srcOrd="0" destOrd="0" presId="urn:microsoft.com/office/officeart/2005/8/layout/orgChart1"/>
    <dgm:cxn modelId="{9920C30D-0850-487B-802A-8BC935E56B17}" type="presParOf" srcId="{2FA7657D-36FC-49D8-9223-79FE4D882333}" destId="{04A954E6-4072-4F22-84F0-E3D4DCD3E109}" srcOrd="0" destOrd="0" presId="urn:microsoft.com/office/officeart/2005/8/layout/orgChart1"/>
    <dgm:cxn modelId="{699451AC-8D5A-4E88-85EF-618BFF5E9F65}" type="presParOf" srcId="{2FA7657D-36FC-49D8-9223-79FE4D882333}" destId="{E602903E-2863-46EC-A258-1D1E4A569078}" srcOrd="1" destOrd="0" presId="urn:microsoft.com/office/officeart/2005/8/layout/orgChart1"/>
    <dgm:cxn modelId="{DD7AA1BD-4AD4-4D16-9E36-EC3E4D7265BD}" type="presParOf" srcId="{0914F682-D601-4BC9-BE35-62AE0228F5C2}" destId="{0092BEFB-4EF7-4998-9B92-4AC9224A2B8F}" srcOrd="1" destOrd="0" presId="urn:microsoft.com/office/officeart/2005/8/layout/orgChart1"/>
    <dgm:cxn modelId="{EE0475D9-808D-4D39-9C10-3B4FF145BEC6}" type="presParOf" srcId="{0092BEFB-4EF7-4998-9B92-4AC9224A2B8F}" destId="{921D1F44-87A7-4CFC-ADFC-C31CBE8D71C7}" srcOrd="0" destOrd="0" presId="urn:microsoft.com/office/officeart/2005/8/layout/orgChart1"/>
    <dgm:cxn modelId="{E0B295EA-6D9F-4FB6-9973-A74CAD396661}" type="presParOf" srcId="{0092BEFB-4EF7-4998-9B92-4AC9224A2B8F}" destId="{03797F0B-F783-4F1F-A47F-15F831CB83A0}" srcOrd="1" destOrd="0" presId="urn:microsoft.com/office/officeart/2005/8/layout/orgChart1"/>
    <dgm:cxn modelId="{2E1BDCC6-5D08-41C6-A3E0-E4989D2EB7B0}" type="presParOf" srcId="{03797F0B-F783-4F1F-A47F-15F831CB83A0}" destId="{62C5DA7D-546D-44F5-8717-8D265E91A328}" srcOrd="0" destOrd="0" presId="urn:microsoft.com/office/officeart/2005/8/layout/orgChart1"/>
    <dgm:cxn modelId="{48C5649C-3B7A-4C9B-90FD-2C73BB143604}" type="presParOf" srcId="{62C5DA7D-546D-44F5-8717-8D265E91A328}" destId="{69C3B48D-C37C-4ED5-ACF4-172F80A11024}" srcOrd="0" destOrd="0" presId="urn:microsoft.com/office/officeart/2005/8/layout/orgChart1"/>
    <dgm:cxn modelId="{54FC01F1-7C9E-4B3D-9AE5-B13F44533744}" type="presParOf" srcId="{62C5DA7D-546D-44F5-8717-8D265E91A328}" destId="{98DFC979-C3F5-496B-A5BD-07D58344D6AB}" srcOrd="1" destOrd="0" presId="urn:microsoft.com/office/officeart/2005/8/layout/orgChart1"/>
    <dgm:cxn modelId="{EF2AA80E-6E73-4853-805B-9FC30E29BC15}" type="presParOf" srcId="{03797F0B-F783-4F1F-A47F-15F831CB83A0}" destId="{4B8476B8-910A-46B9-974A-19B0538603FB}" srcOrd="1" destOrd="0" presId="urn:microsoft.com/office/officeart/2005/8/layout/orgChart1"/>
    <dgm:cxn modelId="{AA7DDA95-D47C-4CE3-A29D-A05095C47B28}" type="presParOf" srcId="{03797F0B-F783-4F1F-A47F-15F831CB83A0}" destId="{816F9193-2C30-4D25-B576-4DF13CD08A37}" srcOrd="2" destOrd="0" presId="urn:microsoft.com/office/officeart/2005/8/layout/orgChart1"/>
    <dgm:cxn modelId="{DCB10A8D-F571-4D49-9CD4-3E35A70E7FA1}" type="presParOf" srcId="{0092BEFB-4EF7-4998-9B92-4AC9224A2B8F}" destId="{897EC42E-D279-4F6F-BD95-10269391BA52}" srcOrd="2" destOrd="0" presId="urn:microsoft.com/office/officeart/2005/8/layout/orgChart1"/>
    <dgm:cxn modelId="{4CC29F0E-A00D-4393-B5A0-C7148E511A0D}" type="presParOf" srcId="{0092BEFB-4EF7-4998-9B92-4AC9224A2B8F}" destId="{50549EA5-C2AA-4B37-AAFF-87127388A7BD}" srcOrd="3" destOrd="0" presId="urn:microsoft.com/office/officeart/2005/8/layout/orgChart1"/>
    <dgm:cxn modelId="{24B3C564-B22E-412B-819C-7001940B6B0C}" type="presParOf" srcId="{50549EA5-C2AA-4B37-AAFF-87127388A7BD}" destId="{A3F4E5B6-63E7-44A4-95D6-3512AB10F7D1}" srcOrd="0" destOrd="0" presId="urn:microsoft.com/office/officeart/2005/8/layout/orgChart1"/>
    <dgm:cxn modelId="{CC4A9E3B-92D5-48FC-BDD5-7F0E882B9E21}" type="presParOf" srcId="{A3F4E5B6-63E7-44A4-95D6-3512AB10F7D1}" destId="{0BF17FB7-6979-43AD-A94B-09C804C4C1CD}" srcOrd="0" destOrd="0" presId="urn:microsoft.com/office/officeart/2005/8/layout/orgChart1"/>
    <dgm:cxn modelId="{9EE93C33-8CB7-479D-9AD5-B733C7B1E669}" type="presParOf" srcId="{A3F4E5B6-63E7-44A4-95D6-3512AB10F7D1}" destId="{EAC252AB-1219-4A80-BF60-1A87116476C2}" srcOrd="1" destOrd="0" presId="urn:microsoft.com/office/officeart/2005/8/layout/orgChart1"/>
    <dgm:cxn modelId="{E8387D4A-3990-4F5F-AA0A-5AA162ADB0DC}" type="presParOf" srcId="{50549EA5-C2AA-4B37-AAFF-87127388A7BD}" destId="{6C38EACA-F99A-4064-BFAA-75946E028F9D}" srcOrd="1" destOrd="0" presId="urn:microsoft.com/office/officeart/2005/8/layout/orgChart1"/>
    <dgm:cxn modelId="{326AD733-B202-4F0E-B90B-823B654AEBBF}" type="presParOf" srcId="{50549EA5-C2AA-4B37-AAFF-87127388A7BD}" destId="{C4A2BAA3-3B82-45D1-BFAF-902A073CBBD8}" srcOrd="2" destOrd="0" presId="urn:microsoft.com/office/officeart/2005/8/layout/orgChart1"/>
    <dgm:cxn modelId="{F1DD057E-79A6-4238-BA4F-6B2A2BD4614A}" type="presParOf" srcId="{0092BEFB-4EF7-4998-9B92-4AC9224A2B8F}" destId="{40B2FCA8-C38D-4461-87E2-362D36BB3290}" srcOrd="4" destOrd="0" presId="urn:microsoft.com/office/officeart/2005/8/layout/orgChart1"/>
    <dgm:cxn modelId="{A1D30173-688A-418D-ADF7-2DFB60C59836}" type="presParOf" srcId="{0092BEFB-4EF7-4998-9B92-4AC9224A2B8F}" destId="{C69596F7-337A-490B-936B-F25F2442245D}" srcOrd="5" destOrd="0" presId="urn:microsoft.com/office/officeart/2005/8/layout/orgChart1"/>
    <dgm:cxn modelId="{F530A5A6-9A49-4934-B8A3-35729D0AF894}" type="presParOf" srcId="{C69596F7-337A-490B-936B-F25F2442245D}" destId="{C4FD3EAB-7435-43E1-BE7E-BCAF5D4B4554}" srcOrd="0" destOrd="0" presId="urn:microsoft.com/office/officeart/2005/8/layout/orgChart1"/>
    <dgm:cxn modelId="{CDFC42AB-04EA-4BFD-AB2C-21BF90730BD3}" type="presParOf" srcId="{C4FD3EAB-7435-43E1-BE7E-BCAF5D4B4554}" destId="{8E0F4286-95EB-4BF1-B5DD-281B2A97F572}" srcOrd="0" destOrd="0" presId="urn:microsoft.com/office/officeart/2005/8/layout/orgChart1"/>
    <dgm:cxn modelId="{BDFCC669-4495-4000-8A98-F9C80634E917}" type="presParOf" srcId="{C4FD3EAB-7435-43E1-BE7E-BCAF5D4B4554}" destId="{0A928EC0-D4BE-4D32-8DCE-5D8D5DEA2F3E}" srcOrd="1" destOrd="0" presId="urn:microsoft.com/office/officeart/2005/8/layout/orgChart1"/>
    <dgm:cxn modelId="{25C91520-DBDC-4AC7-AB93-51CB3245A395}" type="presParOf" srcId="{C69596F7-337A-490B-936B-F25F2442245D}" destId="{97AA135C-59C7-4E5E-BCA6-6B8BCD9F3CAE}" srcOrd="1" destOrd="0" presId="urn:microsoft.com/office/officeart/2005/8/layout/orgChart1"/>
    <dgm:cxn modelId="{F0F33CFB-8193-42F4-B1BE-A59871DBCFD3}" type="presParOf" srcId="{C69596F7-337A-490B-936B-F25F2442245D}" destId="{00004CE3-500D-4DDE-8764-8D42A9DED635}" srcOrd="2" destOrd="0" presId="urn:microsoft.com/office/officeart/2005/8/layout/orgChart1"/>
    <dgm:cxn modelId="{D447270A-091F-4C28-8DF7-C3E7F5A3F9F4}" type="presParOf" srcId="{00004CE3-500D-4DDE-8764-8D42A9DED635}" destId="{6BFCC281-932C-427C-A6FF-11D72A8DC179}" srcOrd="0" destOrd="0" presId="urn:microsoft.com/office/officeart/2005/8/layout/orgChart1"/>
    <dgm:cxn modelId="{3DC3E826-EC94-49E3-BDDA-3A53450D3C8D}" type="presParOf" srcId="{00004CE3-500D-4DDE-8764-8D42A9DED635}" destId="{5E33F8F0-D2BA-457A-8BC0-EBDB9A3616AC}" srcOrd="1" destOrd="0" presId="urn:microsoft.com/office/officeart/2005/8/layout/orgChart1"/>
    <dgm:cxn modelId="{5C8E6F28-23FB-4CB5-8C49-18334488D180}" type="presParOf" srcId="{5E33F8F0-D2BA-457A-8BC0-EBDB9A3616AC}" destId="{656EDEB9-E307-4340-AE2D-5395DA1D4E11}" srcOrd="0" destOrd="0" presId="urn:microsoft.com/office/officeart/2005/8/layout/orgChart1"/>
    <dgm:cxn modelId="{818F8A24-4964-44C2-A908-2E53898F1F55}" type="presParOf" srcId="{656EDEB9-E307-4340-AE2D-5395DA1D4E11}" destId="{7E616916-7036-44C9-9B95-8B0B585F21A3}" srcOrd="0" destOrd="0" presId="urn:microsoft.com/office/officeart/2005/8/layout/orgChart1"/>
    <dgm:cxn modelId="{E61A3811-CEC5-4E12-B137-678FFD5090AF}" type="presParOf" srcId="{656EDEB9-E307-4340-AE2D-5395DA1D4E11}" destId="{073AA79F-2781-4142-B22A-9DAEC9564147}" srcOrd="1" destOrd="0" presId="urn:microsoft.com/office/officeart/2005/8/layout/orgChart1"/>
    <dgm:cxn modelId="{839FA307-3EEA-4865-B273-C2006C70AF81}" type="presParOf" srcId="{5E33F8F0-D2BA-457A-8BC0-EBDB9A3616AC}" destId="{100F3E55-5962-4554-8000-2A6DF6DE0A08}" srcOrd="1" destOrd="0" presId="urn:microsoft.com/office/officeart/2005/8/layout/orgChart1"/>
    <dgm:cxn modelId="{72BEA837-A460-42CB-A47D-371DEBCEAC41}" type="presParOf" srcId="{5E33F8F0-D2BA-457A-8BC0-EBDB9A3616AC}" destId="{10E0B970-4F8C-4DF9-8300-9E48417051A1}" srcOrd="2" destOrd="0" presId="urn:microsoft.com/office/officeart/2005/8/layout/orgChart1"/>
    <dgm:cxn modelId="{71A090CD-47AF-409C-B6EE-0FD7DAB5868D}" type="presParOf" srcId="{00004CE3-500D-4DDE-8764-8D42A9DED635}" destId="{FA4561F1-1439-42BA-B5BA-8BBE0DB44822}" srcOrd="2" destOrd="0" presId="urn:microsoft.com/office/officeart/2005/8/layout/orgChart1"/>
    <dgm:cxn modelId="{B6247A7F-3D62-43C1-BC64-B54A2DA31182}" type="presParOf" srcId="{00004CE3-500D-4DDE-8764-8D42A9DED635}" destId="{3FC829D9-203F-4A90-B4A7-7A707DF2C8B3}" srcOrd="3" destOrd="0" presId="urn:microsoft.com/office/officeart/2005/8/layout/orgChart1"/>
    <dgm:cxn modelId="{D6D0B10B-1455-4AC9-9386-A74AD70DF5B9}" type="presParOf" srcId="{3FC829D9-203F-4A90-B4A7-7A707DF2C8B3}" destId="{C522155B-636B-4CB5-B440-0E11D35036FC}" srcOrd="0" destOrd="0" presId="urn:microsoft.com/office/officeart/2005/8/layout/orgChart1"/>
    <dgm:cxn modelId="{58C4878B-A1AA-468E-B8C9-0A6EDECFD4FB}" type="presParOf" srcId="{C522155B-636B-4CB5-B440-0E11D35036FC}" destId="{447FAA5F-675A-479F-94C5-DEB5B4D34B61}" srcOrd="0" destOrd="0" presId="urn:microsoft.com/office/officeart/2005/8/layout/orgChart1"/>
    <dgm:cxn modelId="{1089EAD1-8C67-4143-9F6E-9320807452C3}" type="presParOf" srcId="{C522155B-636B-4CB5-B440-0E11D35036FC}" destId="{63C89B2D-9050-4410-8019-A0C529C79892}" srcOrd="1" destOrd="0" presId="urn:microsoft.com/office/officeart/2005/8/layout/orgChart1"/>
    <dgm:cxn modelId="{9D4ED615-8FB7-47E3-8AD5-A16BBA9DFC0E}" type="presParOf" srcId="{3FC829D9-203F-4A90-B4A7-7A707DF2C8B3}" destId="{D0F12458-3EB0-4C5D-98E0-FB1ACAE8AF2F}" srcOrd="1" destOrd="0" presId="urn:microsoft.com/office/officeart/2005/8/layout/orgChart1"/>
    <dgm:cxn modelId="{37CC00D4-C75D-4C1D-9C83-50334BBD971D}" type="presParOf" srcId="{3FC829D9-203F-4A90-B4A7-7A707DF2C8B3}" destId="{22144801-3065-4377-B187-5EC330F9BBA6}" srcOrd="2" destOrd="0" presId="urn:microsoft.com/office/officeart/2005/8/layout/orgChart1"/>
    <dgm:cxn modelId="{BD5C5477-B117-4A98-B5F6-121456A1DDB5}" type="presParOf" srcId="{22144801-3065-4377-B187-5EC330F9BBA6}" destId="{AAE19EA9-2D90-42FB-8B84-2CFC5449174C}" srcOrd="0" destOrd="0" presId="urn:microsoft.com/office/officeart/2005/8/layout/orgChart1"/>
    <dgm:cxn modelId="{44111394-A3D0-42AF-999C-5DA10F2D0327}" type="presParOf" srcId="{22144801-3065-4377-B187-5EC330F9BBA6}" destId="{FF05BA53-AFE0-419E-A7D0-6A6BC91B709F}" srcOrd="1" destOrd="0" presId="urn:microsoft.com/office/officeart/2005/8/layout/orgChart1"/>
    <dgm:cxn modelId="{1DD218A0-00B5-4870-A103-0BAD88EFDBD6}" type="presParOf" srcId="{FF05BA53-AFE0-419E-A7D0-6A6BC91B709F}" destId="{C45C5CF9-6817-4F1C-91C7-899F3C140DCC}" srcOrd="0" destOrd="0" presId="urn:microsoft.com/office/officeart/2005/8/layout/orgChart1"/>
    <dgm:cxn modelId="{A3ED0A69-0E3A-4B51-BD29-EE8484C91EE5}" type="presParOf" srcId="{C45C5CF9-6817-4F1C-91C7-899F3C140DCC}" destId="{3ABF3603-D075-4644-BD23-EACA9E568A09}" srcOrd="0" destOrd="0" presId="urn:microsoft.com/office/officeart/2005/8/layout/orgChart1"/>
    <dgm:cxn modelId="{DFD51872-0DB8-4C13-A7F0-A6987282C9E2}" type="presParOf" srcId="{C45C5CF9-6817-4F1C-91C7-899F3C140DCC}" destId="{95E989AC-83E5-45CF-9BAB-08BA31938AA5}" srcOrd="1" destOrd="0" presId="urn:microsoft.com/office/officeart/2005/8/layout/orgChart1"/>
    <dgm:cxn modelId="{EC9123E4-989E-460F-A3DB-8B5318C82C4F}" type="presParOf" srcId="{FF05BA53-AFE0-419E-A7D0-6A6BC91B709F}" destId="{2BC86A84-CCF6-401C-9A03-5AA08B33C170}" srcOrd="1" destOrd="0" presId="urn:microsoft.com/office/officeart/2005/8/layout/orgChart1"/>
    <dgm:cxn modelId="{8E559C5E-2F86-4E04-A505-FE954543685B}" type="presParOf" srcId="{FF05BA53-AFE0-419E-A7D0-6A6BC91B709F}" destId="{C1B6A5B4-0FBD-4C6D-AFE3-07285F3181D0}" srcOrd="2" destOrd="0" presId="urn:microsoft.com/office/officeart/2005/8/layout/orgChart1"/>
    <dgm:cxn modelId="{3275D413-1BF9-462C-9B79-610F72EE4781}" type="presParOf" srcId="{22144801-3065-4377-B187-5EC330F9BBA6}" destId="{4CCF76C4-71C7-4E3F-BB89-A393D69202CC}" srcOrd="2" destOrd="0" presId="urn:microsoft.com/office/officeart/2005/8/layout/orgChart1"/>
    <dgm:cxn modelId="{393A47D3-E295-43E1-8634-20E20E473976}" type="presParOf" srcId="{22144801-3065-4377-B187-5EC330F9BBA6}" destId="{C471E2F8-71FA-4CD5-ADC3-25BBF864CB0E}" srcOrd="3" destOrd="0" presId="urn:microsoft.com/office/officeart/2005/8/layout/orgChart1"/>
    <dgm:cxn modelId="{FDA2261C-181F-4695-8607-247820429F21}" type="presParOf" srcId="{C471E2F8-71FA-4CD5-ADC3-25BBF864CB0E}" destId="{34F3B329-CBF6-492C-A110-28B58B86644D}" srcOrd="0" destOrd="0" presId="urn:microsoft.com/office/officeart/2005/8/layout/orgChart1"/>
    <dgm:cxn modelId="{62ACC4AC-CDD0-48AA-9B81-170411C92FC3}" type="presParOf" srcId="{34F3B329-CBF6-492C-A110-28B58B86644D}" destId="{0BB5DAD5-B388-41EE-9841-18732C5A5A32}" srcOrd="0" destOrd="0" presId="urn:microsoft.com/office/officeart/2005/8/layout/orgChart1"/>
    <dgm:cxn modelId="{28D1FB45-3BBE-46B4-A70B-4F01FCD2C7F8}" type="presParOf" srcId="{34F3B329-CBF6-492C-A110-28B58B86644D}" destId="{B5DEACB6-B22F-4843-8866-B37E79EEF9EC}" srcOrd="1" destOrd="0" presId="urn:microsoft.com/office/officeart/2005/8/layout/orgChart1"/>
    <dgm:cxn modelId="{D9720BE9-16AA-4C4E-8C4D-F555B00FA5C5}" type="presParOf" srcId="{C471E2F8-71FA-4CD5-ADC3-25BBF864CB0E}" destId="{9968419B-3A7D-42E4-B77F-1A9094E3812D}" srcOrd="1" destOrd="0" presId="urn:microsoft.com/office/officeart/2005/8/layout/orgChart1"/>
    <dgm:cxn modelId="{BA05631D-9A51-4FD9-9EEB-CAB86B90910B}" type="presParOf" srcId="{C471E2F8-71FA-4CD5-ADC3-25BBF864CB0E}" destId="{28473017-A3A9-44F6-8F8B-67AE101C34A9}" srcOrd="2" destOrd="0" presId="urn:microsoft.com/office/officeart/2005/8/layout/orgChart1"/>
    <dgm:cxn modelId="{34E808C7-48E6-4C40-A93C-AB76A78D5970}" type="presParOf" srcId="{0092BEFB-4EF7-4998-9B92-4AC9224A2B8F}" destId="{FC33093E-B1C1-4381-A882-7CBEFAB276B0}" srcOrd="6" destOrd="0" presId="urn:microsoft.com/office/officeart/2005/8/layout/orgChart1"/>
    <dgm:cxn modelId="{9A0BE836-8F4A-420E-A2E3-ED45547D6829}" type="presParOf" srcId="{0092BEFB-4EF7-4998-9B92-4AC9224A2B8F}" destId="{122C6685-EF9B-4696-BF9A-0E443BE97B5F}" srcOrd="7" destOrd="0" presId="urn:microsoft.com/office/officeart/2005/8/layout/orgChart1"/>
    <dgm:cxn modelId="{1DBB8D8F-A9AF-47E6-ADF3-7AE019D9E3AE}" type="presParOf" srcId="{122C6685-EF9B-4696-BF9A-0E443BE97B5F}" destId="{94C96345-86C1-435E-83AF-3A6006D842ED}" srcOrd="0" destOrd="0" presId="urn:microsoft.com/office/officeart/2005/8/layout/orgChart1"/>
    <dgm:cxn modelId="{5E918E88-AF1A-4EE7-93BD-6AAC05BFBABE}" type="presParOf" srcId="{94C96345-86C1-435E-83AF-3A6006D842ED}" destId="{263B8444-90F8-48DD-900F-BBFC43784313}" srcOrd="0" destOrd="0" presId="urn:microsoft.com/office/officeart/2005/8/layout/orgChart1"/>
    <dgm:cxn modelId="{AB64B404-5105-48F9-B2B9-2159DD62BF69}" type="presParOf" srcId="{94C96345-86C1-435E-83AF-3A6006D842ED}" destId="{6372FE96-E83B-4DE3-A553-C80C4310E198}" srcOrd="1" destOrd="0" presId="urn:microsoft.com/office/officeart/2005/8/layout/orgChart1"/>
    <dgm:cxn modelId="{0BBC05B2-51B0-4907-A3B2-09B11B757436}" type="presParOf" srcId="{122C6685-EF9B-4696-BF9A-0E443BE97B5F}" destId="{3770380E-FB6E-4CA0-B178-FBD2946C7A24}" srcOrd="1" destOrd="0" presId="urn:microsoft.com/office/officeart/2005/8/layout/orgChart1"/>
    <dgm:cxn modelId="{6040510D-DBDD-4BB6-BA10-403BC54D6026}" type="presParOf" srcId="{122C6685-EF9B-4696-BF9A-0E443BE97B5F}" destId="{15B40839-82F3-4572-BD67-C1FE3352B55C}" srcOrd="2" destOrd="0" presId="urn:microsoft.com/office/officeart/2005/8/layout/orgChart1"/>
    <dgm:cxn modelId="{75A184B5-6703-4F7B-932A-E230606AF53D}" type="presParOf" srcId="{0092BEFB-4EF7-4998-9B92-4AC9224A2B8F}" destId="{51D461B9-043A-49AD-8071-3E05186EF31C}" srcOrd="8" destOrd="0" presId="urn:microsoft.com/office/officeart/2005/8/layout/orgChart1"/>
    <dgm:cxn modelId="{1658CFA5-31DC-4158-BD03-82516F2A7E4F}" type="presParOf" srcId="{0092BEFB-4EF7-4998-9B92-4AC9224A2B8F}" destId="{80FDEA5E-1EFD-4C89-98EA-C4F3FA653CA8}" srcOrd="9" destOrd="0" presId="urn:microsoft.com/office/officeart/2005/8/layout/orgChart1"/>
    <dgm:cxn modelId="{945A1637-2157-4F62-A2F1-EB3F490F37CF}" type="presParOf" srcId="{80FDEA5E-1EFD-4C89-98EA-C4F3FA653CA8}" destId="{848CA030-4CF3-411E-9EA3-6329E8B265F1}" srcOrd="0" destOrd="0" presId="urn:microsoft.com/office/officeart/2005/8/layout/orgChart1"/>
    <dgm:cxn modelId="{D3F4FBC4-2F65-4843-8E48-99D3F15132D6}" type="presParOf" srcId="{848CA030-4CF3-411E-9EA3-6329E8B265F1}" destId="{6EF90814-B24E-46B5-AB7E-1B69815C124C}" srcOrd="0" destOrd="0" presId="urn:microsoft.com/office/officeart/2005/8/layout/orgChart1"/>
    <dgm:cxn modelId="{AF40DA7A-C2F0-4CC0-8ADC-61E24113F48F}" type="presParOf" srcId="{848CA030-4CF3-411E-9EA3-6329E8B265F1}" destId="{C260205E-E682-4166-955D-5E9F582C8869}" srcOrd="1" destOrd="0" presId="urn:microsoft.com/office/officeart/2005/8/layout/orgChart1"/>
    <dgm:cxn modelId="{D4E63A43-DAFA-4AA0-AE15-6FBB98122402}" type="presParOf" srcId="{80FDEA5E-1EFD-4C89-98EA-C4F3FA653CA8}" destId="{8EC0EA28-4AB0-4D8E-828A-283288BD85C7}" srcOrd="1" destOrd="0" presId="urn:microsoft.com/office/officeart/2005/8/layout/orgChart1"/>
    <dgm:cxn modelId="{F6C3C8BE-8114-4F2F-A61E-A6B25551F80E}" type="presParOf" srcId="{80FDEA5E-1EFD-4C89-98EA-C4F3FA653CA8}" destId="{00B0A27B-FDB8-48DB-BC94-ED63FC97F615}" srcOrd="2" destOrd="0" presId="urn:microsoft.com/office/officeart/2005/8/layout/orgChart1"/>
    <dgm:cxn modelId="{5FD2A6B4-1B7D-40D1-8A16-7CDFA0A8A049}" type="presParOf" srcId="{0914F682-D601-4BC9-BE35-62AE0228F5C2}" destId="{52DFA78E-D592-4232-BFCA-EFCAD33D20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461B9-043A-49AD-8071-3E05186EF31C}">
      <dsp:nvSpPr>
        <dsp:cNvPr id="0" name=""/>
        <dsp:cNvSpPr/>
      </dsp:nvSpPr>
      <dsp:spPr>
        <a:xfrm>
          <a:off x="3816424" y="843193"/>
          <a:ext cx="3162386" cy="274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10"/>
              </a:lnTo>
              <a:lnTo>
                <a:pt x="3162386" y="137210"/>
              </a:lnTo>
              <a:lnTo>
                <a:pt x="3162386" y="274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3093E-B1C1-4381-A882-7CBEFAB276B0}">
      <dsp:nvSpPr>
        <dsp:cNvPr id="0" name=""/>
        <dsp:cNvSpPr/>
      </dsp:nvSpPr>
      <dsp:spPr>
        <a:xfrm>
          <a:off x="3816424" y="843193"/>
          <a:ext cx="1581193" cy="274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210"/>
              </a:lnTo>
              <a:lnTo>
                <a:pt x="1581193" y="137210"/>
              </a:lnTo>
              <a:lnTo>
                <a:pt x="1581193" y="274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CF76C4-71C7-4E3F-BB89-A393D69202CC}">
      <dsp:nvSpPr>
        <dsp:cNvPr id="0" name=""/>
        <dsp:cNvSpPr/>
      </dsp:nvSpPr>
      <dsp:spPr>
        <a:xfrm>
          <a:off x="5397617" y="2698808"/>
          <a:ext cx="137210" cy="60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114"/>
              </a:lnTo>
              <a:lnTo>
                <a:pt x="137210" y="6011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19EA9-2D90-42FB-8B84-2CFC5449174C}">
      <dsp:nvSpPr>
        <dsp:cNvPr id="0" name=""/>
        <dsp:cNvSpPr/>
      </dsp:nvSpPr>
      <dsp:spPr>
        <a:xfrm>
          <a:off x="5260406" y="2698808"/>
          <a:ext cx="137210" cy="601114"/>
        </a:xfrm>
        <a:custGeom>
          <a:avLst/>
          <a:gdLst/>
          <a:ahLst/>
          <a:cxnLst/>
          <a:rect l="0" t="0" r="0" b="0"/>
          <a:pathLst>
            <a:path>
              <a:moveTo>
                <a:pt x="137210" y="0"/>
              </a:moveTo>
              <a:lnTo>
                <a:pt x="137210" y="601114"/>
              </a:lnTo>
              <a:lnTo>
                <a:pt x="0" y="6011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561F1-1439-42BA-B5BA-8BBE0DB44822}">
      <dsp:nvSpPr>
        <dsp:cNvPr id="0" name=""/>
        <dsp:cNvSpPr/>
      </dsp:nvSpPr>
      <dsp:spPr>
        <a:xfrm>
          <a:off x="3816424" y="1771001"/>
          <a:ext cx="927807" cy="601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114"/>
              </a:lnTo>
              <a:lnTo>
                <a:pt x="927807" y="6011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CC281-932C-427C-A6FF-11D72A8DC179}">
      <dsp:nvSpPr>
        <dsp:cNvPr id="0" name=""/>
        <dsp:cNvSpPr/>
      </dsp:nvSpPr>
      <dsp:spPr>
        <a:xfrm>
          <a:off x="3679213" y="1771001"/>
          <a:ext cx="137210" cy="601114"/>
        </a:xfrm>
        <a:custGeom>
          <a:avLst/>
          <a:gdLst/>
          <a:ahLst/>
          <a:cxnLst/>
          <a:rect l="0" t="0" r="0" b="0"/>
          <a:pathLst>
            <a:path>
              <a:moveTo>
                <a:pt x="137210" y="0"/>
              </a:moveTo>
              <a:lnTo>
                <a:pt x="137210" y="601114"/>
              </a:lnTo>
              <a:lnTo>
                <a:pt x="0" y="6011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2FCA8-C38D-4461-87E2-362D36BB3290}">
      <dsp:nvSpPr>
        <dsp:cNvPr id="0" name=""/>
        <dsp:cNvSpPr/>
      </dsp:nvSpPr>
      <dsp:spPr>
        <a:xfrm>
          <a:off x="3770704" y="843193"/>
          <a:ext cx="91440" cy="274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EC42E-D279-4F6F-BD95-10269391BA52}">
      <dsp:nvSpPr>
        <dsp:cNvPr id="0" name=""/>
        <dsp:cNvSpPr/>
      </dsp:nvSpPr>
      <dsp:spPr>
        <a:xfrm>
          <a:off x="2235230" y="843193"/>
          <a:ext cx="1581193" cy="274421"/>
        </a:xfrm>
        <a:custGeom>
          <a:avLst/>
          <a:gdLst/>
          <a:ahLst/>
          <a:cxnLst/>
          <a:rect l="0" t="0" r="0" b="0"/>
          <a:pathLst>
            <a:path>
              <a:moveTo>
                <a:pt x="1581193" y="0"/>
              </a:moveTo>
              <a:lnTo>
                <a:pt x="1581193" y="137210"/>
              </a:lnTo>
              <a:lnTo>
                <a:pt x="0" y="137210"/>
              </a:lnTo>
              <a:lnTo>
                <a:pt x="0" y="274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D1F44-87A7-4CFC-ADFC-C31CBE8D71C7}">
      <dsp:nvSpPr>
        <dsp:cNvPr id="0" name=""/>
        <dsp:cNvSpPr/>
      </dsp:nvSpPr>
      <dsp:spPr>
        <a:xfrm>
          <a:off x="654037" y="843193"/>
          <a:ext cx="3162386" cy="274421"/>
        </a:xfrm>
        <a:custGeom>
          <a:avLst/>
          <a:gdLst/>
          <a:ahLst/>
          <a:cxnLst/>
          <a:rect l="0" t="0" r="0" b="0"/>
          <a:pathLst>
            <a:path>
              <a:moveTo>
                <a:pt x="3162386" y="0"/>
              </a:moveTo>
              <a:lnTo>
                <a:pt x="3162386" y="137210"/>
              </a:lnTo>
              <a:lnTo>
                <a:pt x="0" y="137210"/>
              </a:lnTo>
              <a:lnTo>
                <a:pt x="0" y="2744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A954E6-4072-4F22-84F0-E3D4DCD3E109}">
      <dsp:nvSpPr>
        <dsp:cNvPr id="0" name=""/>
        <dsp:cNvSpPr/>
      </dsp:nvSpPr>
      <dsp:spPr>
        <a:xfrm>
          <a:off x="3163038" y="189807"/>
          <a:ext cx="1306771" cy="65338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Mechanika</a:t>
          </a:r>
          <a:endParaRPr lang="cs-CZ" sz="1400" kern="1200" dirty="0"/>
        </a:p>
      </dsp:txBody>
      <dsp:txXfrm>
        <a:off x="3354410" y="285493"/>
        <a:ext cx="924027" cy="462013"/>
      </dsp:txXfrm>
    </dsp:sp>
    <dsp:sp modelId="{69C3B48D-C37C-4ED5-ACF4-172F80A11024}">
      <dsp:nvSpPr>
        <dsp:cNvPr id="0" name=""/>
        <dsp:cNvSpPr/>
      </dsp:nvSpPr>
      <dsp:spPr>
        <a:xfrm>
          <a:off x="652" y="1117615"/>
          <a:ext cx="1306771" cy="653385"/>
        </a:xfrm>
        <a:prstGeom prst="hex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Relativistická mechanika</a:t>
          </a:r>
          <a:endParaRPr lang="cs-CZ" sz="1400" kern="1200" dirty="0"/>
        </a:p>
      </dsp:txBody>
      <dsp:txXfrm>
        <a:off x="163998" y="1199288"/>
        <a:ext cx="980079" cy="490039"/>
      </dsp:txXfrm>
    </dsp:sp>
    <dsp:sp modelId="{0BF17FB7-6979-43AD-A94B-09C804C4C1CD}">
      <dsp:nvSpPr>
        <dsp:cNvPr id="0" name=""/>
        <dsp:cNvSpPr/>
      </dsp:nvSpPr>
      <dsp:spPr>
        <a:xfrm>
          <a:off x="1581845" y="1117615"/>
          <a:ext cx="1306771" cy="653385"/>
        </a:xfrm>
        <a:prstGeom prst="hexag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Kvantová mechanika</a:t>
          </a:r>
          <a:endParaRPr lang="cs-CZ" sz="1400" kern="1200" dirty="0"/>
        </a:p>
      </dsp:txBody>
      <dsp:txXfrm>
        <a:off x="1745191" y="1199288"/>
        <a:ext cx="980079" cy="490039"/>
      </dsp:txXfrm>
    </dsp:sp>
    <dsp:sp modelId="{8E0F4286-95EB-4BF1-B5DD-281B2A97F572}">
      <dsp:nvSpPr>
        <dsp:cNvPr id="0" name=""/>
        <dsp:cNvSpPr/>
      </dsp:nvSpPr>
      <dsp:spPr>
        <a:xfrm>
          <a:off x="3163038" y="1117615"/>
          <a:ext cx="1306771" cy="653385"/>
        </a:xfrm>
        <a:prstGeom prst="flowChartAlternateProcess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Mechanika tuhého tělesa</a:t>
          </a:r>
          <a:endParaRPr lang="cs-CZ" sz="1400" kern="1200" dirty="0"/>
        </a:p>
      </dsp:txBody>
      <dsp:txXfrm>
        <a:off x="3194933" y="1149510"/>
        <a:ext cx="1242981" cy="589595"/>
      </dsp:txXfrm>
    </dsp:sp>
    <dsp:sp modelId="{7E616916-7036-44C9-9B95-8B0B585F21A3}">
      <dsp:nvSpPr>
        <dsp:cNvPr id="0" name=""/>
        <dsp:cNvSpPr/>
      </dsp:nvSpPr>
      <dsp:spPr>
        <a:xfrm>
          <a:off x="2372441" y="2045422"/>
          <a:ext cx="1306771" cy="653385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Statika</a:t>
          </a:r>
          <a:endParaRPr lang="cs-CZ" sz="1400" kern="1200" dirty="0"/>
        </a:p>
      </dsp:txBody>
      <dsp:txXfrm>
        <a:off x="2372441" y="2045422"/>
        <a:ext cx="1306771" cy="653385"/>
      </dsp:txXfrm>
    </dsp:sp>
    <dsp:sp modelId="{447FAA5F-675A-479F-94C5-DEB5B4D34B61}">
      <dsp:nvSpPr>
        <dsp:cNvPr id="0" name=""/>
        <dsp:cNvSpPr/>
      </dsp:nvSpPr>
      <dsp:spPr>
        <a:xfrm>
          <a:off x="4744231" y="2045422"/>
          <a:ext cx="1306771" cy="653385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Dynamika</a:t>
          </a:r>
          <a:endParaRPr lang="cs-CZ" sz="1400" kern="1200" dirty="0"/>
        </a:p>
      </dsp:txBody>
      <dsp:txXfrm>
        <a:off x="4744231" y="2045422"/>
        <a:ext cx="1306771" cy="653385"/>
      </dsp:txXfrm>
    </dsp:sp>
    <dsp:sp modelId="{3ABF3603-D075-4644-BD23-EACA9E568A09}">
      <dsp:nvSpPr>
        <dsp:cNvPr id="0" name=""/>
        <dsp:cNvSpPr/>
      </dsp:nvSpPr>
      <dsp:spPr>
        <a:xfrm>
          <a:off x="3953634" y="2973230"/>
          <a:ext cx="1306771" cy="653385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Kinematika</a:t>
          </a:r>
          <a:endParaRPr lang="cs-CZ" sz="1400" kern="1200" dirty="0"/>
        </a:p>
      </dsp:txBody>
      <dsp:txXfrm>
        <a:off x="3953634" y="2973230"/>
        <a:ext cx="1306771" cy="653385"/>
      </dsp:txXfrm>
    </dsp:sp>
    <dsp:sp modelId="{0BB5DAD5-B388-41EE-9841-18732C5A5A32}">
      <dsp:nvSpPr>
        <dsp:cNvPr id="0" name=""/>
        <dsp:cNvSpPr/>
      </dsp:nvSpPr>
      <dsp:spPr>
        <a:xfrm>
          <a:off x="5534828" y="2973230"/>
          <a:ext cx="1306771" cy="653385"/>
        </a:xfrm>
        <a:prstGeom prst="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Kinetika</a:t>
          </a:r>
          <a:endParaRPr lang="cs-CZ" sz="1400" kern="1200" dirty="0"/>
        </a:p>
      </dsp:txBody>
      <dsp:txXfrm>
        <a:off x="5534828" y="2973230"/>
        <a:ext cx="1306771" cy="653385"/>
      </dsp:txXfrm>
    </dsp:sp>
    <dsp:sp modelId="{263B8444-90F8-48DD-900F-BBFC43784313}">
      <dsp:nvSpPr>
        <dsp:cNvPr id="0" name=""/>
        <dsp:cNvSpPr/>
      </dsp:nvSpPr>
      <dsp:spPr>
        <a:xfrm>
          <a:off x="4744231" y="1117615"/>
          <a:ext cx="1306771" cy="653385"/>
        </a:xfrm>
        <a:prstGeom prst="flowChartAlternateProcess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Deformační mechanika</a:t>
          </a:r>
          <a:endParaRPr lang="cs-CZ" sz="1400" kern="1200" dirty="0"/>
        </a:p>
      </dsp:txBody>
      <dsp:txXfrm>
        <a:off x="4776126" y="1149510"/>
        <a:ext cx="1242981" cy="589595"/>
      </dsp:txXfrm>
    </dsp:sp>
    <dsp:sp modelId="{6EF90814-B24E-46B5-AB7E-1B69815C124C}">
      <dsp:nvSpPr>
        <dsp:cNvPr id="0" name=""/>
        <dsp:cNvSpPr/>
      </dsp:nvSpPr>
      <dsp:spPr>
        <a:xfrm>
          <a:off x="6325424" y="1117615"/>
          <a:ext cx="1306771" cy="653385"/>
        </a:xfrm>
        <a:prstGeom prst="flowChartAlternateProcess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Mechanika tekutin</a:t>
          </a:r>
          <a:endParaRPr lang="cs-CZ" sz="1400" kern="1200" dirty="0"/>
        </a:p>
      </dsp:txBody>
      <dsp:txXfrm>
        <a:off x="6357319" y="1149510"/>
        <a:ext cx="1242981" cy="5895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9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40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5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5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57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5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8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392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32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70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Biomechanika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84201" y="2852936"/>
            <a:ext cx="5720680" cy="6480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Úvod</a:t>
            </a:r>
            <a:endParaRPr lang="en-US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627784" y="417004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Daniel </a:t>
            </a:r>
            <a:r>
              <a:rPr lang="cs-CZ" dirty="0" err="1" smtClean="0"/>
              <a:t>Jandačka</a:t>
            </a:r>
            <a:r>
              <a:rPr lang="cs-CZ" dirty="0" smtClean="0"/>
              <a:t>, PhD.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Zdokonalení tréninku</a:t>
            </a:r>
            <a:br>
              <a:rPr lang="cs-CZ" b="1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659" y="1268760"/>
            <a:ext cx="8229600" cy="16127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b="1" dirty="0"/>
              <a:t>Analýzou mechanických veličin stanoví trenér takové podmínky tréninku, které mohou vést k </a:t>
            </a:r>
            <a:r>
              <a:rPr lang="cs-CZ" b="1" dirty="0" err="1"/>
              <a:t>nadprahovým</a:t>
            </a:r>
            <a:r>
              <a:rPr lang="cs-CZ" b="1" dirty="0"/>
              <a:t> podnětům.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758534" y="4005064"/>
            <a:ext cx="784887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/>
              <a:t>Analýzou nedostatků techniky sportovce trenér nebo učitel identifikuje typ tréninku, který sportovec potřebuje ke svému zdokonalení.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15353" y="314096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Příklad – optimalizace zátěže pro silový trénink z hlediska produkce maximálního mechanického výkonu.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15995" y="4869160"/>
            <a:ext cx="7412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Sportovec je limitován silou nebo vytrvalostí určitých svalových skupin, rychlostí pohybu nebo specifickými aspekty techniky pohybu. </a:t>
            </a:r>
            <a:r>
              <a:rPr lang="cs-CZ" dirty="0" smtClean="0"/>
              <a:t>Například </a:t>
            </a:r>
            <a:r>
              <a:rPr lang="cs-CZ" dirty="0"/>
              <a:t>gymnasta, který vykonává vzepření na kruzích, musí mít velkou sílu adduktorů ramenních kloubů. V některých případech sportovních dovedností nemusí být požadavky na předpoklady k provedení pohybového úkolu snadno odhalitelné a musíme použít biomechanickou kvantitativní analýzu.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16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Prevence zranění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268760"/>
            <a:ext cx="8229600" cy="15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/>
              <a:t>Prevencí zranění máme na mysli snahu zabránit nebo snížit závažnost zranění lidského těla ještě dříve než k němu dojde.</a:t>
            </a:r>
            <a:endParaRPr lang="en-US" sz="2800" dirty="0"/>
          </a:p>
        </p:txBody>
      </p:sp>
      <p:sp>
        <p:nvSpPr>
          <p:cNvPr id="4" name="Obdélník 3"/>
          <p:cNvSpPr/>
          <p:nvPr/>
        </p:nvSpPr>
        <p:spPr>
          <a:xfrm>
            <a:off x="914387" y="2996952"/>
            <a:ext cx="756084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Biomechanika je použitelný nástroj sportovní medicíny k identifikaci sil a mechanických energií, které způsobují zranění.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Pomáhá </a:t>
            </a:r>
            <a:r>
              <a:rPr lang="cs-CZ" dirty="0"/>
              <a:t>pochopit, jak zranění vzniká, jak se zranění vyhnout během sportovního výkonu a identifikovat cvičení, které jsou vhodné pro rehabilitaci a jejich prevenci.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Biomechanika </a:t>
            </a:r>
            <a:r>
              <a:rPr lang="cs-CZ" dirty="0"/>
              <a:t>poskytuje možnosti vytvoření alternativní techniky provedení pohybové akce, nového náčiní a efektivnějších tréninkových metod, pomocí nichž je také možné se zranění vyhnout.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914387" y="5934670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</a:t>
            </a:r>
          </a:p>
          <a:p>
            <a:r>
              <a:rPr lang="cs-CZ" dirty="0" smtClean="0"/>
              <a:t>Jak redukovat zatížení kolene při doskoku po bloku ve volejbale? </a:t>
            </a:r>
          </a:p>
          <a:p>
            <a:r>
              <a:rPr lang="cs-CZ" dirty="0" smtClean="0"/>
              <a:t>Co je </a:t>
            </a:r>
            <a:r>
              <a:rPr lang="cs-CZ" dirty="0"/>
              <a:t>příčinou syndromu </a:t>
            </a:r>
            <a:r>
              <a:rPr lang="cs-CZ" dirty="0" err="1"/>
              <a:t>iliotibiálního</a:t>
            </a:r>
            <a:r>
              <a:rPr lang="cs-CZ" dirty="0"/>
              <a:t> </a:t>
            </a:r>
            <a:r>
              <a:rPr lang="cs-CZ" dirty="0" smtClean="0"/>
              <a:t>vaziva?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8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Redukce zranění prostřednictvím změny funkce náčiní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19728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Příklad - biomechanický výzkum umožnil výrobu běžecké obuvi, která redukuje dopadové síly, současně poskytuje dobrou stabilitu a kontrolu běhu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619672" y="5831398"/>
            <a:ext cx="59046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Není však nejlepším vybavením pro běh samotné lidské tělo?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1475656" y="4221088"/>
            <a:ext cx="61926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Biomechanický </a:t>
            </a:r>
            <a:r>
              <a:rPr lang="cs-CZ" dirty="0"/>
              <a:t>výzkum umožnil výrobu běžecké obuvi, která redukuje dopadové síly, současně poskytuje dobrou stabilitu a kontrolu běhu. Dokonce je možné pomocí biomechaniky doporučit obuv přímo na míru daného sportovce. Počet zranění při běhu poklesl.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7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Obory mechaniky rozdělené podle vlastností objektů zkoumání a dělení mechaniky tuhého tělesa.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40189906"/>
              </p:ext>
            </p:extLst>
          </p:nvPr>
        </p:nvGraphicFramePr>
        <p:xfrm>
          <a:off x="971600" y="2348880"/>
          <a:ext cx="763284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098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veličiny a měrné jednotky používané v mechanice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Délka</a:t>
            </a:r>
          </a:p>
          <a:p>
            <a:pPr marL="0" indent="0">
              <a:buNone/>
            </a:pPr>
            <a:r>
              <a:rPr lang="cs-CZ" dirty="0" smtClean="0"/>
              <a:t>Délka se používá k popisu prostoru, ve kterém se odehrává pohyb. Jednotkou soustavy SI pro délku je metr (m). Značka délky je písmeno l.</a:t>
            </a:r>
            <a:endParaRPr lang="cs-CZ" dirty="0"/>
          </a:p>
          <a:p>
            <a:r>
              <a:rPr lang="cs-CZ" b="1" dirty="0" smtClean="0"/>
              <a:t>Čas</a:t>
            </a:r>
          </a:p>
          <a:p>
            <a:pPr marL="0" indent="0">
              <a:buNone/>
            </a:pPr>
            <a:r>
              <a:rPr lang="en-US" dirty="0" smtClean="0"/>
              <a:t>In the SI system the unit for time is second (s). The symbol used is </a:t>
            </a:r>
            <a:r>
              <a:rPr lang="en-US" i="1" dirty="0" smtClean="0"/>
              <a:t>t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b="1" dirty="0" smtClean="0"/>
              <a:t>Setrvačnost </a:t>
            </a:r>
            <a:r>
              <a:rPr lang="cs-CZ" dirty="0"/>
              <a:t>je vlastnost těles odporovat změnám jejich pohybového stavu.</a:t>
            </a:r>
          </a:p>
          <a:p>
            <a:r>
              <a:rPr lang="cs-CZ" dirty="0"/>
              <a:t>Mírou setrvačnosti je </a:t>
            </a:r>
            <a:r>
              <a:rPr lang="cs-CZ" b="1" dirty="0" smtClean="0"/>
              <a:t>hmotnost m (kg)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51520" y="5912405"/>
            <a:ext cx="8856984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/>
              <a:t>Definovali jsme tři základní jednotky. Jednotku hmotnosti, času a délky. Všechny ostatní jednotky mechanických veličin mohou z nich být odvozeny.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7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6262464" cy="14700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47664" y="6080720"/>
            <a:ext cx="4032250" cy="457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Projekt: Cizí </a:t>
            </a:r>
            <a:r>
              <a:rPr lang="cs-CZ" dirty="0"/>
              <a:t>jazyky v </a:t>
            </a:r>
            <a:r>
              <a:rPr lang="cs-CZ" dirty="0" err="1" smtClean="0"/>
              <a:t>kinantropologii</a:t>
            </a:r>
            <a:r>
              <a:rPr lang="cs-CZ" dirty="0" smtClean="0"/>
              <a:t> - </a:t>
            </a:r>
            <a:r>
              <a:rPr lang="cs-CZ" dirty="0"/>
              <a:t>CZ.1.07/2.2.00/15.0199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085184"/>
            <a:ext cx="14734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0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Důležitost studia biomechaniky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Často se setkáváme s těmito otázkami:</a:t>
            </a:r>
          </a:p>
          <a:p>
            <a:r>
              <a:rPr lang="cs-CZ" dirty="0" smtClean="0"/>
              <a:t>Proč tuto dovednost musím dělat právě takto?</a:t>
            </a:r>
          </a:p>
          <a:p>
            <a:r>
              <a:rPr lang="cs-CZ" dirty="0" smtClean="0"/>
              <a:t>Proč musím používat toto náčiní?</a:t>
            </a:r>
          </a:p>
          <a:p>
            <a:r>
              <a:rPr lang="cs-CZ" dirty="0" smtClean="0"/>
              <a:t>Jaká je výhoda tohoto technického provedení?</a:t>
            </a:r>
          </a:p>
          <a:p>
            <a:r>
              <a:rPr lang="cs-CZ" dirty="0" smtClean="0"/>
              <a:t>Proč musím používat při silovém tréninku právě tuto zátěž?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15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4563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Použitím znalostí biomechaniky můžete docílit zlepšení výkonnosti vašich svěřenců a naučení nových dovedností vašich studentů kvalitněji, případně v kratším čase.</a:t>
            </a:r>
            <a:endParaRPr lang="cs-CZ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548680"/>
            <a:ext cx="76328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3200" dirty="0"/>
              <a:t>Biomechanika odpovídá na zmíněné otázky a mnoho </a:t>
            </a:r>
            <a:r>
              <a:rPr lang="cs-CZ" sz="3200" dirty="0" smtClean="0"/>
              <a:t>dalších.</a:t>
            </a:r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480370" y="55172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Znalosti biomechaniky ve své práci mohou využít také studenti sportovního tréninku, fyzioterapie nebo sportovní </a:t>
            </a:r>
            <a:r>
              <a:rPr lang="cs-CZ" dirty="0" smtClean="0"/>
              <a:t>medicíny.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Biomechanika jako vědní obor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Když se podíváme do on-line vědeckých databází, najdeme několik časopisů, které obsahují slovo Biomechanika:</a:t>
            </a:r>
          </a:p>
          <a:p>
            <a:r>
              <a:rPr lang="cs-CZ" sz="2800" i="1" dirty="0" err="1" smtClean="0"/>
              <a:t>Sports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Journal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of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Journal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of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Applied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Journal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of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Biomechanical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Engineering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Clinical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Applied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Bionics</a:t>
            </a:r>
            <a:r>
              <a:rPr lang="cs-CZ" sz="2800" i="1" dirty="0" smtClean="0"/>
              <a:t> and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, </a:t>
            </a:r>
          </a:p>
          <a:p>
            <a:r>
              <a:rPr lang="cs-CZ" sz="2800" i="1" dirty="0" err="1" smtClean="0"/>
              <a:t>Computer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methods</a:t>
            </a:r>
            <a:r>
              <a:rPr lang="cs-CZ" sz="2800" i="1" dirty="0" smtClean="0"/>
              <a:t> in </a:t>
            </a:r>
            <a:r>
              <a:rPr lang="cs-CZ" sz="2800" i="1" dirty="0" err="1" smtClean="0"/>
              <a:t>Biomechanics</a:t>
            </a:r>
            <a:r>
              <a:rPr lang="cs-CZ" sz="2800" i="1" dirty="0" smtClean="0"/>
              <a:t> and </a:t>
            </a:r>
            <a:r>
              <a:rPr lang="cs-CZ" sz="2800" i="1" dirty="0" err="1" smtClean="0"/>
              <a:t>Biomedical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Engineering</a:t>
            </a:r>
            <a:r>
              <a:rPr lang="cs-CZ" sz="2800" i="1" dirty="0" smtClean="0"/>
              <a:t> et </a:t>
            </a:r>
            <a:r>
              <a:rPr lang="cs-CZ" sz="2800" i="1" dirty="0" err="1" smtClean="0"/>
              <a:t>all</a:t>
            </a:r>
            <a:r>
              <a:rPr lang="cs-CZ" sz="2800" i="1" dirty="0" smtClean="0"/>
              <a:t>.</a:t>
            </a:r>
            <a:endParaRPr lang="cs-CZ" sz="2800" dirty="0" smtClean="0"/>
          </a:p>
          <a:p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236722" y="602128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Biomechanika není zaměřena pouze na sport, pohyb člověka či zvířat. V některých článcích dokonce můžeme získat informace o biomechanice rostlin, průtoku krve a podobně.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6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11087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Biomechanika je studium sil a jejich účinku na živé systémy.</a:t>
            </a:r>
            <a:endParaRPr lang="en-US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49412" y="2564904"/>
            <a:ext cx="8229600" cy="11087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/>
              <a:t>Biomechanika člověka je vědní obor zabývající se účinky vnitřních a vnějších sil, které působí na lidské tělo.</a:t>
            </a:r>
            <a:endParaRPr lang="en-US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65192" y="3933056"/>
            <a:ext cx="8229600" cy="11087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/>
              <a:t>Biomechanika </a:t>
            </a:r>
            <a:r>
              <a:rPr lang="cs-CZ" b="1" dirty="0" smtClean="0"/>
              <a:t>sportu</a:t>
            </a:r>
            <a:r>
              <a:rPr lang="cs-CZ" b="1" baseline="30000" dirty="0" smtClean="0"/>
              <a:t>1</a:t>
            </a:r>
            <a:r>
              <a:rPr lang="cs-CZ" b="1" dirty="0" smtClean="0"/>
              <a:t> </a:t>
            </a:r>
            <a:r>
              <a:rPr lang="cs-CZ" b="1" dirty="0"/>
              <a:t>a tělesných cvičení</a:t>
            </a:r>
            <a:r>
              <a:rPr lang="cs-CZ" b="1" baseline="30000" dirty="0"/>
              <a:t>2</a:t>
            </a:r>
            <a:r>
              <a:rPr lang="cs-CZ" b="1" dirty="0"/>
              <a:t> je studium sil a jejich účinku na člověka při tělesném cvičení a sportu.</a:t>
            </a:r>
            <a:endParaRPr lang="en-US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6368" y="5229200"/>
            <a:ext cx="79672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Sportem máme na mysli organizovanou, soutěžní, zábavnou činnost vyžadující </a:t>
            </a:r>
            <a:r>
              <a:rPr lang="cs-CZ" sz="1600" dirty="0" smtClean="0"/>
              <a:t>dovednosti, schopnosti, </a:t>
            </a:r>
            <a:r>
              <a:rPr lang="cs-CZ" sz="1600" dirty="0"/>
              <a:t>odhodlání, strategii a fair play, v níž může být vítěz učen objektivními prostředky v rámci </a:t>
            </a:r>
            <a:r>
              <a:rPr lang="cs-CZ" sz="1600" dirty="0" smtClean="0"/>
              <a:t>pravidel.</a:t>
            </a:r>
            <a:endParaRPr lang="cs-CZ" sz="1600" dirty="0"/>
          </a:p>
          <a:p>
            <a:r>
              <a:rPr lang="cs-CZ" sz="1600" baseline="30000" dirty="0"/>
              <a:t>2</a:t>
            </a:r>
            <a:r>
              <a:rPr lang="cs-CZ" sz="1600" dirty="0"/>
              <a:t> Tělesným </a:t>
            </a:r>
            <a:r>
              <a:rPr lang="cs-CZ" sz="1600" dirty="0" smtClean="0"/>
              <a:t>cvičením </a:t>
            </a:r>
            <a:r>
              <a:rPr lang="cs-CZ" sz="1600" dirty="0"/>
              <a:t>máme na mysli jakoukoliv záměrnou pohybovou </a:t>
            </a:r>
            <a:r>
              <a:rPr lang="cs-CZ" sz="1600" dirty="0" smtClean="0"/>
              <a:t>aktivitu, </a:t>
            </a:r>
            <a:r>
              <a:rPr lang="cs-CZ" sz="1600" dirty="0"/>
              <a:t>která zvyšuje nebo udržuje fyzickou </a:t>
            </a:r>
            <a:r>
              <a:rPr lang="cs-CZ" sz="1600" dirty="0" smtClean="0"/>
              <a:t>zdatnost </a:t>
            </a:r>
            <a:r>
              <a:rPr lang="cs-CZ" sz="1600" dirty="0"/>
              <a:t>či </a:t>
            </a:r>
            <a:r>
              <a:rPr lang="cs-CZ" sz="1600" dirty="0" smtClean="0"/>
              <a:t>výkonnost, </a:t>
            </a:r>
            <a:r>
              <a:rPr lang="cs-CZ" sz="1600" dirty="0"/>
              <a:t>případně celkové </a:t>
            </a:r>
            <a:r>
              <a:rPr lang="cs-CZ" sz="1600" dirty="0" smtClean="0"/>
              <a:t>zdraví </a:t>
            </a:r>
            <a:r>
              <a:rPr lang="cs-CZ" sz="1600" dirty="0"/>
              <a:t>a </a:t>
            </a:r>
            <a:r>
              <a:rPr lang="cs-CZ" sz="1600" dirty="0" err="1" smtClean="0"/>
              <a:t>wellness</a:t>
            </a:r>
            <a:r>
              <a:rPr lang="cs-CZ" sz="1600" dirty="0" smtClean="0"/>
              <a:t> </a:t>
            </a:r>
            <a:r>
              <a:rPr lang="cs-CZ" sz="1600" dirty="0"/>
              <a:t>člověka.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Jaké jsou cíle biomechaniky sportu a tělesných cvičení?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5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/>
              <a:t>Hlavním cílem biomechaniky sportu a tělesných cvičení je zlepšení výkonnosti</a:t>
            </a:r>
            <a:r>
              <a:rPr lang="cs-CZ" sz="2800" b="1" baseline="30000" dirty="0" smtClean="0"/>
              <a:t>3</a:t>
            </a:r>
            <a:r>
              <a:rPr lang="cs-CZ" sz="2800" b="1" dirty="0" smtClean="0"/>
              <a:t> v daném sportu nebo při tělesném cvičení.</a:t>
            </a:r>
            <a:endParaRPr lang="en-US" sz="2800" dirty="0"/>
          </a:p>
        </p:txBody>
      </p:sp>
      <p:sp>
        <p:nvSpPr>
          <p:cNvPr id="4" name="Obdélník 3"/>
          <p:cNvSpPr/>
          <p:nvPr/>
        </p:nvSpPr>
        <p:spPr>
          <a:xfrm>
            <a:off x="862106" y="3212976"/>
            <a:ext cx="7704856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cs-CZ" sz="2800" b="1" dirty="0">
                <a:solidFill>
                  <a:schemeClr val="dk1"/>
                </a:solidFill>
              </a:rPr>
              <a:t>Vedlejším cílem biomechaniky sportu je vytvářet doporučení pro prevenci zranění a následnou rehabilitaci.</a:t>
            </a:r>
            <a:endParaRPr lang="en-US" sz="2800" b="1" dirty="0">
              <a:solidFill>
                <a:schemeClr val="dk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70118" y="5085184"/>
            <a:ext cx="74888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V širším kontextu je cílem biomechaniky sportu a tělesných cvičení také zvýšení tělesné zdatnosti</a:t>
            </a:r>
            <a:r>
              <a:rPr lang="cs-CZ" sz="1600" baseline="30000" dirty="0"/>
              <a:t>4</a:t>
            </a:r>
            <a:r>
              <a:rPr lang="cs-CZ" sz="1600" dirty="0"/>
              <a:t>. Například správná biomechanika běhu, umožní sportovci vykonávat tělesná cvičení pravidelně po dostatečně dlouhou dobu bez výrazného omezení v důsledku zranění.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991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Jak může biomechanika dosahovat vytyčených cílů?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cs-CZ" b="1" dirty="0" smtClean="0"/>
          </a:p>
          <a:p>
            <a:endParaRPr lang="cs-CZ" b="1" dirty="0"/>
          </a:p>
          <a:p>
            <a:r>
              <a:rPr lang="cs-CZ" sz="4000" b="1" dirty="0" smtClean="0"/>
              <a:t>Zdokonalením techniky</a:t>
            </a:r>
          </a:p>
          <a:p>
            <a:r>
              <a:rPr lang="cs-CZ" sz="4000" b="1" dirty="0" smtClean="0"/>
              <a:t>Zdokonalením sportovního náčiní</a:t>
            </a:r>
          </a:p>
          <a:p>
            <a:r>
              <a:rPr lang="cs-CZ" sz="4000" b="1" dirty="0" smtClean="0"/>
              <a:t>Zdokonalením tréninku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303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Zdokonalení techniky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Pomocí biomechaniky je možné stanovit pohybové akce, nebo polohy, které mohou zlepšit sportovní výkon.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07504" y="5805264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Sportovní technika je pohybové jednání sportovce vedoucí k co nejdokonalejšímu provedení tělesného pohybu v souladu s požadovaným úkolem daného sportovního odvětví.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1043608" y="3429000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Učitelé </a:t>
            </a:r>
            <a:r>
              <a:rPr lang="cs-CZ" dirty="0"/>
              <a:t>a trenéři </a:t>
            </a:r>
            <a:r>
              <a:rPr lang="cs-CZ" dirty="0" smtClean="0"/>
              <a:t>korigují pohyby </a:t>
            </a:r>
            <a:r>
              <a:rPr lang="cs-CZ" dirty="0"/>
              <a:t>studentů nebo </a:t>
            </a:r>
            <a:r>
              <a:rPr lang="cs-CZ" dirty="0" smtClean="0"/>
              <a:t>sportovců</a:t>
            </a:r>
            <a:r>
              <a:rPr lang="cs-CZ" dirty="0"/>
              <a:t> </a:t>
            </a:r>
            <a:r>
              <a:rPr lang="cs-CZ" dirty="0" smtClean="0"/>
              <a:t>– kvalitativní analýza. </a:t>
            </a:r>
            <a:r>
              <a:rPr lang="cs-CZ" i="1" dirty="0" smtClean="0"/>
              <a:t>Příklad – tři doporučení pro správné provedení salta.</a:t>
            </a:r>
          </a:p>
          <a:p>
            <a:endParaRPr lang="cs-CZ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ýzkumní </a:t>
            </a:r>
            <a:r>
              <a:rPr lang="cs-CZ" dirty="0"/>
              <a:t>pracovníci v oblasti biomechaniky mohou vyvinout novou a efektivnější techniku pro dokonalejší provedení sportovního </a:t>
            </a:r>
            <a:r>
              <a:rPr lang="cs-CZ" dirty="0" smtClean="0"/>
              <a:t>pohybu – kvantitativní analýza. </a:t>
            </a:r>
            <a:r>
              <a:rPr lang="cs-CZ" i="1" dirty="0" smtClean="0"/>
              <a:t>Příklad</a:t>
            </a:r>
            <a:r>
              <a:rPr lang="cs-CZ" dirty="0" smtClean="0"/>
              <a:t> – stojná poloha je faktor, který ovlivňuje mechanickou výkonnost </a:t>
            </a:r>
            <a:r>
              <a:rPr lang="cs-CZ" dirty="0" err="1" smtClean="0"/>
              <a:t>taekwondystů</a:t>
            </a:r>
            <a:r>
              <a:rPr lang="cs-CZ" dirty="0" smtClean="0"/>
              <a:t> při kopu.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083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Zdokonalení sportovního náčiní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Pomocí biomechaniky může být dosaženo lepšího vzhledu a lepší funkce sportovního náčiní či vybavení.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296127" y="3696565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Sofistikovanější sportovní náčiní a vybavení jsou výhodné jak pro vrcholové sportovce, tak pro sportovce rekreační.</a:t>
            </a:r>
            <a:endParaRPr lang="en-US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96127" y="5379801"/>
            <a:ext cx="7020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Příklad: Nový přeskokový stůl, plavecký oděv, oštěp atd.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5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</TotalTime>
  <Words>490</Words>
  <Application>Microsoft Office PowerPoint</Application>
  <PresentationFormat>Předvádění na obrazovce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Biomechanika 1</vt:lpstr>
      <vt:lpstr>Důležitost studia biomechaniky </vt:lpstr>
      <vt:lpstr>Prezentace aplikace PowerPoint</vt:lpstr>
      <vt:lpstr>Biomechanika jako vědní obor </vt:lpstr>
      <vt:lpstr>Definice</vt:lpstr>
      <vt:lpstr>Jaké jsou cíle biomechaniky sportu a tělesných cvičení? </vt:lpstr>
      <vt:lpstr>Jak může biomechanika dosahovat vytyčených cílů? </vt:lpstr>
      <vt:lpstr>Zdokonalení techniky </vt:lpstr>
      <vt:lpstr>Zdokonalení sportovního náčiní </vt:lpstr>
      <vt:lpstr>Zdokonalení tréninku </vt:lpstr>
      <vt:lpstr>Prevence zranění</vt:lpstr>
      <vt:lpstr>Redukce zranění prostřednictvím změny funkce náčiní </vt:lpstr>
      <vt:lpstr>Obory mechaniky rozdělené podle vlastností objektů zkoumání a dělení mechaniky tuhého tělesa. </vt:lpstr>
      <vt:lpstr>Základní veličiny a měrné jednotky používané v mechanice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Biomechanics 1</dc:title>
  <cp:lastModifiedBy>OU</cp:lastModifiedBy>
  <cp:revision>2</cp:revision>
  <dcterms:modified xsi:type="dcterms:W3CDTF">2012-08-21T08:02:29Z</dcterms:modified>
</cp:coreProperties>
</file>