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7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71791-3F42-418F-B6C1-EAA16B976853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2B797-06B5-44AA-A4C5-F0044CD37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6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2B797-06B5-44AA-A4C5-F0044CD37B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4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5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5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7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53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8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6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9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3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27.8.2012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70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Biomechanika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84201" y="2852936"/>
            <a:ext cx="5720680" cy="6480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Kinematika 1</a:t>
            </a:r>
            <a:endParaRPr lang="cs-CZ" b="1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627784" y="417004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Daniel </a:t>
            </a:r>
            <a:r>
              <a:rPr lang="cs-CZ" dirty="0" err="1" smtClean="0"/>
              <a:t>Jandačka</a:t>
            </a:r>
            <a:r>
              <a:rPr lang="cs-CZ" dirty="0" smtClean="0"/>
              <a:t>, PhD.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Posunutí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/>
              <a:t>Velikost posunutí je přímá vzdálenost ve specifickém směru od místa začátku sledované části pohybu do místa, v němž končí sledovaná část pohybu.</a:t>
            </a:r>
            <a:endParaRPr lang="en-US" sz="2400" dirty="0"/>
          </a:p>
        </p:txBody>
      </p:sp>
      <p:sp>
        <p:nvSpPr>
          <p:cNvPr id="4" name="Obdélník 3"/>
          <p:cNvSpPr/>
          <p:nvPr/>
        </p:nvSpPr>
        <p:spPr>
          <a:xfrm>
            <a:off x="2271200" y="32498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/>
              <a:t>Posunutí je vektor a musíme tedy uvažovat jak o směru, tak o velikosti posunutí.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1547664" y="4211796"/>
            <a:ext cx="6231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Jednotkou posunutí je metr (m) a značíme ho písmenem </a:t>
            </a:r>
            <a:r>
              <a:rPr lang="cs-CZ" b="1" dirty="0" smtClean="0"/>
              <a:t>d.</a:t>
            </a:r>
            <a:endParaRPr lang="en-US" dirty="0"/>
          </a:p>
        </p:txBody>
      </p:sp>
      <p:pic>
        <p:nvPicPr>
          <p:cNvPr id="8" name="Picture 2" descr="C:\Jandys\KTV\Biomechanika\Prezentace_Brno\Biomechanics Presentation\book-1\book-1\images\16\obr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08" y="3870785"/>
            <a:ext cx="1459965" cy="183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48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1628800"/>
            <a:ext cx="813690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/>
              <a:t>Kinematika se zabývá popisem pohybu</a:t>
            </a:r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899592" y="3284984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Ve sportu a tělesném cvičení potřebujeme popsat pohybovou 	dovednost při výuce, tréninku nebo hodnocení dovednosti. 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Výsledkem mnoha sportovních disciplín jsou kinematické míry.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15616" y="836712"/>
            <a:ext cx="417646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3200" b="1" dirty="0" smtClean="0"/>
              <a:t>Pohyb je změna polohy.</a:t>
            </a:r>
            <a:endParaRPr lang="cs-CZ" sz="3200" dirty="0"/>
          </a:p>
        </p:txBody>
      </p:sp>
      <p:pic>
        <p:nvPicPr>
          <p:cNvPr id="1026" name="Picture 2" descr="C:\Documents and Settings\jandacka\Plocha\Biomechanics Presentation\Obrázky\Aerobic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4148" y="404664"/>
            <a:ext cx="2484276" cy="3312368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539552" y="24928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Pohyb tělesa můžeme popsat jenom v případě, když současně známe jeho polohu a čas</a:t>
            </a: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83568" y="3501008"/>
            <a:ext cx="4572000" cy="166199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cs-CZ" dirty="0" smtClean="0"/>
              <a:t>Pohyb klasifikujeme jako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posuvný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otáčivý 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obecný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Posuvný pohyb</a:t>
            </a:r>
            <a:endParaRPr lang="en-US" b="1" dirty="0"/>
          </a:p>
        </p:txBody>
      </p:sp>
      <p:sp>
        <p:nvSpPr>
          <p:cNvPr id="4" name="Obdélník 3"/>
          <p:cNvSpPr/>
          <p:nvPr/>
        </p:nvSpPr>
        <p:spPr>
          <a:xfrm>
            <a:off x="539552" y="1916832"/>
            <a:ext cx="828092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 smtClean="0"/>
              <a:t>Při posuvném pohybu všechny body na lidském těle urazí stejnou dráhu za stejný čas.</a:t>
            </a:r>
            <a:endParaRPr lang="en-US" dirty="0"/>
          </a:p>
        </p:txBody>
      </p:sp>
      <p:pic>
        <p:nvPicPr>
          <p:cNvPr id="2050" name="Picture 2" descr="http://screenshots.en.sftcdn.net/en/scrn/57000/57481/alpine-ski-racing-2007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80928"/>
            <a:ext cx="4464496" cy="334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Otáčivý </a:t>
            </a:r>
            <a:r>
              <a:rPr lang="cs-CZ" b="1" dirty="0" smtClean="0"/>
              <a:t>pohyb</a:t>
            </a:r>
            <a:endParaRPr lang="en-US" dirty="0"/>
          </a:p>
        </p:txBody>
      </p:sp>
      <p:pic>
        <p:nvPicPr>
          <p:cNvPr id="1026" name="Picture 2" descr="C:\Jandys\KTV\Biomechanika\Prezentace_Brno\Biomechanics Presentation\Obrázky\Foto_sw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423" y="2780928"/>
            <a:ext cx="4392488" cy="357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961734" y="1772816"/>
            <a:ext cx="756084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/>
              <a:t>Při otáčivém pohybu se všechny body lidského těla pohybují po kružnici nebo po části kružnice, pokud se nenachází v rotační 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1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pohyb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187624" y="1628800"/>
            <a:ext cx="705678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/>
              <a:t>Obecný pohyb vzniká kombinací posuvného a otáčivého pohybu.</a:t>
            </a:r>
            <a:endParaRPr lang="en-US" sz="2800" dirty="0"/>
          </a:p>
        </p:txBody>
      </p:sp>
      <p:pic>
        <p:nvPicPr>
          <p:cNvPr id="3074" name="Picture 2" descr="C:\Jandys\KTV\Biomechanika\Prezentace_Brno\Biomechanics Presentation\Obrázky\128_28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852936"/>
            <a:ext cx="3312368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1021906" y="5589240"/>
            <a:ext cx="712879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/>
              <a:t>Jestliže obecný pohyb rozložíme na posuvný a otáčivý můžeme jej snadněji analyzovat.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Poloha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9647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dirty="0"/>
              <a:t>V mechanice definujeme polohu tělesa jako umístění tělesa v prostoru.</a:t>
            </a:r>
            <a:endParaRPr lang="en-US" dirty="0"/>
          </a:p>
        </p:txBody>
      </p:sp>
      <p:pic>
        <p:nvPicPr>
          <p:cNvPr id="4098" name="Picture 2" descr="C:\Jandys\KTV\Biomechanika\Prezentace_Brno\Biomechanics Presentation\book-1\book-1\images\15\obr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62229"/>
            <a:ext cx="5132090" cy="269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307762" y="24928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latin typeface="Arial" charset="0"/>
                <a:cs typeface="Arial" charset="0"/>
              </a:rPr>
              <a:t>Obrázek </a:t>
            </a:r>
            <a:r>
              <a:rPr lang="cs-CZ" dirty="0" smtClean="0">
                <a:latin typeface="Arial" charset="0"/>
                <a:cs typeface="Arial" charset="0"/>
              </a:rPr>
              <a:t>Fotbalové </a:t>
            </a:r>
            <a:r>
              <a:rPr lang="cs-CZ" dirty="0">
                <a:latin typeface="Arial" charset="0"/>
                <a:cs typeface="Arial" charset="0"/>
              </a:rPr>
              <a:t>hřiště jako kartézská soustava </a:t>
            </a:r>
            <a:r>
              <a:rPr lang="cs-CZ" dirty="0" smtClean="0">
                <a:latin typeface="Arial" charset="0"/>
                <a:cs typeface="Arial" charset="0"/>
              </a:rPr>
              <a:t>souřadnic (metry).</a:t>
            </a: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5549133"/>
            <a:ext cx="820891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/>
              <a:t>V trojrozměrném prostoru potřebujeme tři souřadnice k popisu polohy tělesa.</a:t>
            </a: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547449" y="616530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Jedna osa kartézské soustavy souřadnic je tedy vertikální (z) a dvě horizontální (x, 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Trajektorie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Trajektorie vyjadřuje tvar opsané křivky daným tělesem.</a:t>
            </a:r>
            <a:endParaRPr lang="en-US" dirty="0"/>
          </a:p>
        </p:txBody>
      </p:sp>
      <p:pic>
        <p:nvPicPr>
          <p:cNvPr id="5122" name="Picture 2" descr="http://l.yimg.com/g/images/space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l.yimg.com/g/images/space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l.yimg.com/g/images/spaceou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82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direct.coresites.mporatrons.com/whitelines/wp-content/uploads/2010/12/David-Benedek-Zugspitze-Double-Cork-Snowboard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17032"/>
            <a:ext cx="3958773" cy="219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direct.coresites.mporatrons.com/whitelines/wp-content/uploads/2010/12/Perfect-Jump-Forum-Snowboard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01460"/>
            <a:ext cx="3454914" cy="225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2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Uražená </a:t>
            </a:r>
            <a:r>
              <a:rPr lang="cs-CZ" b="1" dirty="0" smtClean="0"/>
              <a:t>dráha </a:t>
            </a:r>
            <a:endParaRPr lang="en-US" dirty="0"/>
          </a:p>
        </p:txBody>
      </p:sp>
      <p:pic>
        <p:nvPicPr>
          <p:cNvPr id="6146" name="Picture 2" descr="C:\Jandys\KTV\Biomechanika\Prezentace_Brno\Biomechanics Presentation\book-1\book-1\images\16\obr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273367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39552" y="2132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Obrázek </a:t>
            </a:r>
            <a:r>
              <a:rPr lang="cs-CZ" dirty="0" smtClean="0"/>
              <a:t>Dráha </a:t>
            </a:r>
            <a:r>
              <a:rPr lang="cs-CZ" dirty="0"/>
              <a:t>(modře) a posunutí (černě) fotbalového hráče.</a:t>
            </a:r>
            <a:endParaRPr lang="en-US" dirty="0"/>
          </a:p>
        </p:txBody>
      </p:sp>
      <p:sp>
        <p:nvSpPr>
          <p:cNvPr id="6" name="Obdélník 5"/>
          <p:cNvSpPr/>
          <p:nvPr/>
        </p:nvSpPr>
        <p:spPr>
          <a:xfrm>
            <a:off x="3707904" y="3068960"/>
            <a:ext cx="456471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/>
              <a:t>Uražená dráha se </a:t>
            </a:r>
            <a:r>
              <a:rPr lang="cs-CZ" dirty="0" smtClean="0"/>
              <a:t>rovná </a:t>
            </a:r>
            <a:r>
              <a:rPr lang="cs-CZ" dirty="0"/>
              <a:t>délce </a:t>
            </a:r>
            <a:r>
              <a:rPr lang="cs-CZ" dirty="0" smtClean="0"/>
              <a:t>trajektorie.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</TotalTime>
  <Words>187</Words>
  <Application>Microsoft Office PowerPoint</Application>
  <PresentationFormat>Předvádění na obrazovce (4:3)</PresentationFormat>
  <Paragraphs>38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Biomechanika 4</vt:lpstr>
      <vt:lpstr>Prezentace aplikace PowerPoint</vt:lpstr>
      <vt:lpstr>Prezentace aplikace PowerPoint</vt:lpstr>
      <vt:lpstr>Posuvný pohyb</vt:lpstr>
      <vt:lpstr>Otáčivý pohyb</vt:lpstr>
      <vt:lpstr>Obecný pohyb</vt:lpstr>
      <vt:lpstr>Poloha</vt:lpstr>
      <vt:lpstr>Trajektorie</vt:lpstr>
      <vt:lpstr>Uražená dráha </vt:lpstr>
      <vt:lpstr>Posunutí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Biomechanics 1</dc:title>
  <cp:lastModifiedBy>OU</cp:lastModifiedBy>
  <cp:revision>7</cp:revision>
  <dcterms:modified xsi:type="dcterms:W3CDTF">2012-08-27T08:58:31Z</dcterms:modified>
</cp:coreProperties>
</file>