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529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278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467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3754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1748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090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898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854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234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003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6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93B5-245B-41E5-95A8-032ADD1B4543}" type="datetimeFigureOut">
              <a:rPr lang="cs-CZ" smtClean="0"/>
              <a:pPr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FFA0-0BA7-4E6A-9920-AA5BD66AC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70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CR - Svět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JS 2013</a:t>
            </a:r>
          </a:p>
          <a:p>
            <a:r>
              <a:rPr lang="cs-CZ" dirty="0" smtClean="0"/>
              <a:t>Management CR -kombi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103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Semináře </a:t>
            </a:r>
            <a:r>
              <a:rPr lang="cs-CZ" dirty="0" smtClean="0"/>
              <a:t>2/3 docházka</a:t>
            </a:r>
          </a:p>
          <a:p>
            <a:r>
              <a:rPr lang="cs-CZ" dirty="0" smtClean="0"/>
              <a:t>Zápočet: sem. výstup + 2x písemka (50 %)</a:t>
            </a:r>
          </a:p>
          <a:p>
            <a:r>
              <a:rPr lang="cs-CZ" dirty="0" smtClean="0"/>
              <a:t>Zkouška: test nebo ústní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5831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Doporučená literatura:</a:t>
            </a:r>
            <a:br>
              <a:rPr lang="cs-CZ" dirty="0" smtClean="0"/>
            </a:br>
            <a:r>
              <a:rPr lang="cs-CZ" dirty="0"/>
              <a:t>HRALA, V. Geografie </a:t>
            </a:r>
            <a:r>
              <a:rPr lang="cs-CZ" dirty="0" smtClean="0"/>
              <a:t>cestovního </a:t>
            </a:r>
            <a:r>
              <a:rPr lang="cs-CZ" dirty="0"/>
              <a:t>ruchu, Praha, Idea servis 1994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Horák, S. </a:t>
            </a:r>
            <a:r>
              <a:rPr lang="cs-CZ" dirty="0" smtClean="0">
                <a:effectLst/>
              </a:rPr>
              <a:t>Geografie cestovního ruchu Evropy.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Nakl. Drahný </a:t>
            </a:r>
            <a:r>
              <a:rPr lang="cs-CZ" dirty="0"/>
              <a:t>R</a:t>
            </a:r>
            <a:r>
              <a:rPr lang="cs-CZ" dirty="0" smtClean="0">
                <a:effectLst/>
              </a:rPr>
              <a:t>adek</a:t>
            </a:r>
            <a:r>
              <a:rPr lang="cs-CZ" dirty="0"/>
              <a:t>	</a:t>
            </a:r>
            <a:r>
              <a:rPr lang="cs-CZ" dirty="0" smtClean="0"/>
              <a:t> 2009</a:t>
            </a:r>
            <a:br>
              <a:rPr lang="cs-CZ" dirty="0" smtClean="0"/>
            </a:br>
            <a:r>
              <a:rPr lang="cs-CZ" dirty="0" err="1" smtClean="0">
                <a:effectLst/>
              </a:rPr>
              <a:t>Hamarneh</a:t>
            </a:r>
            <a:r>
              <a:rPr lang="cs-CZ" dirty="0" smtClean="0">
                <a:effectLst/>
              </a:rPr>
              <a:t>, </a:t>
            </a:r>
            <a:r>
              <a:rPr lang="cs-CZ" dirty="0" err="1" smtClean="0">
                <a:effectLst/>
              </a:rPr>
              <a:t>I</a:t>
            </a:r>
            <a:r>
              <a:rPr lang="cs-CZ" dirty="0" smtClean="0">
                <a:effectLst/>
              </a:rPr>
              <a:t>.Geografie turismu - Mimoevropská teritoria, Praha. </a:t>
            </a:r>
            <a:r>
              <a:rPr lang="cs-CZ" dirty="0" err="1" smtClean="0">
                <a:effectLst/>
              </a:rPr>
              <a:t>Grada</a:t>
            </a:r>
            <a:endParaRPr lang="cs-CZ" dirty="0" smtClean="0">
              <a:effectLst/>
            </a:endParaRPr>
          </a:p>
          <a:p>
            <a:r>
              <a:rPr lang="cs-CZ" dirty="0" smtClean="0"/>
              <a:t>Holeček,M. a kol. Zeměpis cestovního ruchu.</a:t>
            </a:r>
          </a:p>
          <a:p>
            <a:r>
              <a:rPr lang="cs-CZ" dirty="0" smtClean="0"/>
              <a:t>Naklad. České geograf. Spol. Praha 2007 </a:t>
            </a: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0559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Geografie CR - Svět</vt:lpstr>
      <vt:lpstr>JS 2013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CR - Svět</dc:title>
  <dc:creator>host</dc:creator>
  <cp:lastModifiedBy>pavel</cp:lastModifiedBy>
  <cp:revision>3</cp:revision>
  <dcterms:created xsi:type="dcterms:W3CDTF">2013-03-08T10:43:40Z</dcterms:created>
  <dcterms:modified xsi:type="dcterms:W3CDTF">2013-04-07T19:42:24Z</dcterms:modified>
</cp:coreProperties>
</file>