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sldIdLst>
    <p:sldId id="256" r:id="rId6"/>
    <p:sldId id="257" r:id="rId7"/>
    <p:sldId id="258" r:id="rId8"/>
    <p:sldId id="259" r:id="rId9"/>
    <p:sldId id="262" r:id="rId10"/>
    <p:sldId id="260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1B6F3B-A63F-448E-8234-372974BFC858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1B6F3B-A63F-448E-8234-372974BFC858}" type="datetimeFigureOut">
              <a:rPr lang="cs-CZ" smtClean="0"/>
              <a:pPr/>
              <a:t>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69B23B7D-4EE8-4DB4-86CF-F277BFA1C2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2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1470025"/>
          </a:xfrm>
        </p:spPr>
        <p:txBody>
          <a:bodyPr/>
          <a:lstStyle/>
          <a:p>
            <a:r>
              <a:rPr lang="cs-CZ" sz="3200" dirty="0" smtClean="0"/>
              <a:t>Fotbal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147" y="5013176"/>
            <a:ext cx="6135624" cy="11734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7772400" cy="1470025"/>
          </a:xfrm>
        </p:spPr>
        <p:txBody>
          <a:bodyPr/>
          <a:lstStyle/>
          <a:p>
            <a:r>
              <a:rPr lang="cs-CZ" dirty="0" smtClean="0"/>
              <a:t>Historie světového fotbalu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535785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Fotbal, který známe dnes, se podle dochovaných pramenů zrodil v Anglii v šedesátých letech devatenáctého století. To, co bylo předtím, fotbal jen zdaleka připomínalo. Zapátráme-li v historii, budeme dříve než o fotbale hovořit obecně o míčových hrách (Kilián, 2007).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1026" name="il_fi" descr="AI_LeatherFootball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571612"/>
            <a:ext cx="28575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/>
          <p:nvPr/>
        </p:nvSpPr>
        <p:spPr>
          <a:xfrm>
            <a:off x="285720" y="4357694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„To, s čím se hrálo, se nazývalo „míč“. Platón píše ve svém díle „</a:t>
            </a:r>
            <a:r>
              <a:rPr lang="cs-CZ" dirty="0" err="1"/>
              <a:t>Faidon</a:t>
            </a:r>
            <a:r>
              <a:rPr lang="cs-CZ" dirty="0"/>
              <a:t>“ o míči, který se skládal z dvanácti barevných dílů, v Řecku se údajně hrálo s míčem vycpaným, ale už tehdy se hrálo i s míčem plněným vzduchem. Římané ve středověku rozeznávali pět druhů míčů: malý, střední, velký, největší a prázdný míč. Řecky se nazýval „</a:t>
            </a:r>
            <a:r>
              <a:rPr lang="cs-CZ" i="1" dirty="0"/>
              <a:t>palla</a:t>
            </a:r>
            <a:r>
              <a:rPr lang="cs-CZ" dirty="0"/>
              <a:t>“, francouzsky „</a:t>
            </a:r>
            <a:r>
              <a:rPr lang="cs-CZ" i="1" dirty="0" err="1"/>
              <a:t>balle</a:t>
            </a:r>
            <a:r>
              <a:rPr lang="cs-CZ" dirty="0"/>
              <a:t>“, německy a anglicky „</a:t>
            </a:r>
            <a:r>
              <a:rPr lang="cs-CZ" i="1" dirty="0" err="1"/>
              <a:t>ball</a:t>
            </a:r>
            <a:r>
              <a:rPr lang="cs-CZ" dirty="0"/>
              <a:t>“. „</a:t>
            </a:r>
            <a:r>
              <a:rPr lang="cs-CZ" i="1" dirty="0" err="1"/>
              <a:t>Foot</a:t>
            </a:r>
            <a:r>
              <a:rPr lang="cs-CZ" dirty="0"/>
              <a:t>“ a „</a:t>
            </a:r>
            <a:r>
              <a:rPr lang="cs-CZ" i="1" dirty="0" err="1"/>
              <a:t>ball</a:t>
            </a:r>
            <a:r>
              <a:rPr lang="cs-CZ" dirty="0"/>
              <a:t>“ daly základ názvu </a:t>
            </a:r>
            <a:r>
              <a:rPr lang="cs-CZ" dirty="0" err="1"/>
              <a:t>football</a:t>
            </a:r>
            <a:r>
              <a:rPr lang="cs-CZ" dirty="0"/>
              <a:t>, což je spojení dvou anglických slov noha a míč. V češtině se začal využívat název kopaná, ale pojem fotbal zná celý svět.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7772400" cy="1470025"/>
          </a:xfrm>
        </p:spPr>
        <p:txBody>
          <a:bodyPr/>
          <a:lstStyle/>
          <a:p>
            <a:r>
              <a:rPr lang="cs-CZ" dirty="0" smtClean="0"/>
              <a:t>Historie českého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5072098" cy="2928958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V Čechách a na Moravě se fotbal začal hrát koncem 19. století v cyklistických a veslařských klubech a dále ve studentských kroužcích. První veřejný zápas se konal na začátku devadesátých let (přesně 15. srpna 1892) v Roudnici. Fotbal se sice hrál už sedm let předtím, ale pouze v rámci jiné sportovní činnosti. Za skutečného „otce“ fotbalu v Čechách je považován Josef </a:t>
            </a:r>
            <a:r>
              <a:rPr lang="cs-CZ" sz="1800" dirty="0" err="1" smtClean="0">
                <a:solidFill>
                  <a:schemeClr val="tx1"/>
                </a:solidFill>
              </a:rPr>
              <a:t>Rössler</a:t>
            </a:r>
            <a:r>
              <a:rPr lang="cs-CZ" sz="1800" dirty="0" smtClean="0">
                <a:solidFill>
                  <a:schemeClr val="tx1"/>
                </a:solidFill>
              </a:rPr>
              <a:t>-</a:t>
            </a:r>
            <a:r>
              <a:rPr lang="cs-CZ" sz="1800" dirty="0" err="1" smtClean="0">
                <a:solidFill>
                  <a:schemeClr val="tx1"/>
                </a:solidFill>
              </a:rPr>
              <a:t>Ořovský</a:t>
            </a:r>
            <a:r>
              <a:rPr lang="cs-CZ" sz="1800" dirty="0" smtClean="0">
                <a:solidFill>
                  <a:schemeClr val="tx1"/>
                </a:solidFill>
              </a:rPr>
              <a:t>.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2050" name="il_fi" descr="fotbal-historie-2-il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496"/>
            <a:ext cx="28575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1000108"/>
            <a:ext cx="7772400" cy="1470025"/>
          </a:xfrm>
        </p:spPr>
        <p:txBody>
          <a:bodyPr/>
          <a:lstStyle/>
          <a:p>
            <a:r>
              <a:rPr lang="cs-CZ" dirty="0" smtClean="0"/>
              <a:t>Charakteristika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2357430"/>
            <a:ext cx="6715172" cy="2571768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Fotbal je kolektivní, sportovní branková hra, při níž dvě družstva o 11 hráčích se snaží při zachování pravidel vstřelit soupeři co největší počet branek a současně jich co nejméně obdržet. Samotná hra se uskutečňuje v konkrétním utkání, které je charakterizováno určitým dějem a dodržováním objektivně platných pravidel. (VOTÍK a ZALABÁK, 2000). </a:t>
            </a:r>
          </a:p>
          <a:p>
            <a:pPr algn="l"/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fotbal-historie-1-il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214818"/>
            <a:ext cx="28575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cs-CZ" dirty="0" smtClean="0"/>
              <a:t>Základní pravidla fotbalu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1714488"/>
            <a:ext cx="7858180" cy="4572032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Hrací plocha v rozmezí 90-120 m, šířka 45-90 m 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Vnitřní rozměry branky jsou 7,32×2,44 m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Utkání hrají 2 družstva, z nichž každé má nejvýše 11 hráčů, 1 brankař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6náhradníků, z nich 3 můžou zasáhnout do hry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Hraje se na dva poločasy o 45 minutách, 15 min. přestávka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Hraje se na počet vstřelených branek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Branky je dosaženo ve chvíli, kdy míč úplně (celým objemem) přejde brankovou čáru mezi brankovými tyčemi a pod břevnem a útočící mužstvo před tím neporušilo žádné pravidlo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B23B7D-4EE8-4DB4-86CF-F277BFA1C2C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1000108"/>
            <a:ext cx="7772400" cy="1470025"/>
          </a:xfrm>
        </p:spPr>
        <p:txBody>
          <a:bodyPr/>
          <a:lstStyle/>
          <a:p>
            <a:r>
              <a:rPr lang="cs-CZ" dirty="0" smtClean="0"/>
              <a:t>Rozdělení dovedností ve fotbale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6400800" cy="1752600"/>
          </a:xfrm>
        </p:spPr>
        <p:txBody>
          <a:bodyPr/>
          <a:lstStyle/>
          <a:p>
            <a:pPr algn="l"/>
            <a:r>
              <a:rPr lang="cs-CZ" sz="1800" dirty="0" smtClean="0">
                <a:solidFill>
                  <a:schemeClr val="tx1"/>
                </a:solidFill>
              </a:rPr>
              <a:t>Herními činnostmi jednotlivce (HČJ – obranné a útočné)</a:t>
            </a:r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3108" y="2428868"/>
            <a:ext cx="38603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útočné:	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výběr místa (hra bez míče)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přihrávání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zpracování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vedení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obcházení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Střelba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obranné: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hráče s míčem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hráče bez míče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obsazování prostoru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odebírání míče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hra brankáře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útočná fáze:	bez míče - 	řízení hry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výběr místa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s míčem –	vykopávání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vyhazování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přihrávání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vedení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obcházení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zpracování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733" y="5013176"/>
            <a:ext cx="6135624" cy="11734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4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29</TotalTime>
  <Words>191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Motiv4</vt:lpstr>
      <vt:lpstr>1_Směsi</vt:lpstr>
      <vt:lpstr>2_Směsi</vt:lpstr>
      <vt:lpstr>1_MU_PPTprezentace_sablona_CZ</vt:lpstr>
      <vt:lpstr>3_Směsi</vt:lpstr>
      <vt:lpstr>Fotbal</vt:lpstr>
      <vt:lpstr>Historie světového fotbalu </vt:lpstr>
      <vt:lpstr>Historie českého fotbalu </vt:lpstr>
      <vt:lpstr>Charakteristika fotbalu </vt:lpstr>
      <vt:lpstr>Základní pravidla fotbalu </vt:lpstr>
      <vt:lpstr>Rozdělení dovedností ve fotbale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Fotbal</dc:title>
  <dc:creator>Josef</dc:creator>
  <cp:lastModifiedBy>zálešáková</cp:lastModifiedBy>
  <cp:revision>4</cp:revision>
  <dcterms:created xsi:type="dcterms:W3CDTF">2012-11-16T14:16:43Z</dcterms:created>
  <dcterms:modified xsi:type="dcterms:W3CDTF">2013-05-07T13:42:50Z</dcterms:modified>
</cp:coreProperties>
</file>