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Lst>
  <p:sldIdLst>
    <p:sldId id="256" r:id="rId6"/>
    <p:sldId id="257" r:id="rId7"/>
    <p:sldId id="258" r:id="rId8"/>
    <p:sldId id="259" r:id="rId9"/>
    <p:sldId id="260" r:id="rId10"/>
    <p:sldId id="261" r:id="rId11"/>
    <p:sldId id="262" r:id="rId12"/>
    <p:sldId id="263"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98" y="-9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F4ED808D-E505-4698-964E-BAAB13A5DE86}"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B2D7BF0-51A7-4562-A954-0E76CC7AB9D5}"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r>
              <a:rPr lang="cs-CZ"/>
              <a:t>Název prezentace v zápatí</a:t>
            </a:r>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F4ED808D-E505-4698-964E-BAAB13A5DE86}"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B2D7BF0-51A7-4562-A954-0E76CC7AB9D5}" type="slidenum">
              <a:rPr lang="cs-CZ" smtClean="0"/>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endParaRPr lang="cs-CZ"/>
          </a:p>
        </p:txBody>
      </p:sp>
      <p:sp>
        <p:nvSpPr>
          <p:cNvPr id="8"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endParaRPr lang="cs-CZ"/>
          </a:p>
        </p:txBody>
      </p:sp>
      <p:sp>
        <p:nvSpPr>
          <p:cNvPr id="4"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endParaRPr lang="cs-CZ"/>
          </a:p>
        </p:txBody>
      </p:sp>
      <p:sp>
        <p:nvSpPr>
          <p:cNvPr id="3"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emf"/><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emf"/><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emf"/><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6B2D7BF0-51A7-4562-A954-0E76CC7AB9D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5"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1" r:id="rId12"/>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6"/>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6"/>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6"/>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57224" y="1285860"/>
            <a:ext cx="7772400" cy="1470025"/>
          </a:xfrm>
        </p:spPr>
        <p:txBody>
          <a:bodyPr/>
          <a:lstStyle/>
          <a:p>
            <a:r>
              <a:rPr lang="cs-CZ" sz="4000" dirty="0" err="1" smtClean="0"/>
              <a:t>Ice</a:t>
            </a:r>
            <a:r>
              <a:rPr lang="cs-CZ" sz="4000" dirty="0" smtClean="0"/>
              <a:t> </a:t>
            </a:r>
            <a:r>
              <a:rPr lang="cs-CZ" sz="4000" dirty="0" err="1" smtClean="0"/>
              <a:t>Hockey</a:t>
            </a:r>
            <a:endParaRPr lang="cs-CZ" sz="4000" dirty="0"/>
          </a:p>
        </p:txBody>
      </p:sp>
      <p:sp>
        <p:nvSpPr>
          <p:cNvPr id="3" name="Podnadpis 2"/>
          <p:cNvSpPr>
            <a:spLocks noGrp="1"/>
          </p:cNvSpPr>
          <p:nvPr>
            <p:ph type="subTitle" idx="1"/>
          </p:nvPr>
        </p:nvSpPr>
        <p:spPr/>
        <p:txBody>
          <a:bodyPr/>
          <a:lstStyle/>
          <a:p>
            <a:endParaRPr lang="cs-CZ"/>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4188" y="4869160"/>
            <a:ext cx="6135624" cy="117348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32656" y="3068960"/>
            <a:ext cx="7772400" cy="1470025"/>
          </a:xfrm>
        </p:spPr>
        <p:txBody>
          <a:bodyPr/>
          <a:lstStyle/>
          <a:p>
            <a:r>
              <a:rPr lang="cs-CZ" dirty="0" smtClean="0"/>
              <a:t> </a:t>
            </a:r>
            <a:endParaRPr lang="cs-CZ" dirty="0"/>
          </a:p>
        </p:txBody>
      </p:sp>
      <p:sp>
        <p:nvSpPr>
          <p:cNvPr id="3" name="Podnadpis 2"/>
          <p:cNvSpPr>
            <a:spLocks noGrp="1"/>
          </p:cNvSpPr>
          <p:nvPr>
            <p:ph type="subTitle" idx="1"/>
          </p:nvPr>
        </p:nvSpPr>
        <p:spPr>
          <a:xfrm>
            <a:off x="785786" y="1357298"/>
            <a:ext cx="8072494" cy="4572032"/>
          </a:xfrm>
        </p:spPr>
        <p:txBody>
          <a:bodyPr/>
          <a:lstStyle/>
          <a:p>
            <a:pPr algn="l"/>
            <a:r>
              <a:rPr lang="en-US" b="1" dirty="0" smtClean="0">
                <a:solidFill>
                  <a:schemeClr val="tx2"/>
                </a:solidFill>
              </a:rPr>
              <a:t>History and Development of Ice Hockey</a:t>
            </a:r>
            <a:endParaRPr lang="cs-CZ" b="1" dirty="0" smtClean="0">
              <a:solidFill>
                <a:schemeClr val="tx2"/>
              </a:solidFill>
            </a:endParaRPr>
          </a:p>
          <a:p>
            <a:pPr algn="l"/>
            <a:r>
              <a:rPr lang="en-US" sz="1200" dirty="0" smtClean="0"/>
              <a:t>There is a number of viewpoints and opinions on where the game actually originated and who created it. The roots of ice hockey are to be looked for deep in the past. In Athens National Museum, there is a painting of boys playing a game with curved sticks and a ball. This game was called </a:t>
            </a:r>
            <a:r>
              <a:rPr lang="en-US" sz="1200" dirty="0" err="1" smtClean="0"/>
              <a:t>Keratizein</a:t>
            </a:r>
            <a:r>
              <a:rPr lang="en-US" sz="1200" dirty="0" smtClean="0"/>
              <a:t> by ancient Greeks. All is depicted on an embossment dated approximately 480 AD. At that time, it was field hockey, i.e. without skates and most probably without any fast movements and rough clashes. It was played for amusement not to compete between two opponents. Paintings by Flemish painters from the 16</a:t>
            </a:r>
            <a:r>
              <a:rPr lang="en-US" sz="1200" baseline="30000" dirty="0" smtClean="0"/>
              <a:t>th</a:t>
            </a:r>
            <a:r>
              <a:rPr lang="en-US" sz="1200" dirty="0" smtClean="0"/>
              <a:t> Century depict a man with a hockey stick on ice. Sliding on ice must have definitely played a certain role during the game. Similar proofs are to be found at other places in Europe: Russia, Germany, Scotland and England. First references about a European game similar to hockey come from 1600. This game was called “</a:t>
            </a:r>
            <a:r>
              <a:rPr lang="en-US" sz="1200" dirty="0" err="1" smtClean="0"/>
              <a:t>hurley</a:t>
            </a:r>
            <a:r>
              <a:rPr lang="en-US" sz="1200" dirty="0" smtClean="0"/>
              <a:t>” and it was played prevailingly in Ireland, Scotland and England. The game resembled present golf and hockey mixed together. Thanks to Irish immigrants, this game spread to Nova Scotia in Canada around 1770. Subsequently, it spread from Nova Scotia to Boston in 1860 which are the first references about the game in the USA. Canada plays an important part among the countries where hockey or some similar game was played. According to historians, Halifax became the first place where hockey started to be played. Therefore, Halifax in Canada is nowadays considered the birthplace of hockey. Current hockey as we know it today developed in North America in the course of many years.</a:t>
            </a:r>
            <a:r>
              <a:rPr lang="cs-CZ" sz="1200" dirty="0" smtClean="0"/>
              <a:t> (historie.hokej.</a:t>
            </a:r>
            <a:r>
              <a:rPr lang="cs-CZ" sz="1200" dirty="0" err="1" smtClean="0"/>
              <a:t>cz</a:t>
            </a:r>
            <a:r>
              <a:rPr lang="cs-CZ" sz="1200" dirty="0" smtClean="0"/>
              <a:t>).</a:t>
            </a:r>
          </a:p>
          <a:p>
            <a:pPr algn="l"/>
            <a:endParaRPr lang="cs-CZ" sz="1200"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6B2D7BF0-51A7-4562-A954-0E76CC7AB9D5}" type="slidenum">
              <a:rPr lang="cs-CZ" smtClean="0"/>
              <a:pPr/>
              <a:t>2</a:t>
            </a:fld>
            <a:endParaRPr lang="cs-CZ" dirty="0"/>
          </a:p>
        </p:txBody>
      </p:sp>
      <p:pic>
        <p:nvPicPr>
          <p:cNvPr id="1026" name="Picture 2" descr="http://www.bringthenhltohamilton.com/images/WG-1.jpg"/>
          <p:cNvPicPr>
            <a:picLocks noChangeAspect="1" noChangeArrowheads="1"/>
          </p:cNvPicPr>
          <p:nvPr/>
        </p:nvPicPr>
        <p:blipFill>
          <a:blip r:embed="rId2" cstate="print"/>
          <a:srcRect/>
          <a:stretch>
            <a:fillRect/>
          </a:stretch>
        </p:blipFill>
        <p:spPr bwMode="auto">
          <a:xfrm>
            <a:off x="4786314" y="4500570"/>
            <a:ext cx="3555995" cy="22102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928670"/>
            <a:ext cx="8229600" cy="1143000"/>
          </a:xfrm>
        </p:spPr>
        <p:txBody>
          <a:bodyPr/>
          <a:lstStyle/>
          <a:p>
            <a:r>
              <a:rPr lang="en-US" dirty="0" smtClean="0"/>
              <a:t>Basic Characteristics and Rules of Ice Hockey</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214282" y="1714488"/>
            <a:ext cx="8520115" cy="5006975"/>
          </a:xfrm>
        </p:spPr>
        <p:txBody>
          <a:bodyPr/>
          <a:lstStyle/>
          <a:p>
            <a:pPr>
              <a:buNone/>
            </a:pPr>
            <a:r>
              <a:rPr lang="cs-CZ" sz="1600" dirty="0" smtClean="0"/>
              <a:t>      </a:t>
            </a:r>
            <a:r>
              <a:rPr lang="en-US" sz="1600" dirty="0" smtClean="0"/>
              <a:t>Ice hockey is one of the fastest team sports played on an ice rink. It is specific in a high number of unusual activities. Such activities include skating, controlling the puck with a hockey stick or very frequent physical contact with the opponent. </a:t>
            </a:r>
            <a:endParaRPr lang="cs-CZ" sz="1600" dirty="0" smtClean="0"/>
          </a:p>
          <a:p>
            <a:pPr>
              <a:buNone/>
            </a:pPr>
            <a:endParaRPr lang="cs-CZ" sz="1600" dirty="0" smtClean="0"/>
          </a:p>
          <a:p>
            <a:pPr>
              <a:buNone/>
            </a:pPr>
            <a:endParaRPr lang="cs-CZ" sz="1600" dirty="0"/>
          </a:p>
        </p:txBody>
      </p:sp>
      <p:sp>
        <p:nvSpPr>
          <p:cNvPr id="4" name="Zástupný symbol pro zápatí 3"/>
          <p:cNvSpPr>
            <a:spLocks noGrp="1"/>
          </p:cNvSpPr>
          <p:nvPr>
            <p:ph type="ftr" sz="quarter" idx="10"/>
          </p:nvPr>
        </p:nvSpPr>
        <p:spPr/>
        <p:txBody>
          <a:bodyPr/>
          <a:lstStyle/>
          <a:p>
            <a:r>
              <a:rPr lang="cs-CZ" dirty="0" smtClean="0"/>
              <a:t>Název prezentace v zápatí</a:t>
            </a:r>
            <a:endParaRPr lang="cs-CZ" dirty="0"/>
          </a:p>
        </p:txBody>
      </p:sp>
      <p:sp>
        <p:nvSpPr>
          <p:cNvPr id="5" name="Zástupný symbol pro číslo snímku 4"/>
          <p:cNvSpPr>
            <a:spLocks noGrp="1"/>
          </p:cNvSpPr>
          <p:nvPr>
            <p:ph type="sldNum" sz="quarter" idx="11"/>
          </p:nvPr>
        </p:nvSpPr>
        <p:spPr/>
        <p:txBody>
          <a:bodyPr/>
          <a:lstStyle/>
          <a:p>
            <a:fld id="{A069CEC9-C689-464C-BA85-4B82EDBA7F52}" type="slidenum">
              <a:rPr lang="cs-CZ" smtClean="0"/>
              <a:pPr/>
              <a:t>3</a:t>
            </a:fld>
            <a:endParaRPr lang="cs-CZ"/>
          </a:p>
        </p:txBody>
      </p:sp>
      <p:sp>
        <p:nvSpPr>
          <p:cNvPr id="6" name="Obdélník 5"/>
          <p:cNvSpPr/>
          <p:nvPr/>
        </p:nvSpPr>
        <p:spPr>
          <a:xfrm>
            <a:off x="571472" y="2928934"/>
            <a:ext cx="8176992" cy="2800767"/>
          </a:xfrm>
          <a:prstGeom prst="rect">
            <a:avLst/>
          </a:prstGeom>
        </p:spPr>
        <p:txBody>
          <a:bodyPr wrap="square">
            <a:spAutoFit/>
          </a:bodyPr>
          <a:lstStyle/>
          <a:p>
            <a:pPr>
              <a:buFont typeface="Arial" pitchFamily="34" charset="0"/>
              <a:buChar char="•"/>
            </a:pPr>
            <a:r>
              <a:rPr lang="en-US" sz="1600" dirty="0" smtClean="0"/>
              <a:t>The aim of the game is for skating players to score the puck controlled with the hockey stick into the opponent’s goal. </a:t>
            </a:r>
            <a:r>
              <a:rPr lang="cs-CZ" sz="1600" dirty="0" smtClean="0"/>
              <a:t> </a:t>
            </a:r>
          </a:p>
          <a:p>
            <a:pPr>
              <a:buFont typeface="Arial" pitchFamily="34" charset="0"/>
              <a:buChar char="•"/>
            </a:pPr>
            <a:r>
              <a:rPr lang="en-US" sz="1600" dirty="0" smtClean="0"/>
              <a:t>The winner of the match is the team who scored more goals</a:t>
            </a:r>
            <a:r>
              <a:rPr lang="cs-CZ" sz="1600" dirty="0" smtClean="0"/>
              <a:t>.</a:t>
            </a:r>
          </a:p>
          <a:p>
            <a:pPr>
              <a:buFont typeface="Arial" pitchFamily="34" charset="0"/>
              <a:buChar char="•"/>
            </a:pPr>
            <a:r>
              <a:rPr lang="en-US" sz="1600" dirty="0" smtClean="0"/>
              <a:t>Two teams – each is formed of six players on the ice one of whom is the goalkeeper</a:t>
            </a:r>
            <a:r>
              <a:rPr lang="cs-CZ" sz="1600" dirty="0" smtClean="0"/>
              <a:t>.</a:t>
            </a:r>
          </a:p>
          <a:p>
            <a:pPr>
              <a:buFont typeface="Arial" pitchFamily="34" charset="0"/>
              <a:buChar char="•"/>
            </a:pPr>
            <a:r>
              <a:rPr lang="cs-CZ" sz="1600" dirty="0" smtClean="0"/>
              <a:t>T</a:t>
            </a:r>
            <a:r>
              <a:rPr lang="en-US" sz="1600" dirty="0" smtClean="0"/>
              <a:t>he whole team can comprise up to 22 hockey players who can change in a more or less arbitrary way.</a:t>
            </a:r>
            <a:endParaRPr lang="cs-CZ" sz="1600" dirty="0" smtClean="0"/>
          </a:p>
          <a:p>
            <a:pPr>
              <a:buFont typeface="Arial" pitchFamily="34" charset="0"/>
              <a:buChar char="•"/>
            </a:pPr>
            <a:r>
              <a:rPr lang="en-US" sz="1600" dirty="0" smtClean="0"/>
              <a:t>The match lasts for 60 minutes and is composed of three periods each lasting 20 minutes.</a:t>
            </a:r>
            <a:endParaRPr lang="cs-CZ" sz="1600" dirty="0" smtClean="0"/>
          </a:p>
          <a:p>
            <a:pPr>
              <a:buFont typeface="Arial" pitchFamily="34" charset="0"/>
              <a:buChar char="•"/>
            </a:pPr>
            <a:r>
              <a:rPr lang="en-US" sz="1600" dirty="0" smtClean="0"/>
              <a:t>The whole game is supervised by the referee</a:t>
            </a:r>
            <a:r>
              <a:rPr lang="cs-CZ" sz="1600" dirty="0" smtClean="0"/>
              <a:t>s.</a:t>
            </a:r>
          </a:p>
          <a:p>
            <a:r>
              <a:rPr lang="en-US" sz="1600" dirty="0" smtClean="0"/>
              <a:t>Czech hockey observes the rules of IIHF (International Ice Hockey Federation).</a:t>
            </a:r>
            <a:endParaRPr lang="cs-CZ" sz="1600" dirty="0" smtClean="0"/>
          </a:p>
          <a:p>
            <a:endParaRPr lang="cs-CZ"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628800"/>
            <a:ext cx="8229600" cy="1143000"/>
          </a:xfrm>
        </p:spPr>
        <p:txBody>
          <a:bodyPr/>
          <a:lstStyle/>
          <a:p>
            <a:r>
              <a:rPr lang="cs-CZ" dirty="0" err="1" smtClean="0"/>
              <a:t>Ice</a:t>
            </a:r>
            <a:r>
              <a:rPr lang="cs-CZ" dirty="0" smtClean="0"/>
              <a:t> </a:t>
            </a:r>
            <a:r>
              <a:rPr lang="cs-CZ" dirty="0" err="1" smtClean="0"/>
              <a:t>Rink</a:t>
            </a:r>
            <a:endParaRPr lang="cs-CZ" dirty="0"/>
          </a:p>
        </p:txBody>
      </p:sp>
      <p:sp>
        <p:nvSpPr>
          <p:cNvPr id="3" name="Zástupný symbol pro obsah 2"/>
          <p:cNvSpPr>
            <a:spLocks noGrp="1"/>
          </p:cNvSpPr>
          <p:nvPr>
            <p:ph idx="1"/>
          </p:nvPr>
        </p:nvSpPr>
        <p:spPr/>
        <p:txBody>
          <a:bodyPr/>
          <a:lstStyle/>
          <a:p>
            <a:pPr>
              <a:buNone/>
            </a:pPr>
            <a:r>
              <a:rPr lang="cs-CZ" dirty="0" smtClean="0"/>
              <a:t>  </a:t>
            </a:r>
            <a:endParaRPr lang="cs-CZ" dirty="0"/>
          </a:p>
        </p:txBody>
      </p:sp>
      <p:sp>
        <p:nvSpPr>
          <p:cNvPr id="4" name="Zástupný symbol pro zápatí 3"/>
          <p:cNvSpPr>
            <a:spLocks noGrp="1"/>
          </p:cNvSpPr>
          <p:nvPr>
            <p:ph type="ftr" sz="quarter" idx="10"/>
          </p:nvPr>
        </p:nvSpPr>
        <p:spPr/>
        <p:txBody>
          <a:bodyPr/>
          <a:lstStyle/>
          <a:p>
            <a:r>
              <a:rPr lang="cs-CZ" smtClean="0"/>
              <a:t>Název prezentace v zápatí</a:t>
            </a:r>
            <a:endParaRPr lang="cs-CZ"/>
          </a:p>
        </p:txBody>
      </p:sp>
      <p:sp>
        <p:nvSpPr>
          <p:cNvPr id="5" name="Zástupný symbol pro číslo snímku 4"/>
          <p:cNvSpPr>
            <a:spLocks noGrp="1"/>
          </p:cNvSpPr>
          <p:nvPr>
            <p:ph type="sldNum" sz="quarter" idx="11"/>
          </p:nvPr>
        </p:nvSpPr>
        <p:spPr/>
        <p:txBody>
          <a:bodyPr/>
          <a:lstStyle/>
          <a:p>
            <a:fld id="{A069CEC9-C689-464C-BA85-4B82EDBA7F52}" type="slidenum">
              <a:rPr lang="cs-CZ" smtClean="0"/>
              <a:pPr/>
              <a:t>4</a:t>
            </a:fld>
            <a:endParaRPr lang="cs-CZ"/>
          </a:p>
        </p:txBody>
      </p:sp>
      <p:pic>
        <p:nvPicPr>
          <p:cNvPr id="2051" name="il_fi" descr="http://www.vysspa.cz/images/stories/sportovni_pravidla/hraci_plocha_pozemni_hokej.jpg"/>
          <p:cNvPicPr>
            <a:picLocks noChangeAspect="1" noChangeArrowheads="1"/>
          </p:cNvPicPr>
          <p:nvPr/>
        </p:nvPicPr>
        <p:blipFill>
          <a:blip r:embed="rId2" cstate="print"/>
          <a:srcRect/>
          <a:stretch>
            <a:fillRect/>
          </a:stretch>
        </p:blipFill>
        <p:spPr bwMode="auto">
          <a:xfrm>
            <a:off x="3857620" y="785794"/>
            <a:ext cx="4714875" cy="5886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1142984"/>
            <a:ext cx="8229600" cy="1143000"/>
          </a:xfrm>
        </p:spPr>
        <p:txBody>
          <a:bodyPr/>
          <a:lstStyle/>
          <a:p>
            <a:r>
              <a:rPr lang="en-US" dirty="0" smtClean="0"/>
              <a:t>OFFENSIVE GAME ACTIVITIES OF AN INDIVIDUAL</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642910" y="2000240"/>
            <a:ext cx="8234363" cy="5006975"/>
          </a:xfrm>
        </p:spPr>
        <p:txBody>
          <a:bodyPr/>
          <a:lstStyle/>
          <a:p>
            <a:r>
              <a:rPr lang="cs-CZ" sz="2000" dirty="0" err="1" smtClean="0"/>
              <a:t>Passing</a:t>
            </a:r>
            <a:endParaRPr lang="cs-CZ" sz="2000" dirty="0" smtClean="0"/>
          </a:p>
          <a:p>
            <a:r>
              <a:rPr lang="cs-CZ" sz="2000" dirty="0" err="1" smtClean="0"/>
              <a:t>Shooting</a:t>
            </a:r>
            <a:endParaRPr lang="cs-CZ" sz="2000" dirty="0" smtClean="0"/>
          </a:p>
          <a:p>
            <a:pPr lvl="1"/>
            <a:r>
              <a:rPr lang="cs-CZ" sz="2000" dirty="0" err="1" smtClean="0"/>
              <a:t>Sweep</a:t>
            </a:r>
            <a:endParaRPr lang="cs-CZ" sz="2000" dirty="0" smtClean="0"/>
          </a:p>
          <a:p>
            <a:pPr lvl="1"/>
            <a:r>
              <a:rPr lang="cs-CZ" sz="2000" dirty="0" err="1" smtClean="0"/>
              <a:t>Snap</a:t>
            </a:r>
            <a:r>
              <a:rPr lang="cs-CZ" sz="2000" dirty="0" smtClean="0"/>
              <a:t> </a:t>
            </a:r>
            <a:r>
              <a:rPr lang="cs-CZ" sz="2000" dirty="0" err="1" smtClean="0"/>
              <a:t>sweep</a:t>
            </a:r>
            <a:endParaRPr lang="cs-CZ" sz="2000" dirty="0" smtClean="0"/>
          </a:p>
          <a:p>
            <a:r>
              <a:rPr lang="cs-CZ" sz="2000" dirty="0" smtClean="0"/>
              <a:t>Clearing </a:t>
            </a:r>
            <a:r>
              <a:rPr lang="cs-CZ" sz="2000" dirty="0" err="1" smtClean="0"/>
              <a:t>with</a:t>
            </a:r>
            <a:r>
              <a:rPr lang="cs-CZ" sz="2000" dirty="0" smtClean="0"/>
              <a:t> </a:t>
            </a:r>
            <a:r>
              <a:rPr lang="cs-CZ" sz="2000" dirty="0" err="1" smtClean="0"/>
              <a:t>the</a:t>
            </a:r>
            <a:r>
              <a:rPr lang="cs-CZ" sz="2000" dirty="0" smtClean="0"/>
              <a:t> </a:t>
            </a:r>
            <a:r>
              <a:rPr lang="cs-CZ" sz="2000" dirty="0" err="1" smtClean="0"/>
              <a:t>puck</a:t>
            </a:r>
            <a:endParaRPr lang="cs-CZ" sz="2000" dirty="0" smtClean="0"/>
          </a:p>
          <a:p>
            <a:pPr lvl="1"/>
            <a:r>
              <a:rPr lang="cs-CZ" sz="2000" dirty="0" smtClean="0"/>
              <a:t>Controlling </a:t>
            </a:r>
            <a:r>
              <a:rPr lang="cs-CZ" sz="2000" dirty="0" err="1" smtClean="0"/>
              <a:t>the</a:t>
            </a:r>
            <a:r>
              <a:rPr lang="cs-CZ" sz="2000" dirty="0" smtClean="0"/>
              <a:t> </a:t>
            </a:r>
            <a:r>
              <a:rPr lang="cs-CZ" sz="2000" dirty="0" err="1" smtClean="0"/>
              <a:t>puck</a:t>
            </a:r>
            <a:endParaRPr lang="cs-CZ" sz="2000" dirty="0" smtClean="0"/>
          </a:p>
          <a:p>
            <a:pPr lvl="5"/>
            <a:r>
              <a:rPr lang="cs-CZ" sz="2000" dirty="0" smtClean="0"/>
              <a:t>Controlling by </a:t>
            </a:r>
            <a:r>
              <a:rPr lang="cs-CZ" sz="2000" dirty="0" err="1" smtClean="0"/>
              <a:t>short</a:t>
            </a:r>
            <a:r>
              <a:rPr lang="cs-CZ" sz="2000" dirty="0" smtClean="0"/>
              <a:t> </a:t>
            </a:r>
            <a:r>
              <a:rPr lang="cs-CZ" sz="2000" dirty="0" err="1" smtClean="0"/>
              <a:t>and</a:t>
            </a:r>
            <a:r>
              <a:rPr lang="cs-CZ" sz="2000" dirty="0" smtClean="0"/>
              <a:t> </a:t>
            </a:r>
            <a:r>
              <a:rPr lang="cs-CZ" sz="2000" dirty="0" err="1" smtClean="0"/>
              <a:t>long</a:t>
            </a:r>
            <a:r>
              <a:rPr lang="cs-CZ" sz="2000" dirty="0" smtClean="0"/>
              <a:t> </a:t>
            </a:r>
            <a:r>
              <a:rPr lang="cs-CZ" sz="2000" dirty="0" err="1" smtClean="0"/>
              <a:t>dribbling</a:t>
            </a:r>
            <a:endParaRPr lang="cs-CZ" sz="2000" dirty="0" smtClean="0"/>
          </a:p>
          <a:p>
            <a:pPr lvl="5"/>
            <a:r>
              <a:rPr lang="cs-CZ" sz="2000" dirty="0" smtClean="0"/>
              <a:t>Controlling by </a:t>
            </a:r>
            <a:r>
              <a:rPr lang="cs-CZ" sz="2000" dirty="0" err="1" smtClean="0"/>
              <a:t>dragging</a:t>
            </a:r>
            <a:r>
              <a:rPr lang="cs-CZ" sz="2000" dirty="0" smtClean="0"/>
              <a:t> </a:t>
            </a:r>
            <a:r>
              <a:rPr lang="cs-CZ" sz="2000" dirty="0" err="1" smtClean="0"/>
              <a:t>and</a:t>
            </a:r>
            <a:r>
              <a:rPr lang="cs-CZ" sz="2000" dirty="0" smtClean="0"/>
              <a:t> </a:t>
            </a:r>
            <a:r>
              <a:rPr lang="cs-CZ" sz="2000" dirty="0" err="1" smtClean="0"/>
              <a:t>pushing</a:t>
            </a:r>
            <a:r>
              <a:rPr lang="cs-CZ" sz="2000" dirty="0" smtClean="0"/>
              <a:t> </a:t>
            </a:r>
            <a:r>
              <a:rPr lang="cs-CZ" sz="2000" dirty="0" err="1" smtClean="0"/>
              <a:t>the</a:t>
            </a:r>
            <a:r>
              <a:rPr lang="cs-CZ" sz="2000" dirty="0" smtClean="0"/>
              <a:t> </a:t>
            </a:r>
            <a:r>
              <a:rPr lang="cs-CZ" sz="2000" dirty="0" err="1" smtClean="0"/>
              <a:t>puck</a:t>
            </a:r>
            <a:endParaRPr lang="cs-CZ" sz="2000" dirty="0" smtClean="0"/>
          </a:p>
          <a:p>
            <a:pPr lvl="5"/>
            <a:endParaRPr lang="cs-CZ" sz="1600" dirty="0" smtClean="0"/>
          </a:p>
          <a:p>
            <a:pPr lvl="5">
              <a:buNone/>
            </a:pPr>
            <a:endParaRPr lang="cs-CZ" sz="1600" dirty="0" smtClean="0"/>
          </a:p>
        </p:txBody>
      </p:sp>
      <p:sp>
        <p:nvSpPr>
          <p:cNvPr id="4" name="Zástupný symbol pro zápatí 3"/>
          <p:cNvSpPr>
            <a:spLocks noGrp="1"/>
          </p:cNvSpPr>
          <p:nvPr>
            <p:ph type="ftr" sz="quarter" idx="10"/>
          </p:nvPr>
        </p:nvSpPr>
        <p:spPr/>
        <p:txBody>
          <a:bodyPr/>
          <a:lstStyle/>
          <a:p>
            <a:r>
              <a:rPr lang="cs-CZ" smtClean="0"/>
              <a:t>Název prezentace v zápatí</a:t>
            </a:r>
            <a:endParaRPr lang="cs-CZ"/>
          </a:p>
        </p:txBody>
      </p:sp>
      <p:sp>
        <p:nvSpPr>
          <p:cNvPr id="5" name="Zástupný symbol pro číslo snímku 4"/>
          <p:cNvSpPr>
            <a:spLocks noGrp="1"/>
          </p:cNvSpPr>
          <p:nvPr>
            <p:ph type="sldNum" sz="quarter" idx="11"/>
          </p:nvPr>
        </p:nvSpPr>
        <p:spPr/>
        <p:txBody>
          <a:bodyPr/>
          <a:lstStyle/>
          <a:p>
            <a:fld id="{A069CEC9-C689-464C-BA85-4B82EDBA7F52}" type="slidenum">
              <a:rPr lang="cs-CZ" smtClean="0"/>
              <a:pPr/>
              <a:t>5</a:t>
            </a:fld>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229600" cy="1143000"/>
          </a:xfrm>
        </p:spPr>
        <p:txBody>
          <a:bodyPr/>
          <a:lstStyle/>
          <a:p>
            <a:r>
              <a:rPr lang="en-US" dirty="0" smtClean="0"/>
              <a:t>DEFENSIVE GAME ACTIVITIES OF AN INDIVIDUAL</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909637" y="2214554"/>
            <a:ext cx="8234363" cy="5006975"/>
          </a:xfrm>
        </p:spPr>
        <p:txBody>
          <a:bodyPr/>
          <a:lstStyle/>
          <a:p>
            <a:r>
              <a:rPr lang="cs-CZ" sz="2000" dirty="0" err="1" smtClean="0"/>
              <a:t>Stealing</a:t>
            </a:r>
            <a:r>
              <a:rPr lang="cs-CZ" sz="2000" dirty="0" smtClean="0"/>
              <a:t> </a:t>
            </a:r>
            <a:r>
              <a:rPr lang="cs-CZ" sz="2000" dirty="0" err="1" smtClean="0"/>
              <a:t>the</a:t>
            </a:r>
            <a:r>
              <a:rPr lang="cs-CZ" sz="2000" dirty="0" smtClean="0"/>
              <a:t> </a:t>
            </a:r>
            <a:r>
              <a:rPr lang="cs-CZ" sz="2000" dirty="0" err="1" smtClean="0"/>
              <a:t>puck</a:t>
            </a:r>
            <a:r>
              <a:rPr lang="cs-CZ" sz="2000" dirty="0" smtClean="0"/>
              <a:t> </a:t>
            </a:r>
          </a:p>
          <a:p>
            <a:pPr lvl="1"/>
            <a:r>
              <a:rPr lang="cs-CZ" sz="2000" dirty="0" smtClean="0"/>
              <a:t>By </a:t>
            </a:r>
            <a:r>
              <a:rPr lang="cs-CZ" sz="2000" dirty="0" err="1" smtClean="0"/>
              <a:t>poking</a:t>
            </a:r>
            <a:r>
              <a:rPr lang="cs-CZ" sz="2000" dirty="0" smtClean="0"/>
              <a:t> </a:t>
            </a:r>
            <a:r>
              <a:rPr lang="cs-CZ" sz="2000" dirty="0" err="1" smtClean="0"/>
              <a:t>the</a:t>
            </a:r>
            <a:r>
              <a:rPr lang="cs-CZ" sz="2000" dirty="0" smtClean="0"/>
              <a:t> </a:t>
            </a:r>
            <a:r>
              <a:rPr lang="cs-CZ" sz="2000" dirty="0" err="1" smtClean="0"/>
              <a:t>puck</a:t>
            </a:r>
            <a:r>
              <a:rPr lang="cs-CZ" sz="2000" dirty="0" smtClean="0"/>
              <a:t> </a:t>
            </a:r>
            <a:r>
              <a:rPr lang="cs-CZ" sz="2000" dirty="0" err="1" smtClean="0"/>
              <a:t>out</a:t>
            </a:r>
            <a:endParaRPr lang="cs-CZ" sz="2000" dirty="0" smtClean="0"/>
          </a:p>
          <a:p>
            <a:pPr lvl="1"/>
            <a:r>
              <a:rPr lang="cs-CZ" sz="2000" dirty="0" smtClean="0"/>
              <a:t>By </a:t>
            </a:r>
            <a:r>
              <a:rPr lang="cs-CZ" sz="2000" dirty="0" err="1" smtClean="0"/>
              <a:t>raising</a:t>
            </a:r>
            <a:r>
              <a:rPr lang="cs-CZ" sz="2000" dirty="0" smtClean="0"/>
              <a:t> </a:t>
            </a:r>
            <a:r>
              <a:rPr lang="cs-CZ" sz="2000" dirty="0" err="1" smtClean="0"/>
              <a:t>the</a:t>
            </a:r>
            <a:r>
              <a:rPr lang="cs-CZ" sz="2000" dirty="0" smtClean="0"/>
              <a:t> </a:t>
            </a:r>
            <a:r>
              <a:rPr lang="cs-CZ" sz="2000" dirty="0" err="1" smtClean="0"/>
              <a:t>stick</a:t>
            </a:r>
            <a:endParaRPr lang="cs-CZ" sz="2000" dirty="0" smtClean="0"/>
          </a:p>
          <a:p>
            <a:pPr lvl="1"/>
            <a:r>
              <a:rPr lang="cs-CZ" sz="2000" dirty="0" smtClean="0"/>
              <a:t>By </a:t>
            </a:r>
            <a:r>
              <a:rPr lang="cs-CZ" sz="2000" dirty="0" err="1" smtClean="0"/>
              <a:t>hitting</a:t>
            </a:r>
            <a:r>
              <a:rPr lang="cs-CZ" sz="2000" dirty="0" smtClean="0"/>
              <a:t> </a:t>
            </a:r>
            <a:r>
              <a:rPr lang="cs-CZ" sz="2000" dirty="0" err="1" smtClean="0"/>
              <a:t>the</a:t>
            </a:r>
            <a:r>
              <a:rPr lang="cs-CZ" sz="2000" dirty="0" smtClean="0"/>
              <a:t> </a:t>
            </a:r>
            <a:r>
              <a:rPr lang="cs-CZ" sz="2000" dirty="0" err="1" smtClean="0"/>
              <a:t>stick</a:t>
            </a:r>
            <a:r>
              <a:rPr lang="cs-CZ" sz="2000" dirty="0" smtClean="0"/>
              <a:t> (</a:t>
            </a:r>
            <a:r>
              <a:rPr lang="cs-CZ" sz="2000" dirty="0" err="1" smtClean="0"/>
              <a:t>or</a:t>
            </a:r>
            <a:r>
              <a:rPr lang="cs-CZ" sz="2000" dirty="0" smtClean="0"/>
              <a:t> </a:t>
            </a:r>
            <a:r>
              <a:rPr lang="cs-CZ" sz="2000" dirty="0" err="1" smtClean="0"/>
              <a:t>the</a:t>
            </a:r>
            <a:r>
              <a:rPr lang="cs-CZ" sz="2000" dirty="0" smtClean="0"/>
              <a:t> </a:t>
            </a:r>
            <a:r>
              <a:rPr lang="cs-CZ" sz="2000" dirty="0" err="1" smtClean="0"/>
              <a:t>puck</a:t>
            </a:r>
            <a:r>
              <a:rPr lang="cs-CZ" sz="2000" dirty="0" smtClean="0"/>
              <a:t>)</a:t>
            </a:r>
          </a:p>
          <a:p>
            <a:r>
              <a:rPr lang="cs-CZ" sz="2000" dirty="0" err="1" smtClean="0"/>
              <a:t>Personal</a:t>
            </a:r>
            <a:r>
              <a:rPr lang="cs-CZ" sz="2000" dirty="0" smtClean="0"/>
              <a:t> </a:t>
            </a:r>
            <a:r>
              <a:rPr lang="cs-CZ" sz="2000" dirty="0" err="1" smtClean="0"/>
              <a:t>fight</a:t>
            </a:r>
            <a:r>
              <a:rPr lang="cs-CZ" sz="2000" dirty="0" smtClean="0"/>
              <a:t> </a:t>
            </a:r>
          </a:p>
          <a:p>
            <a:pPr lvl="1"/>
            <a:r>
              <a:rPr lang="en-US" sz="2000" dirty="0" smtClean="0"/>
              <a:t>The fight has got three stages:</a:t>
            </a:r>
            <a:endParaRPr lang="cs-CZ" sz="2000" dirty="0" smtClean="0"/>
          </a:p>
          <a:p>
            <a:pPr lvl="2"/>
            <a:r>
              <a:rPr lang="cs-CZ" sz="1800" dirty="0" err="1" smtClean="0"/>
              <a:t>Approaching</a:t>
            </a:r>
            <a:r>
              <a:rPr lang="cs-CZ" sz="1800" dirty="0" smtClean="0"/>
              <a:t> </a:t>
            </a:r>
            <a:r>
              <a:rPr lang="cs-CZ" sz="1800" dirty="0" err="1" smtClean="0"/>
              <a:t>the</a:t>
            </a:r>
            <a:r>
              <a:rPr lang="cs-CZ" sz="1800" dirty="0" smtClean="0"/>
              <a:t> </a:t>
            </a:r>
            <a:r>
              <a:rPr lang="cs-CZ" sz="1800" dirty="0" err="1" smtClean="0"/>
              <a:t>player</a:t>
            </a:r>
            <a:endParaRPr lang="cs-CZ" sz="1800" dirty="0" smtClean="0"/>
          </a:p>
          <a:p>
            <a:pPr lvl="2"/>
            <a:r>
              <a:rPr lang="cs-CZ" sz="1800" dirty="0" err="1" smtClean="0"/>
              <a:t>Getting</a:t>
            </a:r>
            <a:r>
              <a:rPr lang="cs-CZ" sz="1800" dirty="0" smtClean="0"/>
              <a:t> </a:t>
            </a:r>
            <a:r>
              <a:rPr lang="cs-CZ" sz="1800" dirty="0" err="1" smtClean="0"/>
              <a:t>into</a:t>
            </a:r>
            <a:r>
              <a:rPr lang="cs-CZ" sz="1800" dirty="0" smtClean="0"/>
              <a:t> </a:t>
            </a:r>
            <a:r>
              <a:rPr lang="cs-CZ" sz="1800" dirty="0" err="1" smtClean="0"/>
              <a:t>contact</a:t>
            </a:r>
            <a:endParaRPr lang="cs-CZ" sz="1800" dirty="0" smtClean="0"/>
          </a:p>
          <a:p>
            <a:pPr lvl="2"/>
            <a:r>
              <a:rPr lang="cs-CZ" sz="1800" dirty="0" err="1" smtClean="0"/>
              <a:t>Winning</a:t>
            </a:r>
            <a:r>
              <a:rPr lang="cs-CZ" sz="1800" dirty="0" smtClean="0"/>
              <a:t> </a:t>
            </a:r>
            <a:r>
              <a:rPr lang="cs-CZ" sz="1800" dirty="0" err="1" smtClean="0"/>
              <a:t>the</a:t>
            </a:r>
            <a:r>
              <a:rPr lang="cs-CZ" sz="1800" dirty="0" smtClean="0"/>
              <a:t> </a:t>
            </a:r>
            <a:r>
              <a:rPr lang="cs-CZ" sz="1800" dirty="0" err="1" smtClean="0"/>
              <a:t>puck</a:t>
            </a:r>
            <a:endParaRPr lang="cs-CZ" sz="1800" dirty="0" smtClean="0"/>
          </a:p>
          <a:p>
            <a:r>
              <a:rPr lang="cs-CZ" sz="2000" dirty="0" smtClean="0"/>
              <a:t>Shot </a:t>
            </a:r>
            <a:r>
              <a:rPr lang="cs-CZ" sz="2000" dirty="0" err="1" smtClean="0"/>
              <a:t>blocking</a:t>
            </a:r>
            <a:r>
              <a:rPr lang="cs-CZ" sz="2000" dirty="0" smtClean="0"/>
              <a:t> </a:t>
            </a:r>
          </a:p>
          <a:p>
            <a:endParaRPr lang="cs-CZ" dirty="0"/>
          </a:p>
        </p:txBody>
      </p:sp>
      <p:sp>
        <p:nvSpPr>
          <p:cNvPr id="4" name="Zástupný symbol pro zápatí 3"/>
          <p:cNvSpPr>
            <a:spLocks noGrp="1"/>
          </p:cNvSpPr>
          <p:nvPr>
            <p:ph type="ftr" sz="quarter" idx="10"/>
          </p:nvPr>
        </p:nvSpPr>
        <p:spPr/>
        <p:txBody>
          <a:bodyPr/>
          <a:lstStyle/>
          <a:p>
            <a:r>
              <a:rPr lang="cs-CZ" smtClean="0"/>
              <a:t>Název prezentace v zápatí</a:t>
            </a:r>
            <a:endParaRPr lang="cs-CZ"/>
          </a:p>
        </p:txBody>
      </p:sp>
      <p:sp>
        <p:nvSpPr>
          <p:cNvPr id="5" name="Zástupný symbol pro číslo snímku 4"/>
          <p:cNvSpPr>
            <a:spLocks noGrp="1"/>
          </p:cNvSpPr>
          <p:nvPr>
            <p:ph type="sldNum" sz="quarter" idx="11"/>
          </p:nvPr>
        </p:nvSpPr>
        <p:spPr/>
        <p:txBody>
          <a:bodyPr/>
          <a:lstStyle/>
          <a:p>
            <a:fld id="{A069CEC9-C689-464C-BA85-4B82EDBA7F52}" type="slidenum">
              <a:rPr lang="cs-CZ" smtClean="0"/>
              <a:pPr/>
              <a:t>6</a:t>
            </a:fld>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071546"/>
            <a:ext cx="8229600" cy="1143000"/>
          </a:xfrm>
        </p:spPr>
        <p:txBody>
          <a:bodyPr/>
          <a:lstStyle/>
          <a:p>
            <a:r>
              <a:rPr lang="en-US" dirty="0" smtClean="0"/>
              <a:t>COMBINATIONS IN THE GAME</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642911" y="1643050"/>
            <a:ext cx="8312178" cy="4489463"/>
          </a:xfrm>
        </p:spPr>
        <p:txBody>
          <a:bodyPr/>
          <a:lstStyle/>
          <a:p>
            <a:pPr>
              <a:buNone/>
            </a:pPr>
            <a:r>
              <a:rPr lang="en-US" sz="2000" dirty="0" smtClean="0"/>
              <a:t>Offensive game combinations based on the principle of:</a:t>
            </a:r>
            <a:endParaRPr lang="cs-CZ" sz="2000" dirty="0" smtClean="0"/>
          </a:p>
          <a:p>
            <a:pPr lvl="1"/>
            <a:r>
              <a:rPr lang="cs-CZ" sz="2000" dirty="0" err="1" smtClean="0"/>
              <a:t>pass</a:t>
            </a:r>
            <a:r>
              <a:rPr lang="cs-CZ" sz="2000" dirty="0" smtClean="0"/>
              <a:t> </a:t>
            </a:r>
            <a:r>
              <a:rPr lang="cs-CZ" sz="2000" dirty="0" err="1" smtClean="0"/>
              <a:t>and</a:t>
            </a:r>
            <a:r>
              <a:rPr lang="cs-CZ" sz="2000" dirty="0" smtClean="0"/>
              <a:t> go</a:t>
            </a:r>
          </a:p>
          <a:p>
            <a:pPr lvl="1"/>
            <a:r>
              <a:rPr lang="cs-CZ" sz="2000" dirty="0" err="1" smtClean="0"/>
              <a:t>criss</a:t>
            </a:r>
            <a:r>
              <a:rPr lang="cs-CZ" sz="2000" dirty="0" smtClean="0"/>
              <a:t>-</a:t>
            </a:r>
            <a:r>
              <a:rPr lang="cs-CZ" sz="2000" dirty="0" err="1" smtClean="0"/>
              <a:t>crossing</a:t>
            </a:r>
            <a:endParaRPr lang="cs-CZ" sz="2000" dirty="0" smtClean="0"/>
          </a:p>
          <a:p>
            <a:pPr lvl="1"/>
            <a:r>
              <a:rPr lang="cs-CZ" sz="2000" dirty="0" err="1" smtClean="0"/>
              <a:t>back</a:t>
            </a:r>
            <a:r>
              <a:rPr lang="cs-CZ" sz="2000" dirty="0" smtClean="0"/>
              <a:t> </a:t>
            </a:r>
            <a:r>
              <a:rPr lang="cs-CZ" sz="2000" dirty="0" err="1" smtClean="0"/>
              <a:t>pass</a:t>
            </a:r>
            <a:endParaRPr lang="cs-CZ" sz="2000" dirty="0" smtClean="0"/>
          </a:p>
          <a:p>
            <a:pPr lvl="1"/>
            <a:r>
              <a:rPr lang="cs-CZ" sz="2000" dirty="0" err="1" smtClean="0"/>
              <a:t>screening</a:t>
            </a:r>
            <a:endParaRPr lang="cs-CZ" sz="2000" dirty="0" smtClean="0"/>
          </a:p>
          <a:p>
            <a:pPr lvl="1">
              <a:buNone/>
            </a:pPr>
            <a:endParaRPr lang="cs-CZ" sz="2000" dirty="0" smtClean="0"/>
          </a:p>
          <a:p>
            <a:pPr>
              <a:buNone/>
            </a:pPr>
            <a:r>
              <a:rPr lang="en-US" sz="2000" dirty="0" smtClean="0"/>
              <a:t>Defensive game combinations based on the principle of:</a:t>
            </a:r>
            <a:endParaRPr lang="cs-CZ" sz="2000" dirty="0" smtClean="0"/>
          </a:p>
          <a:p>
            <a:pPr lvl="1"/>
            <a:r>
              <a:rPr lang="cs-CZ" sz="2000" dirty="0" err="1" smtClean="0"/>
              <a:t>take</a:t>
            </a:r>
            <a:r>
              <a:rPr lang="cs-CZ" sz="2000" dirty="0" smtClean="0"/>
              <a:t>-</a:t>
            </a:r>
            <a:r>
              <a:rPr lang="cs-CZ" sz="2000" dirty="0" err="1" smtClean="0"/>
              <a:t>over</a:t>
            </a:r>
            <a:endParaRPr lang="cs-CZ" sz="2000" dirty="0" smtClean="0"/>
          </a:p>
          <a:p>
            <a:pPr lvl="1"/>
            <a:r>
              <a:rPr lang="cs-CZ" sz="2000" dirty="0" err="1" smtClean="0"/>
              <a:t>safeguarding</a:t>
            </a:r>
            <a:endParaRPr lang="cs-CZ" sz="2000" dirty="0" smtClean="0"/>
          </a:p>
          <a:p>
            <a:pPr lvl="1"/>
            <a:r>
              <a:rPr lang="cs-CZ" sz="2000" dirty="0" err="1" smtClean="0"/>
              <a:t>doubling</a:t>
            </a:r>
            <a:endParaRPr lang="cs-CZ" sz="2000" dirty="0" smtClean="0"/>
          </a:p>
          <a:p>
            <a:pPr lvl="1"/>
            <a:r>
              <a:rPr lang="cs-CZ" sz="2000" dirty="0" err="1" smtClean="0"/>
              <a:t>backing</a:t>
            </a:r>
            <a:r>
              <a:rPr lang="cs-CZ" sz="2000" dirty="0" smtClean="0"/>
              <a:t>- </a:t>
            </a:r>
            <a:r>
              <a:rPr lang="cs-CZ" sz="2000" dirty="0" err="1" smtClean="0"/>
              <a:t>off</a:t>
            </a:r>
            <a:endParaRPr lang="cs-CZ" sz="2000" dirty="0" smtClean="0"/>
          </a:p>
          <a:p>
            <a:pPr>
              <a:buNone/>
            </a:pPr>
            <a:endParaRPr lang="cs-CZ" dirty="0"/>
          </a:p>
        </p:txBody>
      </p:sp>
      <p:sp>
        <p:nvSpPr>
          <p:cNvPr id="4" name="Zástupný symbol pro zápatí 3"/>
          <p:cNvSpPr>
            <a:spLocks noGrp="1"/>
          </p:cNvSpPr>
          <p:nvPr>
            <p:ph type="ftr" sz="quarter" idx="10"/>
          </p:nvPr>
        </p:nvSpPr>
        <p:spPr/>
        <p:txBody>
          <a:bodyPr/>
          <a:lstStyle/>
          <a:p>
            <a:r>
              <a:rPr lang="cs-CZ" smtClean="0"/>
              <a:t>Název prezentace v zápatí</a:t>
            </a:r>
            <a:endParaRPr lang="cs-CZ"/>
          </a:p>
        </p:txBody>
      </p:sp>
      <p:sp>
        <p:nvSpPr>
          <p:cNvPr id="5" name="Zástupný symbol pro číslo snímku 4"/>
          <p:cNvSpPr>
            <a:spLocks noGrp="1"/>
          </p:cNvSpPr>
          <p:nvPr>
            <p:ph type="sldNum" sz="quarter" idx="11"/>
          </p:nvPr>
        </p:nvSpPr>
        <p:spPr/>
        <p:txBody>
          <a:bodyPr/>
          <a:lstStyle/>
          <a:p>
            <a:fld id="{A069CEC9-C689-464C-BA85-4B82EDBA7F52}" type="slidenum">
              <a:rPr lang="cs-CZ" smtClean="0"/>
              <a:pPr/>
              <a:t>7</a:t>
            </a:fld>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1071538" y="1643050"/>
            <a:ext cx="8234363" cy="1784350"/>
          </a:xfrm>
        </p:spPr>
        <p:txBody>
          <a:bodyPr/>
          <a:lstStyle/>
          <a:p>
            <a:pPr>
              <a:buNone/>
            </a:pPr>
            <a:r>
              <a:rPr lang="cs-CZ" b="1" dirty="0" err="1" smtClean="0">
                <a:solidFill>
                  <a:schemeClr val="tx2">
                    <a:lumMod val="75000"/>
                  </a:schemeClr>
                </a:solidFill>
              </a:rPr>
              <a:t>Thank</a:t>
            </a:r>
            <a:r>
              <a:rPr lang="cs-CZ" b="1" dirty="0" smtClean="0">
                <a:solidFill>
                  <a:schemeClr val="tx2">
                    <a:lumMod val="75000"/>
                  </a:schemeClr>
                </a:solidFill>
              </a:rPr>
              <a:t> </a:t>
            </a:r>
            <a:r>
              <a:rPr lang="cs-CZ" b="1" dirty="0" err="1" smtClean="0">
                <a:solidFill>
                  <a:schemeClr val="tx2">
                    <a:lumMod val="75000"/>
                  </a:schemeClr>
                </a:solidFill>
              </a:rPr>
              <a:t>you</a:t>
            </a:r>
            <a:r>
              <a:rPr lang="cs-CZ" b="1" dirty="0" smtClean="0">
                <a:solidFill>
                  <a:schemeClr val="tx2">
                    <a:lumMod val="75000"/>
                  </a:schemeClr>
                </a:solidFill>
              </a:rPr>
              <a:t> </a:t>
            </a:r>
            <a:r>
              <a:rPr lang="cs-CZ" b="1" dirty="0" err="1" smtClean="0">
                <a:solidFill>
                  <a:schemeClr val="tx2">
                    <a:lumMod val="75000"/>
                  </a:schemeClr>
                </a:solidFill>
              </a:rPr>
              <a:t>for</a:t>
            </a:r>
            <a:r>
              <a:rPr lang="cs-CZ" b="1" dirty="0" smtClean="0">
                <a:solidFill>
                  <a:schemeClr val="tx2">
                    <a:lumMod val="75000"/>
                  </a:schemeClr>
                </a:solidFill>
              </a:rPr>
              <a:t> </a:t>
            </a:r>
            <a:r>
              <a:rPr lang="cs-CZ" b="1" dirty="0" err="1" smtClean="0">
                <a:solidFill>
                  <a:schemeClr val="tx2">
                    <a:lumMod val="75000"/>
                  </a:schemeClr>
                </a:solidFill>
              </a:rPr>
              <a:t>your</a:t>
            </a:r>
            <a:r>
              <a:rPr lang="cs-CZ" b="1" dirty="0" smtClean="0">
                <a:solidFill>
                  <a:schemeClr val="tx2">
                    <a:lumMod val="75000"/>
                  </a:schemeClr>
                </a:solidFill>
              </a:rPr>
              <a:t> </a:t>
            </a:r>
            <a:r>
              <a:rPr lang="cs-CZ" b="1" dirty="0" err="1" smtClean="0">
                <a:solidFill>
                  <a:schemeClr val="tx2">
                    <a:lumMod val="75000"/>
                  </a:schemeClr>
                </a:solidFill>
              </a:rPr>
              <a:t>attention</a:t>
            </a:r>
            <a:r>
              <a:rPr lang="cs-CZ" b="1" smtClean="0">
                <a:solidFill>
                  <a:schemeClr val="tx2">
                    <a:lumMod val="75000"/>
                  </a:schemeClr>
                </a:solidFill>
              </a:rPr>
              <a:t>.</a:t>
            </a:r>
            <a:r>
              <a:rPr lang="cs-CZ" dirty="0" smtClean="0"/>
              <a:t/>
            </a:r>
            <a:br>
              <a:rPr lang="cs-CZ" dirty="0" smtClean="0"/>
            </a:br>
            <a:endParaRPr lang="cs-CZ" dirty="0"/>
          </a:p>
        </p:txBody>
      </p:sp>
      <p:sp>
        <p:nvSpPr>
          <p:cNvPr id="4" name="Zástupný symbol pro zápatí 3"/>
          <p:cNvSpPr>
            <a:spLocks noGrp="1"/>
          </p:cNvSpPr>
          <p:nvPr>
            <p:ph type="ftr" sz="quarter" idx="10"/>
          </p:nvPr>
        </p:nvSpPr>
        <p:spPr/>
        <p:txBody>
          <a:bodyPr/>
          <a:lstStyle/>
          <a:p>
            <a:r>
              <a:rPr lang="cs-CZ" smtClean="0"/>
              <a:t>Název prezentace v zápatí</a:t>
            </a:r>
            <a:endParaRPr lang="cs-CZ"/>
          </a:p>
        </p:txBody>
      </p:sp>
      <p:sp>
        <p:nvSpPr>
          <p:cNvPr id="5" name="Zástupný symbol pro číslo snímku 4"/>
          <p:cNvSpPr>
            <a:spLocks noGrp="1"/>
          </p:cNvSpPr>
          <p:nvPr>
            <p:ph type="sldNum" sz="quarter" idx="11"/>
          </p:nvPr>
        </p:nvSpPr>
        <p:spPr/>
        <p:txBody>
          <a:bodyPr/>
          <a:lstStyle/>
          <a:p>
            <a:fld id="{A069CEC9-C689-464C-BA85-4B82EDBA7F52}" type="slidenum">
              <a:rPr lang="cs-CZ" smtClean="0"/>
              <a:pPr/>
              <a:t>8</a:t>
            </a:fld>
            <a:endParaRPr lang="cs-CZ"/>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9672" y="4797152"/>
            <a:ext cx="6135624" cy="117348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iv4">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Motiv4</Template>
  <TotalTime>128</TotalTime>
  <Words>644</Words>
  <Application>Microsoft Office PowerPoint</Application>
  <PresentationFormat>Předvádění na obrazovce (4:3)</PresentationFormat>
  <Paragraphs>61</Paragraphs>
  <Slides>8</Slides>
  <Notes>0</Notes>
  <HiddenSlides>0</HiddenSlides>
  <MMClips>0</MMClips>
  <ScaleCrop>false</ScaleCrop>
  <HeadingPairs>
    <vt:vector size="4" baseType="variant">
      <vt:variant>
        <vt:lpstr>Motiv</vt:lpstr>
      </vt:variant>
      <vt:variant>
        <vt:i4>5</vt:i4>
      </vt:variant>
      <vt:variant>
        <vt:lpstr>Nadpisy snímků</vt:lpstr>
      </vt:variant>
      <vt:variant>
        <vt:i4>8</vt:i4>
      </vt:variant>
    </vt:vector>
  </HeadingPairs>
  <TitlesOfParts>
    <vt:vector size="13" baseType="lpstr">
      <vt:lpstr>Motiv4</vt:lpstr>
      <vt:lpstr>1_Směsi</vt:lpstr>
      <vt:lpstr>2_Směsi</vt:lpstr>
      <vt:lpstr>1_MU_PPTprezentace_sablona_CZ</vt:lpstr>
      <vt:lpstr>3_Směsi</vt:lpstr>
      <vt:lpstr>Ice Hockey</vt:lpstr>
      <vt:lpstr> </vt:lpstr>
      <vt:lpstr>Basic Characteristics and Rules of Ice Hockey  </vt:lpstr>
      <vt:lpstr>Ice Rink</vt:lpstr>
      <vt:lpstr>OFFENSIVE GAME ACTIVITIES OF AN INDIVIDUAL  </vt:lpstr>
      <vt:lpstr>DEFENSIVE GAME ACTIVITIES OF AN INDIVIDUAL  </vt:lpstr>
      <vt:lpstr>COMBINATIONS IN THE GAME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Lední hokej</dc:title>
  <dc:creator>Josef</dc:creator>
  <cp:lastModifiedBy>zálešáková</cp:lastModifiedBy>
  <cp:revision>18</cp:revision>
  <dcterms:created xsi:type="dcterms:W3CDTF">2012-11-18T09:03:52Z</dcterms:created>
  <dcterms:modified xsi:type="dcterms:W3CDTF">2013-05-07T13:26:13Z</dcterms:modified>
</cp:coreProperties>
</file>