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ti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 id="2147483685" r:id="rId3"/>
    <p:sldMasterId id="2147483697" r:id="rId4"/>
    <p:sldMasterId id="2147483709" r:id="rId5"/>
  </p:sldMasterIdLst>
  <p:sldIdLst>
    <p:sldId id="256" r:id="rId6"/>
    <p:sldId id="257" r:id="rId7"/>
    <p:sldId id="258" r:id="rId8"/>
    <p:sldId id="259" r:id="rId9"/>
    <p:sldId id="262" r:id="rId10"/>
    <p:sldId id="260" r:id="rId11"/>
    <p:sldId id="261" r:id="rId12"/>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2298" y="-9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2.xml"/><Relationship Id="rId12" Type="http://schemas.openxmlformats.org/officeDocument/2006/relationships/slide" Target="slides/slide7.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5.xml"/><Relationship Id="rId15" Type="http://schemas.openxmlformats.org/officeDocument/2006/relationships/theme" Target="theme/theme1.xml"/><Relationship Id="rId10" Type="http://schemas.openxmlformats.org/officeDocument/2006/relationships/slide" Target="slides/slide5.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3" name="Rectangle 21"/>
          <p:cNvSpPr>
            <a:spLocks noChangeArrowheads="1"/>
          </p:cNvSpPr>
          <p:nvPr/>
        </p:nvSpPr>
        <p:spPr bwMode="auto">
          <a:xfrm>
            <a:off x="0" y="0"/>
            <a:ext cx="9144000" cy="2344738"/>
          </a:xfrm>
          <a:prstGeom prst="rect">
            <a:avLst/>
          </a:prstGeom>
          <a:gradFill rotWithShape="1">
            <a:gsLst>
              <a:gs pos="0">
                <a:srgbClr val="00287D"/>
              </a:gs>
              <a:gs pos="100000">
                <a:srgbClr val="00287D">
                  <a:gamma/>
                  <a:shade val="75686"/>
                  <a:invGamma/>
                </a:srgb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endParaRPr lang="cs-CZ">
              <a:latin typeface="Arial" charset="0"/>
              <a:ea typeface="ＭＳ Ｐゴシック" charset="0"/>
            </a:endParaRPr>
          </a:p>
        </p:txBody>
      </p:sp>
      <p:pic>
        <p:nvPicPr>
          <p:cNvPr id="4" name="Picture 26" descr="titl CZ"/>
          <p:cNvPicPr>
            <a:picLocks noChangeAspect="1" noChangeArrowheads="1"/>
          </p:cNvPicPr>
          <p:nvPr/>
        </p:nvPicPr>
        <p:blipFill>
          <a:blip r:embed="rId2" cstate="print"/>
          <a:srcRect/>
          <a:stretch>
            <a:fillRect/>
          </a:stretch>
        </p:blipFill>
        <p:spPr bwMode="auto">
          <a:xfrm>
            <a:off x="0" y="0"/>
            <a:ext cx="9140825" cy="6854825"/>
          </a:xfrm>
          <a:prstGeom prst="rect">
            <a:avLst/>
          </a:prstGeom>
          <a:noFill/>
          <a:ln w="9525">
            <a:noFill/>
            <a:miter lim="800000"/>
            <a:headEnd/>
            <a:tailEnd/>
          </a:ln>
        </p:spPr>
      </p:pic>
      <p:sp>
        <p:nvSpPr>
          <p:cNvPr id="65548" name="Rectangle 12"/>
          <p:cNvSpPr>
            <a:spLocks noGrp="1" noChangeArrowheads="1"/>
          </p:cNvSpPr>
          <p:nvPr>
            <p:ph type="ctrTitle"/>
          </p:nvPr>
        </p:nvSpPr>
        <p:spPr>
          <a:xfrm>
            <a:off x="2517775" y="2565400"/>
            <a:ext cx="5688013" cy="2663825"/>
          </a:xfrm>
        </p:spPr>
        <p:txBody>
          <a:bodyPr tIns="0" bIns="0" anchor="ctr"/>
          <a:lstStyle>
            <a:lvl1pPr>
              <a:defRPr sz="3200"/>
            </a:lvl1pPr>
          </a:lstStyle>
          <a:p>
            <a:pPr lvl="0"/>
            <a:r>
              <a:rPr lang="cs-CZ" noProof="0" smtClean="0"/>
              <a:t>Klepnutím lze upravit styl předlohy nadpisů.</a:t>
            </a:r>
          </a:p>
        </p:txBody>
      </p:sp>
      <p:sp>
        <p:nvSpPr>
          <p:cNvPr id="5" name="Rectangle 15"/>
          <p:cNvSpPr>
            <a:spLocks noGrp="1" noChangeArrowheads="1"/>
          </p:cNvSpPr>
          <p:nvPr>
            <p:ph type="ftr" sz="quarter"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a:defRPr/>
            </a:lvl1pPr>
          </a:lstStyle>
          <a:p>
            <a:endParaRPr lang="cs-CZ"/>
          </a:p>
        </p:txBody>
      </p:sp>
      <p:sp>
        <p:nvSpPr>
          <p:cNvPr id="6" name="Rectangle 16"/>
          <p:cNvSpPr>
            <a:spLocks noGrp="1" noChangeArrowheads="1"/>
          </p:cNvSpPr>
          <p:nvPr>
            <p:ph type="sldNum"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a:defRPr/>
            </a:lvl1pPr>
          </a:lstStyle>
          <a:p>
            <a:fld id="{69B23B7D-4EE8-4DB4-86CF-F277BFA1C2CB}"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Klepnutím lze upravit styl předlohy nadpisů.</a:t>
            </a:r>
            <a:endParaRPr lang="en-US"/>
          </a:p>
        </p:txBody>
      </p:sp>
      <p:sp>
        <p:nvSpPr>
          <p:cNvPr id="3" name="Vertical Text Placeholder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17"/>
          <p:cNvSpPr>
            <a:spLocks noGrp="1" noChangeArrowheads="1"/>
          </p:cNvSpPr>
          <p:nvPr>
            <p:ph type="ftr" sz="quarter" idx="10"/>
          </p:nvPr>
        </p:nvSpPr>
        <p:spPr>
          <a:ln/>
        </p:spPr>
        <p:txBody>
          <a:bodyPr/>
          <a:lstStyle>
            <a:lvl1pPr>
              <a:defRPr/>
            </a:lvl1pPr>
          </a:lstStyle>
          <a:p>
            <a:endParaRPr lang="cs-CZ"/>
          </a:p>
        </p:txBody>
      </p:sp>
      <p:sp>
        <p:nvSpPr>
          <p:cNvPr id="5" name="Rectangle 18"/>
          <p:cNvSpPr>
            <a:spLocks noGrp="1" noChangeArrowheads="1"/>
          </p:cNvSpPr>
          <p:nvPr>
            <p:ph type="sldNum" sz="quarter" idx="11"/>
          </p:nvPr>
        </p:nvSpPr>
        <p:spPr>
          <a:ln/>
        </p:spPr>
        <p:txBody>
          <a:bodyPr/>
          <a:lstStyle>
            <a:lvl1pPr>
              <a:defRPr/>
            </a:lvl1pPr>
          </a:lstStyle>
          <a:p>
            <a:fld id="{69B23B7D-4EE8-4DB4-86CF-F277BFA1C2CB}"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97688" y="1125538"/>
            <a:ext cx="2057400" cy="5006975"/>
          </a:xfrm>
        </p:spPr>
        <p:txBody>
          <a:bodyPr vert="eaVert"/>
          <a:lstStyle/>
          <a:p>
            <a:r>
              <a:rPr lang="cs-CZ" smtClean="0"/>
              <a:t>Klepnutím lze upravit styl předlohy nadpisů.</a:t>
            </a:r>
            <a:endParaRPr lang="en-US"/>
          </a:p>
        </p:txBody>
      </p:sp>
      <p:sp>
        <p:nvSpPr>
          <p:cNvPr id="3" name="Vertical Text Placeholder 2"/>
          <p:cNvSpPr>
            <a:spLocks noGrp="1"/>
          </p:cNvSpPr>
          <p:nvPr>
            <p:ph type="body" orient="vert" idx="1"/>
          </p:nvPr>
        </p:nvSpPr>
        <p:spPr>
          <a:xfrm>
            <a:off x="720725" y="1125538"/>
            <a:ext cx="6024563" cy="500697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17"/>
          <p:cNvSpPr>
            <a:spLocks noGrp="1" noChangeArrowheads="1"/>
          </p:cNvSpPr>
          <p:nvPr>
            <p:ph type="ftr" sz="quarter" idx="10"/>
          </p:nvPr>
        </p:nvSpPr>
        <p:spPr>
          <a:ln/>
        </p:spPr>
        <p:txBody>
          <a:bodyPr/>
          <a:lstStyle>
            <a:lvl1pPr>
              <a:defRPr/>
            </a:lvl1pPr>
          </a:lstStyle>
          <a:p>
            <a:endParaRPr lang="cs-CZ"/>
          </a:p>
        </p:txBody>
      </p:sp>
      <p:sp>
        <p:nvSpPr>
          <p:cNvPr id="5" name="Rectangle 18"/>
          <p:cNvSpPr>
            <a:spLocks noGrp="1" noChangeArrowheads="1"/>
          </p:cNvSpPr>
          <p:nvPr>
            <p:ph type="sldNum" sz="quarter" idx="11"/>
          </p:nvPr>
        </p:nvSpPr>
        <p:spPr>
          <a:ln/>
        </p:spPr>
        <p:txBody>
          <a:bodyPr/>
          <a:lstStyle>
            <a:lvl1pPr>
              <a:defRPr/>
            </a:lvl1pPr>
          </a:lstStyle>
          <a:p>
            <a:fld id="{69B23B7D-4EE8-4DB4-86CF-F277BFA1C2CB}" type="slidenum">
              <a:rPr lang="cs-CZ" smtClean="0"/>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a:xfrm>
            <a:off x="457200" y="6356350"/>
            <a:ext cx="2133600" cy="365125"/>
          </a:xfrm>
          <a:prstGeom prst="rect">
            <a:avLst/>
          </a:prstGeom>
        </p:spPr>
        <p:txBody>
          <a:bodyPr/>
          <a:lstStyle/>
          <a:p>
            <a:fld id="{831B6F3B-A63F-448E-8234-372974BFC858}" type="datetimeFigureOut">
              <a:rPr lang="cs-CZ" smtClean="0"/>
              <a:pPr/>
              <a:t>7.5.2013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9B23B7D-4EE8-4DB4-86CF-F277BFA1C2CB}" type="slidenum">
              <a:rPr lang="cs-CZ" smtClean="0"/>
              <a:pPr/>
              <a:t>‹#›</a:t>
            </a:fld>
            <a:endParaRPr lang="cs-CZ"/>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p>
            <a:r>
              <a:rPr lang="cs-CZ" smtClean="0"/>
              <a:t>Klepnutím lze upravit styl předlohy nadpisů.</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Klepnutím lze upravit styl předlohy podnadpisů.</a:t>
            </a:r>
            <a:endParaRPr lang="en-US"/>
          </a:p>
        </p:txBody>
      </p:sp>
      <p:sp>
        <p:nvSpPr>
          <p:cNvPr id="4" name="Rectangle 8"/>
          <p:cNvSpPr>
            <a:spLocks noGrp="1" noChangeArrowheads="1"/>
          </p:cNvSpPr>
          <p:nvPr>
            <p:ph type="ftr" sz="quarter" idx="10"/>
          </p:nvPr>
        </p:nvSpPr>
        <p:spPr>
          <a:ln/>
        </p:spPr>
        <p:txBody>
          <a:bodyPr/>
          <a:lstStyle>
            <a:lvl1pPr>
              <a:defRPr/>
            </a:lvl1pPr>
          </a:lstStyle>
          <a:p>
            <a:r>
              <a:rPr lang="cs-CZ"/>
              <a:t>Název prezentace v zápatí</a:t>
            </a:r>
          </a:p>
        </p:txBody>
      </p:sp>
      <p:sp>
        <p:nvSpPr>
          <p:cNvPr id="5" name="Rectangle 9"/>
          <p:cNvSpPr>
            <a:spLocks noGrp="1" noChangeArrowheads="1"/>
          </p:cNvSpPr>
          <p:nvPr>
            <p:ph type="sldNum" sz="quarter" idx="11"/>
          </p:nvPr>
        </p:nvSpPr>
        <p:spPr>
          <a:ln/>
        </p:spPr>
        <p:txBody>
          <a:bodyPr/>
          <a:lstStyle>
            <a:lvl1pPr>
              <a:defRPr/>
            </a:lvl1pPr>
          </a:lstStyle>
          <a:p>
            <a:fld id="{542544CB-80C7-42AC-87EF-BD05D86971BB}" type="slidenum">
              <a:rPr lang="cs-CZ"/>
              <a:pPr/>
              <a:t>‹#›</a:t>
            </a:fld>
            <a:endParaRPr lang="cs-CZ"/>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cs-CZ" smtClean="0"/>
              <a:t>Klepnutím lze upravit styl předlohy nadpisů.</a:t>
            </a:r>
            <a:endParaRPr lang="en-US"/>
          </a:p>
        </p:txBody>
      </p:sp>
      <p:sp>
        <p:nvSpPr>
          <p:cNvPr id="3" name="Content Placeholder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8"/>
          <p:cNvSpPr>
            <a:spLocks noGrp="1" noChangeArrowheads="1"/>
          </p:cNvSpPr>
          <p:nvPr>
            <p:ph type="ftr" sz="quarter" idx="10"/>
          </p:nvPr>
        </p:nvSpPr>
        <p:spPr>
          <a:ln/>
        </p:spPr>
        <p:txBody>
          <a:bodyPr/>
          <a:lstStyle>
            <a:lvl1pPr>
              <a:defRPr/>
            </a:lvl1pPr>
          </a:lstStyle>
          <a:p>
            <a:r>
              <a:rPr lang="cs-CZ"/>
              <a:t>Název prezentace v zápatí</a:t>
            </a:r>
          </a:p>
        </p:txBody>
      </p:sp>
      <p:sp>
        <p:nvSpPr>
          <p:cNvPr id="5" name="Rectangle 9"/>
          <p:cNvSpPr>
            <a:spLocks noGrp="1" noChangeArrowheads="1"/>
          </p:cNvSpPr>
          <p:nvPr>
            <p:ph type="sldNum" sz="quarter" idx="11"/>
          </p:nvPr>
        </p:nvSpPr>
        <p:spPr>
          <a:ln/>
        </p:spPr>
        <p:txBody>
          <a:bodyPr/>
          <a:lstStyle>
            <a:lvl1pPr>
              <a:defRPr/>
            </a:lvl1pPr>
          </a:lstStyle>
          <a:p>
            <a:fld id="{A069CEC9-C689-464C-BA85-4B82EDBA7F52}" type="slidenum">
              <a:rPr lang="cs-CZ"/>
              <a:pPr/>
              <a:t>‹#›</a:t>
            </a:fld>
            <a:endParaRPr lang="cs-CZ"/>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vl1pPr>
          </a:lstStyle>
          <a:p>
            <a:r>
              <a:rPr lang="cs-CZ" smtClean="0"/>
              <a:t>Klepnutím lze upravit styl předlohy nadpisů.</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8"/>
          <p:cNvSpPr>
            <a:spLocks noGrp="1" noChangeArrowheads="1"/>
          </p:cNvSpPr>
          <p:nvPr>
            <p:ph type="ftr" sz="quarter" idx="10"/>
          </p:nvPr>
        </p:nvSpPr>
        <p:spPr>
          <a:ln/>
        </p:spPr>
        <p:txBody>
          <a:bodyPr/>
          <a:lstStyle>
            <a:lvl1pPr>
              <a:defRPr/>
            </a:lvl1pPr>
          </a:lstStyle>
          <a:p>
            <a:r>
              <a:rPr lang="cs-CZ"/>
              <a:t>Název prezentace v zápatí</a:t>
            </a:r>
          </a:p>
        </p:txBody>
      </p:sp>
      <p:sp>
        <p:nvSpPr>
          <p:cNvPr id="5" name="Rectangle 9"/>
          <p:cNvSpPr>
            <a:spLocks noGrp="1" noChangeArrowheads="1"/>
          </p:cNvSpPr>
          <p:nvPr>
            <p:ph type="sldNum" sz="quarter" idx="11"/>
          </p:nvPr>
        </p:nvSpPr>
        <p:spPr>
          <a:ln/>
        </p:spPr>
        <p:txBody>
          <a:bodyPr/>
          <a:lstStyle>
            <a:lvl1pPr>
              <a:defRPr/>
            </a:lvl1pPr>
          </a:lstStyle>
          <a:p>
            <a:fld id="{E673BFD9-A89F-4BA8-9EAE-D9AE38FEA550}" type="slidenum">
              <a:rPr lang="cs-CZ"/>
              <a:pPr/>
              <a:t>‹#›</a:t>
            </a:fld>
            <a:endParaRPr lang="cs-CZ"/>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cs-CZ" smtClean="0"/>
              <a:t>Klepnutím lze upravit styl předlohy nadpisů.</a:t>
            </a:r>
            <a:endParaRPr lang="en-US"/>
          </a:p>
        </p:txBody>
      </p:sp>
      <p:sp>
        <p:nvSpPr>
          <p:cNvPr id="3" name="Content Placeholder 2"/>
          <p:cNvSpPr>
            <a:spLocks noGrp="1"/>
          </p:cNvSpPr>
          <p:nvPr>
            <p:ph sz="half" idx="1"/>
          </p:nvPr>
        </p:nvSpPr>
        <p:spPr>
          <a:xfrm>
            <a:off x="720725" y="1125538"/>
            <a:ext cx="4040188" cy="5006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Content Placeholder 3"/>
          <p:cNvSpPr>
            <a:spLocks noGrp="1"/>
          </p:cNvSpPr>
          <p:nvPr>
            <p:ph sz="half" idx="2"/>
          </p:nvPr>
        </p:nvSpPr>
        <p:spPr>
          <a:xfrm>
            <a:off x="4913313" y="1125538"/>
            <a:ext cx="4041775" cy="5006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Rectangle 8"/>
          <p:cNvSpPr>
            <a:spLocks noGrp="1" noChangeArrowheads="1"/>
          </p:cNvSpPr>
          <p:nvPr>
            <p:ph type="ftr" sz="quarter" idx="10"/>
          </p:nvPr>
        </p:nvSpPr>
        <p:spPr>
          <a:ln/>
        </p:spPr>
        <p:txBody>
          <a:bodyPr/>
          <a:lstStyle>
            <a:lvl1pPr>
              <a:defRPr/>
            </a:lvl1pPr>
          </a:lstStyle>
          <a:p>
            <a:r>
              <a:rPr lang="cs-CZ"/>
              <a:t>Název prezentace v zápatí</a:t>
            </a:r>
          </a:p>
        </p:txBody>
      </p:sp>
      <p:sp>
        <p:nvSpPr>
          <p:cNvPr id="6" name="Rectangle 9"/>
          <p:cNvSpPr>
            <a:spLocks noGrp="1" noChangeArrowheads="1"/>
          </p:cNvSpPr>
          <p:nvPr>
            <p:ph type="sldNum" sz="quarter" idx="11"/>
          </p:nvPr>
        </p:nvSpPr>
        <p:spPr>
          <a:ln/>
        </p:spPr>
        <p:txBody>
          <a:bodyPr/>
          <a:lstStyle>
            <a:lvl1pPr>
              <a:defRPr/>
            </a:lvl1pPr>
          </a:lstStyle>
          <a:p>
            <a:fld id="{27DD55BB-A00F-4484-8539-78E4A12A91E2}" type="slidenum">
              <a:rPr lang="cs-CZ"/>
              <a:pPr/>
              <a:t>‹#›</a:t>
            </a:fld>
            <a:endParaRPr lang="cs-CZ"/>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vl1pPr>
          </a:lstStyle>
          <a:p>
            <a:r>
              <a:rPr lang="cs-CZ" smtClean="0"/>
              <a:t>Klepnutím lze upravit styl předlohy nadpisů.</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Rectangle 8"/>
          <p:cNvSpPr>
            <a:spLocks noGrp="1" noChangeArrowheads="1"/>
          </p:cNvSpPr>
          <p:nvPr>
            <p:ph type="ftr" sz="quarter" idx="10"/>
          </p:nvPr>
        </p:nvSpPr>
        <p:spPr>
          <a:ln/>
        </p:spPr>
        <p:txBody>
          <a:bodyPr/>
          <a:lstStyle>
            <a:lvl1pPr>
              <a:defRPr/>
            </a:lvl1pPr>
          </a:lstStyle>
          <a:p>
            <a:r>
              <a:rPr lang="cs-CZ"/>
              <a:t>Název prezentace v zápatí</a:t>
            </a:r>
          </a:p>
        </p:txBody>
      </p:sp>
      <p:sp>
        <p:nvSpPr>
          <p:cNvPr id="8" name="Rectangle 9"/>
          <p:cNvSpPr>
            <a:spLocks noGrp="1" noChangeArrowheads="1"/>
          </p:cNvSpPr>
          <p:nvPr>
            <p:ph type="sldNum" sz="quarter" idx="11"/>
          </p:nvPr>
        </p:nvSpPr>
        <p:spPr>
          <a:ln/>
        </p:spPr>
        <p:txBody>
          <a:bodyPr/>
          <a:lstStyle>
            <a:lvl1pPr>
              <a:defRPr/>
            </a:lvl1pPr>
          </a:lstStyle>
          <a:p>
            <a:fld id="{9DDA1386-54F2-4B17-8BC8-CBE591E940F1}" type="slidenum">
              <a:rPr lang="cs-CZ"/>
              <a:pPr/>
              <a:t>‹#›</a:t>
            </a:fld>
            <a:endParaRPr lang="cs-CZ"/>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cs-CZ" smtClean="0"/>
              <a:t>Klepnutím lze upravit styl předlohy nadpisů.</a:t>
            </a:r>
            <a:endParaRPr lang="en-US"/>
          </a:p>
        </p:txBody>
      </p:sp>
      <p:sp>
        <p:nvSpPr>
          <p:cNvPr id="3" name="Rectangle 8"/>
          <p:cNvSpPr>
            <a:spLocks noGrp="1" noChangeArrowheads="1"/>
          </p:cNvSpPr>
          <p:nvPr>
            <p:ph type="ftr" sz="quarter" idx="10"/>
          </p:nvPr>
        </p:nvSpPr>
        <p:spPr>
          <a:ln/>
        </p:spPr>
        <p:txBody>
          <a:bodyPr/>
          <a:lstStyle>
            <a:lvl1pPr>
              <a:defRPr/>
            </a:lvl1pPr>
          </a:lstStyle>
          <a:p>
            <a:r>
              <a:rPr lang="cs-CZ"/>
              <a:t>Název prezentace v zápatí</a:t>
            </a:r>
          </a:p>
        </p:txBody>
      </p:sp>
      <p:sp>
        <p:nvSpPr>
          <p:cNvPr id="4" name="Rectangle 9"/>
          <p:cNvSpPr>
            <a:spLocks noGrp="1" noChangeArrowheads="1"/>
          </p:cNvSpPr>
          <p:nvPr>
            <p:ph type="sldNum" sz="quarter" idx="11"/>
          </p:nvPr>
        </p:nvSpPr>
        <p:spPr>
          <a:ln/>
        </p:spPr>
        <p:txBody>
          <a:bodyPr/>
          <a:lstStyle>
            <a:lvl1pPr>
              <a:defRPr/>
            </a:lvl1pPr>
          </a:lstStyle>
          <a:p>
            <a:fld id="{4787787A-6404-4D85-B369-DA29B1DF07EF}" type="slidenum">
              <a:rPr lang="cs-CZ"/>
              <a:pPr/>
              <a:t>‹#›</a:t>
            </a:fld>
            <a:endParaRPr lang="cs-CZ"/>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8"/>
          <p:cNvSpPr>
            <a:spLocks noGrp="1" noChangeArrowheads="1"/>
          </p:cNvSpPr>
          <p:nvPr>
            <p:ph type="ftr" sz="quarter" idx="10"/>
          </p:nvPr>
        </p:nvSpPr>
        <p:spPr>
          <a:ln/>
        </p:spPr>
        <p:txBody>
          <a:bodyPr/>
          <a:lstStyle>
            <a:lvl1pPr>
              <a:defRPr/>
            </a:lvl1pPr>
          </a:lstStyle>
          <a:p>
            <a:r>
              <a:rPr lang="cs-CZ"/>
              <a:t>Název prezentace v zápatí</a:t>
            </a:r>
          </a:p>
        </p:txBody>
      </p:sp>
      <p:sp>
        <p:nvSpPr>
          <p:cNvPr id="3" name="Rectangle 9"/>
          <p:cNvSpPr>
            <a:spLocks noGrp="1" noChangeArrowheads="1"/>
          </p:cNvSpPr>
          <p:nvPr>
            <p:ph type="sldNum" sz="quarter" idx="11"/>
          </p:nvPr>
        </p:nvSpPr>
        <p:spPr>
          <a:ln/>
        </p:spPr>
        <p:txBody>
          <a:bodyPr/>
          <a:lstStyle>
            <a:lvl1pPr>
              <a:defRPr/>
            </a:lvl1pPr>
          </a:lstStyle>
          <a:p>
            <a:fld id="{350F2C77-7109-4004-B833-9B8A5CF140A4}" type="slidenum">
              <a:rPr lang="cs-CZ"/>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Klepnutím lze upravit styl předlohy nadpisů.</a:t>
            </a:r>
            <a:endParaRPr lang="en-US"/>
          </a:p>
        </p:txBody>
      </p:sp>
      <p:sp>
        <p:nvSpPr>
          <p:cNvPr id="3" name="Content Placeholder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17"/>
          <p:cNvSpPr>
            <a:spLocks noGrp="1" noChangeArrowheads="1"/>
          </p:cNvSpPr>
          <p:nvPr>
            <p:ph type="ftr" sz="quarter" idx="10"/>
          </p:nvPr>
        </p:nvSpPr>
        <p:spPr>
          <a:ln/>
        </p:spPr>
        <p:txBody>
          <a:bodyPr/>
          <a:lstStyle>
            <a:lvl1pPr>
              <a:defRPr/>
            </a:lvl1pPr>
          </a:lstStyle>
          <a:p>
            <a:endParaRPr lang="cs-CZ"/>
          </a:p>
        </p:txBody>
      </p:sp>
      <p:sp>
        <p:nvSpPr>
          <p:cNvPr id="5" name="Rectangle 18"/>
          <p:cNvSpPr>
            <a:spLocks noGrp="1" noChangeArrowheads="1"/>
          </p:cNvSpPr>
          <p:nvPr>
            <p:ph type="sldNum" sz="quarter" idx="11"/>
          </p:nvPr>
        </p:nvSpPr>
        <p:spPr>
          <a:ln/>
        </p:spPr>
        <p:txBody>
          <a:bodyPr/>
          <a:lstStyle>
            <a:lvl1pPr>
              <a:defRPr/>
            </a:lvl1pPr>
          </a:lstStyle>
          <a:p>
            <a:fld id="{69B23B7D-4EE8-4DB4-86CF-F277BFA1C2CB}" type="slidenum">
              <a:rPr lang="cs-CZ" smtClean="0"/>
              <a:pPr/>
              <a:t>‹#›</a:t>
            </a:fld>
            <a:endParaRPr lang="cs-CZ"/>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vl1pPr>
          </a:lstStyle>
          <a:p>
            <a:r>
              <a:rPr lang="cs-CZ" smtClean="0"/>
              <a:t>Klepnutím lze upravit styl předlohy nadpisů.</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8"/>
          <p:cNvSpPr>
            <a:spLocks noGrp="1" noChangeArrowheads="1"/>
          </p:cNvSpPr>
          <p:nvPr>
            <p:ph type="ftr" sz="quarter" idx="10"/>
          </p:nvPr>
        </p:nvSpPr>
        <p:spPr>
          <a:ln/>
        </p:spPr>
        <p:txBody>
          <a:bodyPr/>
          <a:lstStyle>
            <a:lvl1pPr>
              <a:defRPr/>
            </a:lvl1pPr>
          </a:lstStyle>
          <a:p>
            <a:r>
              <a:rPr lang="cs-CZ"/>
              <a:t>Název prezentace v zápatí</a:t>
            </a:r>
          </a:p>
        </p:txBody>
      </p:sp>
      <p:sp>
        <p:nvSpPr>
          <p:cNvPr id="6" name="Rectangle 9"/>
          <p:cNvSpPr>
            <a:spLocks noGrp="1" noChangeArrowheads="1"/>
          </p:cNvSpPr>
          <p:nvPr>
            <p:ph type="sldNum" sz="quarter" idx="11"/>
          </p:nvPr>
        </p:nvSpPr>
        <p:spPr>
          <a:ln/>
        </p:spPr>
        <p:txBody>
          <a:bodyPr/>
          <a:lstStyle>
            <a:lvl1pPr>
              <a:defRPr/>
            </a:lvl1pPr>
          </a:lstStyle>
          <a:p>
            <a:fld id="{2348A7F3-E527-4287-8E00-1D1285B80324}" type="slidenum">
              <a:rPr lang="cs-CZ"/>
              <a:pPr/>
              <a:t>‹#›</a:t>
            </a:fld>
            <a:endParaRPr lang="cs-CZ"/>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cs-CZ" smtClean="0"/>
              <a:t>Klepnutím lze upravit styl předlohy nadpisů.</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Klepnutím na ikonu přidáte obrázek.</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8"/>
          <p:cNvSpPr>
            <a:spLocks noGrp="1" noChangeArrowheads="1"/>
          </p:cNvSpPr>
          <p:nvPr>
            <p:ph type="ftr" sz="quarter" idx="10"/>
          </p:nvPr>
        </p:nvSpPr>
        <p:spPr>
          <a:ln/>
        </p:spPr>
        <p:txBody>
          <a:bodyPr/>
          <a:lstStyle>
            <a:lvl1pPr>
              <a:defRPr/>
            </a:lvl1pPr>
          </a:lstStyle>
          <a:p>
            <a:r>
              <a:rPr lang="cs-CZ"/>
              <a:t>Název prezentace v zápatí</a:t>
            </a:r>
          </a:p>
        </p:txBody>
      </p:sp>
      <p:sp>
        <p:nvSpPr>
          <p:cNvPr id="6" name="Rectangle 9"/>
          <p:cNvSpPr>
            <a:spLocks noGrp="1" noChangeArrowheads="1"/>
          </p:cNvSpPr>
          <p:nvPr>
            <p:ph type="sldNum" sz="quarter" idx="11"/>
          </p:nvPr>
        </p:nvSpPr>
        <p:spPr>
          <a:ln/>
        </p:spPr>
        <p:txBody>
          <a:bodyPr/>
          <a:lstStyle>
            <a:lvl1pPr>
              <a:defRPr/>
            </a:lvl1pPr>
          </a:lstStyle>
          <a:p>
            <a:fld id="{76D05784-CC88-4659-A34C-505C11B88AAB}" type="slidenum">
              <a:rPr lang="cs-CZ"/>
              <a:pPr/>
              <a:t>‹#›</a:t>
            </a:fld>
            <a:endParaRPr lang="cs-CZ"/>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cs-CZ" smtClean="0"/>
              <a:t>Klepnutím lze upravit styl předlohy nadpisů.</a:t>
            </a:r>
            <a:endParaRPr lang="en-US"/>
          </a:p>
        </p:txBody>
      </p:sp>
      <p:sp>
        <p:nvSpPr>
          <p:cNvPr id="3" name="Vertical Text Placeholder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8"/>
          <p:cNvSpPr>
            <a:spLocks noGrp="1" noChangeArrowheads="1"/>
          </p:cNvSpPr>
          <p:nvPr>
            <p:ph type="ftr" sz="quarter" idx="10"/>
          </p:nvPr>
        </p:nvSpPr>
        <p:spPr>
          <a:ln/>
        </p:spPr>
        <p:txBody>
          <a:bodyPr/>
          <a:lstStyle>
            <a:lvl1pPr>
              <a:defRPr/>
            </a:lvl1pPr>
          </a:lstStyle>
          <a:p>
            <a:r>
              <a:rPr lang="cs-CZ"/>
              <a:t>Název prezentace v zápatí</a:t>
            </a:r>
          </a:p>
        </p:txBody>
      </p:sp>
      <p:sp>
        <p:nvSpPr>
          <p:cNvPr id="5" name="Rectangle 9"/>
          <p:cNvSpPr>
            <a:spLocks noGrp="1" noChangeArrowheads="1"/>
          </p:cNvSpPr>
          <p:nvPr>
            <p:ph type="sldNum" sz="quarter" idx="11"/>
          </p:nvPr>
        </p:nvSpPr>
        <p:spPr>
          <a:ln/>
        </p:spPr>
        <p:txBody>
          <a:bodyPr/>
          <a:lstStyle>
            <a:lvl1pPr>
              <a:defRPr/>
            </a:lvl1pPr>
          </a:lstStyle>
          <a:p>
            <a:fld id="{BAEE1F15-D9F2-4914-B583-F3A04F853500}" type="slidenum">
              <a:rPr lang="cs-CZ"/>
              <a:pPr/>
              <a:t>‹#›</a:t>
            </a:fld>
            <a:endParaRPr lang="cs-CZ"/>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31013" y="274638"/>
            <a:ext cx="2124075" cy="5857875"/>
          </a:xfrm>
          <a:prstGeom prst="rect">
            <a:avLst/>
          </a:prstGeom>
        </p:spPr>
        <p:txBody>
          <a:bodyPr vert="eaVert"/>
          <a:lstStyle/>
          <a:p>
            <a:r>
              <a:rPr lang="cs-CZ" smtClean="0"/>
              <a:t>Klepnutím lze upravit styl předlohy nadpisů.</a:t>
            </a:r>
            <a:endParaRPr lang="en-US"/>
          </a:p>
        </p:txBody>
      </p:sp>
      <p:sp>
        <p:nvSpPr>
          <p:cNvPr id="3" name="Vertical Text Placeholder 2"/>
          <p:cNvSpPr>
            <a:spLocks noGrp="1"/>
          </p:cNvSpPr>
          <p:nvPr>
            <p:ph type="body" orient="vert" idx="1"/>
          </p:nvPr>
        </p:nvSpPr>
        <p:spPr>
          <a:xfrm>
            <a:off x="457200" y="274638"/>
            <a:ext cx="6221413" cy="585787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8"/>
          <p:cNvSpPr>
            <a:spLocks noGrp="1" noChangeArrowheads="1"/>
          </p:cNvSpPr>
          <p:nvPr>
            <p:ph type="ftr" sz="quarter" idx="10"/>
          </p:nvPr>
        </p:nvSpPr>
        <p:spPr>
          <a:ln/>
        </p:spPr>
        <p:txBody>
          <a:bodyPr/>
          <a:lstStyle>
            <a:lvl1pPr>
              <a:defRPr/>
            </a:lvl1pPr>
          </a:lstStyle>
          <a:p>
            <a:r>
              <a:rPr lang="cs-CZ"/>
              <a:t>Název prezentace v zápatí</a:t>
            </a:r>
          </a:p>
        </p:txBody>
      </p:sp>
      <p:sp>
        <p:nvSpPr>
          <p:cNvPr id="5" name="Rectangle 9"/>
          <p:cNvSpPr>
            <a:spLocks noGrp="1" noChangeArrowheads="1"/>
          </p:cNvSpPr>
          <p:nvPr>
            <p:ph type="sldNum" sz="quarter" idx="11"/>
          </p:nvPr>
        </p:nvSpPr>
        <p:spPr>
          <a:ln/>
        </p:spPr>
        <p:txBody>
          <a:bodyPr/>
          <a:lstStyle>
            <a:lvl1pPr>
              <a:defRPr/>
            </a:lvl1pPr>
          </a:lstStyle>
          <a:p>
            <a:fld id="{99E35678-7B65-45C0-B5C2-B1ACEF21C2E2}" type="slidenum">
              <a:rPr lang="cs-CZ"/>
              <a:pPr/>
              <a:t>‹#›</a:t>
            </a:fld>
            <a:endParaRPr lang="cs-CZ"/>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p>
            <a:r>
              <a:rPr lang="cs-CZ" smtClean="0"/>
              <a:t>Klepnutím lze upravit styl předlohy nadpisů.</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Klepnutím lze upravit styl předlohy podnadpisů.</a:t>
            </a:r>
            <a:endParaRPr lang="en-US"/>
          </a:p>
        </p:txBody>
      </p:sp>
      <p:sp>
        <p:nvSpPr>
          <p:cNvPr id="4" name="Rectangle 7"/>
          <p:cNvSpPr>
            <a:spLocks noGrp="1" noChangeArrowheads="1"/>
          </p:cNvSpPr>
          <p:nvPr>
            <p:ph type="ftr" sz="quarter" idx="10"/>
          </p:nvPr>
        </p:nvSpPr>
        <p:spPr>
          <a:ln/>
        </p:spPr>
        <p:txBody>
          <a:bodyPr/>
          <a:lstStyle>
            <a:lvl1pPr>
              <a:defRPr/>
            </a:lvl1pPr>
          </a:lstStyle>
          <a:p>
            <a:r>
              <a:rPr lang="cs-CZ"/>
              <a:t>Název prezentace v zápatí</a:t>
            </a:r>
          </a:p>
        </p:txBody>
      </p:sp>
      <p:sp>
        <p:nvSpPr>
          <p:cNvPr id="5" name="Rectangle 8"/>
          <p:cNvSpPr>
            <a:spLocks noGrp="1" noChangeArrowheads="1"/>
          </p:cNvSpPr>
          <p:nvPr>
            <p:ph type="sldNum" sz="quarter" idx="11"/>
          </p:nvPr>
        </p:nvSpPr>
        <p:spPr>
          <a:ln/>
        </p:spPr>
        <p:txBody>
          <a:bodyPr/>
          <a:lstStyle>
            <a:lvl1pPr>
              <a:defRPr/>
            </a:lvl1pPr>
          </a:lstStyle>
          <a:p>
            <a:fld id="{EA6C8B5A-B526-44B1-84F0-D5B27750FC8A}" type="slidenum">
              <a:rPr lang="cs-CZ"/>
              <a:pPr/>
              <a:t>‹#›</a:t>
            </a:fld>
            <a:endParaRPr lang="cs-CZ"/>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cs-CZ" smtClean="0"/>
              <a:t>Klepnutím lze upravit styl předlohy nadpisů.</a:t>
            </a:r>
            <a:endParaRPr lang="en-US"/>
          </a:p>
        </p:txBody>
      </p:sp>
      <p:sp>
        <p:nvSpPr>
          <p:cNvPr id="3" name="Content Placeholder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7"/>
          <p:cNvSpPr>
            <a:spLocks noGrp="1" noChangeArrowheads="1"/>
          </p:cNvSpPr>
          <p:nvPr>
            <p:ph type="ftr" sz="quarter" idx="10"/>
          </p:nvPr>
        </p:nvSpPr>
        <p:spPr>
          <a:ln/>
        </p:spPr>
        <p:txBody>
          <a:bodyPr/>
          <a:lstStyle>
            <a:lvl1pPr>
              <a:defRPr/>
            </a:lvl1pPr>
          </a:lstStyle>
          <a:p>
            <a:r>
              <a:rPr lang="cs-CZ"/>
              <a:t>Název prezentace v zápatí</a:t>
            </a:r>
          </a:p>
        </p:txBody>
      </p:sp>
      <p:sp>
        <p:nvSpPr>
          <p:cNvPr id="5" name="Rectangle 8"/>
          <p:cNvSpPr>
            <a:spLocks noGrp="1" noChangeArrowheads="1"/>
          </p:cNvSpPr>
          <p:nvPr>
            <p:ph type="sldNum" sz="quarter" idx="11"/>
          </p:nvPr>
        </p:nvSpPr>
        <p:spPr>
          <a:ln/>
        </p:spPr>
        <p:txBody>
          <a:bodyPr/>
          <a:lstStyle>
            <a:lvl1pPr>
              <a:defRPr/>
            </a:lvl1pPr>
          </a:lstStyle>
          <a:p>
            <a:fld id="{A3590EDC-A0C6-472F-844C-0CF85D9EAD28}" type="slidenum">
              <a:rPr lang="cs-CZ"/>
              <a:pPr/>
              <a:t>‹#›</a:t>
            </a:fld>
            <a:endParaRPr lang="cs-CZ"/>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vl1pPr>
          </a:lstStyle>
          <a:p>
            <a:r>
              <a:rPr lang="cs-CZ" smtClean="0"/>
              <a:t>Klepnutím lze upravit styl předlohy nadpisů.</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7"/>
          <p:cNvSpPr>
            <a:spLocks noGrp="1" noChangeArrowheads="1"/>
          </p:cNvSpPr>
          <p:nvPr>
            <p:ph type="ftr" sz="quarter" idx="10"/>
          </p:nvPr>
        </p:nvSpPr>
        <p:spPr>
          <a:ln/>
        </p:spPr>
        <p:txBody>
          <a:bodyPr/>
          <a:lstStyle>
            <a:lvl1pPr>
              <a:defRPr/>
            </a:lvl1pPr>
          </a:lstStyle>
          <a:p>
            <a:r>
              <a:rPr lang="cs-CZ"/>
              <a:t>Název prezentace v zápatí</a:t>
            </a:r>
          </a:p>
        </p:txBody>
      </p:sp>
      <p:sp>
        <p:nvSpPr>
          <p:cNvPr id="5" name="Rectangle 8"/>
          <p:cNvSpPr>
            <a:spLocks noGrp="1" noChangeArrowheads="1"/>
          </p:cNvSpPr>
          <p:nvPr>
            <p:ph type="sldNum" sz="quarter" idx="11"/>
          </p:nvPr>
        </p:nvSpPr>
        <p:spPr>
          <a:ln/>
        </p:spPr>
        <p:txBody>
          <a:bodyPr/>
          <a:lstStyle>
            <a:lvl1pPr>
              <a:defRPr/>
            </a:lvl1pPr>
          </a:lstStyle>
          <a:p>
            <a:fld id="{57A0647E-12D1-4FED-BC99-4DA75AB54D56}" type="slidenum">
              <a:rPr lang="cs-CZ"/>
              <a:pPr/>
              <a:t>‹#›</a:t>
            </a:fld>
            <a:endParaRPr lang="cs-CZ"/>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cs-CZ" smtClean="0"/>
              <a:t>Klepnutím lze upravit styl předlohy nadpisů.</a:t>
            </a:r>
            <a:endParaRPr lang="en-US"/>
          </a:p>
        </p:txBody>
      </p:sp>
      <p:sp>
        <p:nvSpPr>
          <p:cNvPr id="3" name="Content Placeholder 2"/>
          <p:cNvSpPr>
            <a:spLocks noGrp="1"/>
          </p:cNvSpPr>
          <p:nvPr>
            <p:ph sz="half" idx="1"/>
          </p:nvPr>
        </p:nvSpPr>
        <p:spPr>
          <a:xfrm>
            <a:off x="2520950" y="1125538"/>
            <a:ext cx="3140075" cy="5006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Content Placeholder 3"/>
          <p:cNvSpPr>
            <a:spLocks noGrp="1"/>
          </p:cNvSpPr>
          <p:nvPr>
            <p:ph sz="half" idx="2"/>
          </p:nvPr>
        </p:nvSpPr>
        <p:spPr>
          <a:xfrm>
            <a:off x="5813425" y="1125538"/>
            <a:ext cx="3141663" cy="5006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Rectangle 7"/>
          <p:cNvSpPr>
            <a:spLocks noGrp="1" noChangeArrowheads="1"/>
          </p:cNvSpPr>
          <p:nvPr>
            <p:ph type="ftr" sz="quarter" idx="10"/>
          </p:nvPr>
        </p:nvSpPr>
        <p:spPr>
          <a:ln/>
        </p:spPr>
        <p:txBody>
          <a:bodyPr/>
          <a:lstStyle>
            <a:lvl1pPr>
              <a:defRPr/>
            </a:lvl1pPr>
          </a:lstStyle>
          <a:p>
            <a:r>
              <a:rPr lang="cs-CZ"/>
              <a:t>Název prezentace v zápatí</a:t>
            </a:r>
          </a:p>
        </p:txBody>
      </p:sp>
      <p:sp>
        <p:nvSpPr>
          <p:cNvPr id="6" name="Rectangle 8"/>
          <p:cNvSpPr>
            <a:spLocks noGrp="1" noChangeArrowheads="1"/>
          </p:cNvSpPr>
          <p:nvPr>
            <p:ph type="sldNum" sz="quarter" idx="11"/>
          </p:nvPr>
        </p:nvSpPr>
        <p:spPr>
          <a:ln/>
        </p:spPr>
        <p:txBody>
          <a:bodyPr/>
          <a:lstStyle>
            <a:lvl1pPr>
              <a:defRPr/>
            </a:lvl1pPr>
          </a:lstStyle>
          <a:p>
            <a:fld id="{3166F8FA-52BD-44F5-9C34-9C4E01654A84}" type="slidenum">
              <a:rPr lang="cs-CZ"/>
              <a:pPr/>
              <a:t>‹#›</a:t>
            </a:fld>
            <a:endParaRPr lang="cs-CZ"/>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vl1pPr>
          </a:lstStyle>
          <a:p>
            <a:r>
              <a:rPr lang="cs-CZ" smtClean="0"/>
              <a:t>Klepnutím lze upravit styl předlohy nadpisů.</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Rectangle 7"/>
          <p:cNvSpPr>
            <a:spLocks noGrp="1" noChangeArrowheads="1"/>
          </p:cNvSpPr>
          <p:nvPr>
            <p:ph type="ftr" sz="quarter" idx="10"/>
          </p:nvPr>
        </p:nvSpPr>
        <p:spPr>
          <a:ln/>
        </p:spPr>
        <p:txBody>
          <a:bodyPr/>
          <a:lstStyle>
            <a:lvl1pPr>
              <a:defRPr/>
            </a:lvl1pPr>
          </a:lstStyle>
          <a:p>
            <a:r>
              <a:rPr lang="cs-CZ"/>
              <a:t>Název prezentace v zápatí</a:t>
            </a:r>
          </a:p>
        </p:txBody>
      </p:sp>
      <p:sp>
        <p:nvSpPr>
          <p:cNvPr id="8" name="Rectangle 8"/>
          <p:cNvSpPr>
            <a:spLocks noGrp="1" noChangeArrowheads="1"/>
          </p:cNvSpPr>
          <p:nvPr>
            <p:ph type="sldNum" sz="quarter" idx="11"/>
          </p:nvPr>
        </p:nvSpPr>
        <p:spPr>
          <a:ln/>
        </p:spPr>
        <p:txBody>
          <a:bodyPr/>
          <a:lstStyle>
            <a:lvl1pPr>
              <a:defRPr/>
            </a:lvl1pPr>
          </a:lstStyle>
          <a:p>
            <a:fld id="{3BDC3746-0690-4D2A-9A4B-168C009A5A0B}" type="slidenum">
              <a:rPr lang="cs-CZ"/>
              <a:pPr/>
              <a:t>‹#›</a:t>
            </a:fld>
            <a:endParaRPr lang="cs-CZ"/>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cs-CZ" smtClean="0"/>
              <a:t>Klepnutím lze upravit styl předlohy nadpisů.</a:t>
            </a:r>
            <a:endParaRPr lang="en-US"/>
          </a:p>
        </p:txBody>
      </p:sp>
      <p:sp>
        <p:nvSpPr>
          <p:cNvPr id="3" name="Rectangle 7"/>
          <p:cNvSpPr>
            <a:spLocks noGrp="1" noChangeArrowheads="1"/>
          </p:cNvSpPr>
          <p:nvPr>
            <p:ph type="ftr" sz="quarter" idx="10"/>
          </p:nvPr>
        </p:nvSpPr>
        <p:spPr>
          <a:ln/>
        </p:spPr>
        <p:txBody>
          <a:bodyPr/>
          <a:lstStyle>
            <a:lvl1pPr>
              <a:defRPr/>
            </a:lvl1pPr>
          </a:lstStyle>
          <a:p>
            <a:r>
              <a:rPr lang="cs-CZ"/>
              <a:t>Název prezentace v zápatí</a:t>
            </a:r>
          </a:p>
        </p:txBody>
      </p:sp>
      <p:sp>
        <p:nvSpPr>
          <p:cNvPr id="4" name="Rectangle 8"/>
          <p:cNvSpPr>
            <a:spLocks noGrp="1" noChangeArrowheads="1"/>
          </p:cNvSpPr>
          <p:nvPr>
            <p:ph type="sldNum" sz="quarter" idx="11"/>
          </p:nvPr>
        </p:nvSpPr>
        <p:spPr>
          <a:ln/>
        </p:spPr>
        <p:txBody>
          <a:bodyPr/>
          <a:lstStyle>
            <a:lvl1pPr>
              <a:defRPr/>
            </a:lvl1pPr>
          </a:lstStyle>
          <a:p>
            <a:fld id="{CA39DEA2-C93A-4BDF-9860-92CB6939AB36}" type="slidenum">
              <a:rPr lang="cs-CZ"/>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17"/>
          <p:cNvSpPr>
            <a:spLocks noGrp="1" noChangeArrowheads="1"/>
          </p:cNvSpPr>
          <p:nvPr>
            <p:ph type="ftr" sz="quarter" idx="10"/>
          </p:nvPr>
        </p:nvSpPr>
        <p:spPr>
          <a:ln/>
        </p:spPr>
        <p:txBody>
          <a:bodyPr/>
          <a:lstStyle>
            <a:lvl1pPr>
              <a:defRPr/>
            </a:lvl1pPr>
          </a:lstStyle>
          <a:p>
            <a:endParaRPr lang="cs-CZ"/>
          </a:p>
        </p:txBody>
      </p:sp>
      <p:sp>
        <p:nvSpPr>
          <p:cNvPr id="5" name="Rectangle 18"/>
          <p:cNvSpPr>
            <a:spLocks noGrp="1" noChangeArrowheads="1"/>
          </p:cNvSpPr>
          <p:nvPr>
            <p:ph type="sldNum" sz="quarter" idx="11"/>
          </p:nvPr>
        </p:nvSpPr>
        <p:spPr>
          <a:ln/>
        </p:spPr>
        <p:txBody>
          <a:bodyPr/>
          <a:lstStyle>
            <a:lvl1pPr>
              <a:defRPr/>
            </a:lvl1pPr>
          </a:lstStyle>
          <a:p>
            <a:fld id="{69B23B7D-4EE8-4DB4-86CF-F277BFA1C2CB}" type="slidenum">
              <a:rPr lang="cs-CZ" smtClean="0"/>
              <a:pPr/>
              <a:t>‹#›</a:t>
            </a:fld>
            <a:endParaRPr lang="cs-CZ"/>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7"/>
          <p:cNvSpPr>
            <a:spLocks noGrp="1" noChangeArrowheads="1"/>
          </p:cNvSpPr>
          <p:nvPr>
            <p:ph type="ftr" sz="quarter" idx="10"/>
          </p:nvPr>
        </p:nvSpPr>
        <p:spPr>
          <a:ln/>
        </p:spPr>
        <p:txBody>
          <a:bodyPr/>
          <a:lstStyle>
            <a:lvl1pPr>
              <a:defRPr/>
            </a:lvl1pPr>
          </a:lstStyle>
          <a:p>
            <a:r>
              <a:rPr lang="cs-CZ"/>
              <a:t>Název prezentace v zápatí</a:t>
            </a:r>
          </a:p>
        </p:txBody>
      </p:sp>
      <p:sp>
        <p:nvSpPr>
          <p:cNvPr id="3" name="Rectangle 8"/>
          <p:cNvSpPr>
            <a:spLocks noGrp="1" noChangeArrowheads="1"/>
          </p:cNvSpPr>
          <p:nvPr>
            <p:ph type="sldNum" sz="quarter" idx="11"/>
          </p:nvPr>
        </p:nvSpPr>
        <p:spPr>
          <a:ln/>
        </p:spPr>
        <p:txBody>
          <a:bodyPr/>
          <a:lstStyle>
            <a:lvl1pPr>
              <a:defRPr/>
            </a:lvl1pPr>
          </a:lstStyle>
          <a:p>
            <a:fld id="{B606530B-0D28-43D2-941E-3FEEFCF560A4}" type="slidenum">
              <a:rPr lang="cs-CZ"/>
              <a:pPr/>
              <a:t>‹#›</a:t>
            </a:fld>
            <a:endParaRPr lang="cs-CZ"/>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vl1pPr>
          </a:lstStyle>
          <a:p>
            <a:r>
              <a:rPr lang="cs-CZ" smtClean="0"/>
              <a:t>Klepnutím lze upravit styl předlohy nadpisů.</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7"/>
          <p:cNvSpPr>
            <a:spLocks noGrp="1" noChangeArrowheads="1"/>
          </p:cNvSpPr>
          <p:nvPr>
            <p:ph type="ftr" sz="quarter" idx="10"/>
          </p:nvPr>
        </p:nvSpPr>
        <p:spPr>
          <a:ln/>
        </p:spPr>
        <p:txBody>
          <a:bodyPr/>
          <a:lstStyle>
            <a:lvl1pPr>
              <a:defRPr/>
            </a:lvl1pPr>
          </a:lstStyle>
          <a:p>
            <a:r>
              <a:rPr lang="cs-CZ"/>
              <a:t>Název prezentace v zápatí</a:t>
            </a:r>
          </a:p>
        </p:txBody>
      </p:sp>
      <p:sp>
        <p:nvSpPr>
          <p:cNvPr id="6" name="Rectangle 8"/>
          <p:cNvSpPr>
            <a:spLocks noGrp="1" noChangeArrowheads="1"/>
          </p:cNvSpPr>
          <p:nvPr>
            <p:ph type="sldNum" sz="quarter" idx="11"/>
          </p:nvPr>
        </p:nvSpPr>
        <p:spPr>
          <a:ln/>
        </p:spPr>
        <p:txBody>
          <a:bodyPr/>
          <a:lstStyle>
            <a:lvl1pPr>
              <a:defRPr/>
            </a:lvl1pPr>
          </a:lstStyle>
          <a:p>
            <a:fld id="{91BFDF1A-910E-4DBF-A8AD-FB63A8535208}" type="slidenum">
              <a:rPr lang="cs-CZ"/>
              <a:pPr/>
              <a:t>‹#›</a:t>
            </a:fld>
            <a:endParaRPr lang="cs-CZ"/>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cs-CZ" smtClean="0"/>
              <a:t>Klepnutím lze upravit styl předlohy nadpisů.</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Klepnutím na ikonu přidáte obrázek.</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7"/>
          <p:cNvSpPr>
            <a:spLocks noGrp="1" noChangeArrowheads="1"/>
          </p:cNvSpPr>
          <p:nvPr>
            <p:ph type="ftr" sz="quarter" idx="10"/>
          </p:nvPr>
        </p:nvSpPr>
        <p:spPr>
          <a:ln/>
        </p:spPr>
        <p:txBody>
          <a:bodyPr/>
          <a:lstStyle>
            <a:lvl1pPr>
              <a:defRPr/>
            </a:lvl1pPr>
          </a:lstStyle>
          <a:p>
            <a:r>
              <a:rPr lang="cs-CZ"/>
              <a:t>Název prezentace v zápatí</a:t>
            </a:r>
          </a:p>
        </p:txBody>
      </p:sp>
      <p:sp>
        <p:nvSpPr>
          <p:cNvPr id="6" name="Rectangle 8"/>
          <p:cNvSpPr>
            <a:spLocks noGrp="1" noChangeArrowheads="1"/>
          </p:cNvSpPr>
          <p:nvPr>
            <p:ph type="sldNum" sz="quarter" idx="11"/>
          </p:nvPr>
        </p:nvSpPr>
        <p:spPr>
          <a:ln/>
        </p:spPr>
        <p:txBody>
          <a:bodyPr/>
          <a:lstStyle>
            <a:lvl1pPr>
              <a:defRPr/>
            </a:lvl1pPr>
          </a:lstStyle>
          <a:p>
            <a:fld id="{AEA96619-FF99-4A20-85E7-D715BAB55945}" type="slidenum">
              <a:rPr lang="cs-CZ"/>
              <a:pPr/>
              <a:t>‹#›</a:t>
            </a:fld>
            <a:endParaRPr lang="cs-CZ"/>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cs-CZ" smtClean="0"/>
              <a:t>Klepnutím lze upravit styl předlohy nadpisů.</a:t>
            </a:r>
            <a:endParaRPr lang="en-US"/>
          </a:p>
        </p:txBody>
      </p:sp>
      <p:sp>
        <p:nvSpPr>
          <p:cNvPr id="3" name="Vertical Text Placeholder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7"/>
          <p:cNvSpPr>
            <a:spLocks noGrp="1" noChangeArrowheads="1"/>
          </p:cNvSpPr>
          <p:nvPr>
            <p:ph type="ftr" sz="quarter" idx="10"/>
          </p:nvPr>
        </p:nvSpPr>
        <p:spPr>
          <a:ln/>
        </p:spPr>
        <p:txBody>
          <a:bodyPr/>
          <a:lstStyle>
            <a:lvl1pPr>
              <a:defRPr/>
            </a:lvl1pPr>
          </a:lstStyle>
          <a:p>
            <a:r>
              <a:rPr lang="cs-CZ"/>
              <a:t>Název prezentace v zápatí</a:t>
            </a:r>
          </a:p>
        </p:txBody>
      </p:sp>
      <p:sp>
        <p:nvSpPr>
          <p:cNvPr id="5" name="Rectangle 8"/>
          <p:cNvSpPr>
            <a:spLocks noGrp="1" noChangeArrowheads="1"/>
          </p:cNvSpPr>
          <p:nvPr>
            <p:ph type="sldNum" sz="quarter" idx="11"/>
          </p:nvPr>
        </p:nvSpPr>
        <p:spPr>
          <a:ln/>
        </p:spPr>
        <p:txBody>
          <a:bodyPr/>
          <a:lstStyle>
            <a:lvl1pPr>
              <a:defRPr/>
            </a:lvl1pPr>
          </a:lstStyle>
          <a:p>
            <a:fld id="{01595FEE-892D-4D50-A791-84AD6E99B264}" type="slidenum">
              <a:rPr lang="cs-CZ"/>
              <a:pPr/>
              <a:t>‹#›</a:t>
            </a:fld>
            <a:endParaRPr lang="cs-CZ"/>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31013" y="274638"/>
            <a:ext cx="2124075" cy="5857875"/>
          </a:xfrm>
          <a:prstGeom prst="rect">
            <a:avLst/>
          </a:prstGeom>
        </p:spPr>
        <p:txBody>
          <a:bodyPr vert="eaVert"/>
          <a:lstStyle/>
          <a:p>
            <a:r>
              <a:rPr lang="cs-CZ" smtClean="0"/>
              <a:t>Klepnutím lze upravit styl předlohy nadpisů.</a:t>
            </a:r>
            <a:endParaRPr lang="en-US"/>
          </a:p>
        </p:txBody>
      </p:sp>
      <p:sp>
        <p:nvSpPr>
          <p:cNvPr id="3" name="Vertical Text Placeholder 2"/>
          <p:cNvSpPr>
            <a:spLocks noGrp="1"/>
          </p:cNvSpPr>
          <p:nvPr>
            <p:ph type="body" orient="vert" idx="1"/>
          </p:nvPr>
        </p:nvSpPr>
        <p:spPr>
          <a:xfrm>
            <a:off x="457200" y="274638"/>
            <a:ext cx="6221413" cy="585787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7"/>
          <p:cNvSpPr>
            <a:spLocks noGrp="1" noChangeArrowheads="1"/>
          </p:cNvSpPr>
          <p:nvPr>
            <p:ph type="ftr" sz="quarter" idx="10"/>
          </p:nvPr>
        </p:nvSpPr>
        <p:spPr>
          <a:ln/>
        </p:spPr>
        <p:txBody>
          <a:bodyPr/>
          <a:lstStyle>
            <a:lvl1pPr>
              <a:defRPr/>
            </a:lvl1pPr>
          </a:lstStyle>
          <a:p>
            <a:r>
              <a:rPr lang="cs-CZ"/>
              <a:t>Název prezentace v zápatí</a:t>
            </a:r>
          </a:p>
        </p:txBody>
      </p:sp>
      <p:sp>
        <p:nvSpPr>
          <p:cNvPr id="5" name="Rectangle 8"/>
          <p:cNvSpPr>
            <a:spLocks noGrp="1" noChangeArrowheads="1"/>
          </p:cNvSpPr>
          <p:nvPr>
            <p:ph type="sldNum" sz="quarter" idx="11"/>
          </p:nvPr>
        </p:nvSpPr>
        <p:spPr>
          <a:ln/>
        </p:spPr>
        <p:txBody>
          <a:bodyPr/>
          <a:lstStyle>
            <a:lvl1pPr>
              <a:defRPr/>
            </a:lvl1pPr>
          </a:lstStyle>
          <a:p>
            <a:fld id="{516237F2-B747-4B1F-AC3E-68026B1D26C5}" type="slidenum">
              <a:rPr lang="cs-CZ"/>
              <a:pPr/>
              <a:t>‹#›</a:t>
            </a:fld>
            <a:endParaRPr lang="cs-CZ"/>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3" name="Rectangle 2"/>
          <p:cNvSpPr>
            <a:spLocks noChangeArrowheads="1"/>
          </p:cNvSpPr>
          <p:nvPr/>
        </p:nvSpPr>
        <p:spPr bwMode="auto">
          <a:xfrm>
            <a:off x="0" y="0"/>
            <a:ext cx="9144000" cy="2344738"/>
          </a:xfrm>
          <a:prstGeom prst="rect">
            <a:avLst/>
          </a:prstGeom>
          <a:gradFill rotWithShape="1">
            <a:gsLst>
              <a:gs pos="0">
                <a:srgbClr val="00287D"/>
              </a:gs>
              <a:gs pos="100000">
                <a:srgbClr val="00287D">
                  <a:gamma/>
                  <a:shade val="75686"/>
                  <a:invGamma/>
                </a:srgb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endParaRPr lang="cs-CZ">
              <a:latin typeface="Arial" charset="0"/>
              <a:ea typeface="ＭＳ Ｐゴシック" charset="0"/>
            </a:endParaRPr>
          </a:p>
        </p:txBody>
      </p:sp>
      <p:pic>
        <p:nvPicPr>
          <p:cNvPr id="4" name="Picture 3" descr="titl CZ"/>
          <p:cNvPicPr>
            <a:picLocks noChangeAspect="1" noChangeArrowheads="1"/>
          </p:cNvPicPr>
          <p:nvPr/>
        </p:nvPicPr>
        <p:blipFill>
          <a:blip r:embed="rId2" cstate="print"/>
          <a:srcRect/>
          <a:stretch>
            <a:fillRect/>
          </a:stretch>
        </p:blipFill>
        <p:spPr bwMode="auto">
          <a:xfrm>
            <a:off x="0" y="0"/>
            <a:ext cx="9140825" cy="6854825"/>
          </a:xfrm>
          <a:prstGeom prst="rect">
            <a:avLst/>
          </a:prstGeom>
          <a:noFill/>
          <a:ln w="9525">
            <a:noFill/>
            <a:miter lim="800000"/>
            <a:headEnd/>
            <a:tailEnd/>
          </a:ln>
        </p:spPr>
      </p:pic>
      <p:pic>
        <p:nvPicPr>
          <p:cNvPr id="5" name="Picture 7" descr="OPVK_MU_vlevo_2"/>
          <p:cNvPicPr>
            <a:picLocks noChangeAspect="1" noChangeArrowheads="1"/>
          </p:cNvPicPr>
          <p:nvPr userDrawn="1"/>
        </p:nvPicPr>
        <p:blipFill>
          <a:blip r:embed="rId3" cstate="print"/>
          <a:srcRect/>
          <a:stretch>
            <a:fillRect/>
          </a:stretch>
        </p:blipFill>
        <p:spPr bwMode="auto">
          <a:xfrm>
            <a:off x="2517775" y="5064125"/>
            <a:ext cx="4318000" cy="1025525"/>
          </a:xfrm>
          <a:prstGeom prst="rect">
            <a:avLst/>
          </a:prstGeom>
          <a:noFill/>
          <a:ln w="9525">
            <a:noFill/>
            <a:miter lim="800000"/>
            <a:headEnd/>
            <a:tailEnd/>
          </a:ln>
        </p:spPr>
      </p:pic>
      <p:sp>
        <p:nvSpPr>
          <p:cNvPr id="222212" name="Rectangle 4"/>
          <p:cNvSpPr>
            <a:spLocks noGrp="1" noChangeArrowheads="1"/>
          </p:cNvSpPr>
          <p:nvPr>
            <p:ph type="ctrTitle"/>
          </p:nvPr>
        </p:nvSpPr>
        <p:spPr>
          <a:xfrm>
            <a:off x="2517775" y="2728913"/>
            <a:ext cx="5688013" cy="2157412"/>
          </a:xfrm>
        </p:spPr>
        <p:txBody>
          <a:bodyPr tIns="0" bIns="0" anchor="ctr"/>
          <a:lstStyle>
            <a:lvl1pPr>
              <a:defRPr sz="3200"/>
            </a:lvl1pPr>
          </a:lstStyle>
          <a:p>
            <a:pPr lvl="0"/>
            <a:r>
              <a:rPr lang="cs-CZ" noProof="0" smtClean="0"/>
              <a:t>Klepnutím lze upravit styl předlohy nadpisů.</a:t>
            </a:r>
          </a:p>
        </p:txBody>
      </p:sp>
      <p:sp>
        <p:nvSpPr>
          <p:cNvPr id="6" name="Rectangle 5"/>
          <p:cNvSpPr>
            <a:spLocks noGrp="1" noChangeArrowheads="1"/>
          </p:cNvSpPr>
          <p:nvPr>
            <p:ph type="ftr" sz="quarter"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a:defRPr/>
            </a:lvl1pPr>
          </a:lstStyle>
          <a:p>
            <a:r>
              <a:rPr lang="cs-CZ"/>
              <a:t>Název prezentace v zápatí</a:t>
            </a:r>
          </a:p>
        </p:txBody>
      </p:sp>
      <p:sp>
        <p:nvSpPr>
          <p:cNvPr id="7" name="Rectangle 6"/>
          <p:cNvSpPr>
            <a:spLocks noGrp="1" noChangeArrowheads="1"/>
          </p:cNvSpPr>
          <p:nvPr>
            <p:ph type="sldNum"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a:defRPr/>
            </a:lvl1pPr>
          </a:lstStyle>
          <a:p>
            <a:fld id="{1D3F1C61-8EE3-4C30-8D4A-CACC643C09D2}" type="slidenum">
              <a:rPr lang="cs-CZ"/>
              <a:pPr/>
              <a:t>‹#›</a:t>
            </a:fld>
            <a:endParaRPr lang="cs-CZ"/>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Klepnutím lze upravit styl předlohy nadpisů.</a:t>
            </a:r>
            <a:endParaRPr lang="en-US"/>
          </a:p>
        </p:txBody>
      </p:sp>
      <p:sp>
        <p:nvSpPr>
          <p:cNvPr id="3" name="Content Placeholder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6"/>
          <p:cNvSpPr>
            <a:spLocks noGrp="1" noChangeArrowheads="1"/>
          </p:cNvSpPr>
          <p:nvPr>
            <p:ph type="ftr" sz="quarter" idx="10"/>
          </p:nvPr>
        </p:nvSpPr>
        <p:spPr>
          <a:ln/>
        </p:spPr>
        <p:txBody>
          <a:bodyPr/>
          <a:lstStyle>
            <a:lvl1pPr>
              <a:defRPr/>
            </a:lvl1pPr>
          </a:lstStyle>
          <a:p>
            <a:r>
              <a:rPr lang="cs-CZ"/>
              <a:t>Název prezentace v zápatí</a:t>
            </a:r>
          </a:p>
        </p:txBody>
      </p:sp>
      <p:sp>
        <p:nvSpPr>
          <p:cNvPr id="5" name="Rectangle 7"/>
          <p:cNvSpPr>
            <a:spLocks noGrp="1" noChangeArrowheads="1"/>
          </p:cNvSpPr>
          <p:nvPr>
            <p:ph type="sldNum" sz="quarter" idx="11"/>
          </p:nvPr>
        </p:nvSpPr>
        <p:spPr>
          <a:ln/>
        </p:spPr>
        <p:txBody>
          <a:bodyPr/>
          <a:lstStyle>
            <a:lvl1pPr>
              <a:defRPr/>
            </a:lvl1pPr>
          </a:lstStyle>
          <a:p>
            <a:fld id="{E0F462F0-F3A8-41A1-8BF1-23106E15B0F1}" type="slidenum">
              <a:rPr lang="cs-CZ"/>
              <a:pPr/>
              <a:t>‹#›</a:t>
            </a:fld>
            <a:endParaRPr lang="cs-CZ"/>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en-US"/>
          </a:p>
        </p:txBody>
      </p:sp>
      <p:sp>
        <p:nvSpPr>
          <p:cNvPr id="3" name="Text Placeholder 2"/>
          <p:cNvSpPr>
            <a:spLocks noGrp="1"/>
          </p:cNvSpPr>
          <p:nvPr>
            <p:ph type="body" idx="1"/>
          </p:nvPr>
        </p:nvSpPr>
        <p:spPr>
          <a:xfrm>
            <a:off x="722313" y="2906713"/>
            <a:ext cx="7772400" cy="1500187"/>
          </a:xfrm>
        </p:spPr>
        <p:txBody>
          <a:bodyPr/>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6"/>
          <p:cNvSpPr>
            <a:spLocks noGrp="1" noChangeArrowheads="1"/>
          </p:cNvSpPr>
          <p:nvPr>
            <p:ph type="ftr" sz="quarter" idx="10"/>
          </p:nvPr>
        </p:nvSpPr>
        <p:spPr>
          <a:ln/>
        </p:spPr>
        <p:txBody>
          <a:bodyPr/>
          <a:lstStyle>
            <a:lvl1pPr>
              <a:defRPr/>
            </a:lvl1pPr>
          </a:lstStyle>
          <a:p>
            <a:r>
              <a:rPr lang="cs-CZ"/>
              <a:t>Název prezentace v zápatí</a:t>
            </a:r>
          </a:p>
        </p:txBody>
      </p:sp>
      <p:sp>
        <p:nvSpPr>
          <p:cNvPr id="5" name="Rectangle 7"/>
          <p:cNvSpPr>
            <a:spLocks noGrp="1" noChangeArrowheads="1"/>
          </p:cNvSpPr>
          <p:nvPr>
            <p:ph type="sldNum" sz="quarter" idx="11"/>
          </p:nvPr>
        </p:nvSpPr>
        <p:spPr>
          <a:ln/>
        </p:spPr>
        <p:txBody>
          <a:bodyPr/>
          <a:lstStyle>
            <a:lvl1pPr>
              <a:defRPr/>
            </a:lvl1pPr>
          </a:lstStyle>
          <a:p>
            <a:fld id="{81A1FAF4-031A-44C6-8BAC-FCC9D429B1E3}" type="slidenum">
              <a:rPr lang="cs-CZ"/>
              <a:pPr/>
              <a:t>‹#›</a:t>
            </a:fld>
            <a:endParaRPr lang="cs-CZ"/>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Klepnutím lze upravit styl předlohy nadpisů.</a:t>
            </a:r>
            <a:endParaRPr lang="en-US"/>
          </a:p>
        </p:txBody>
      </p:sp>
      <p:sp>
        <p:nvSpPr>
          <p:cNvPr id="3" name="Content Placeholder 2"/>
          <p:cNvSpPr>
            <a:spLocks noGrp="1"/>
          </p:cNvSpPr>
          <p:nvPr>
            <p:ph sz="half" idx="1"/>
          </p:nvPr>
        </p:nvSpPr>
        <p:spPr>
          <a:xfrm>
            <a:off x="720725" y="2017713"/>
            <a:ext cx="4040188" cy="17843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Content Placeholder 3"/>
          <p:cNvSpPr>
            <a:spLocks noGrp="1"/>
          </p:cNvSpPr>
          <p:nvPr>
            <p:ph sz="half" idx="2"/>
          </p:nvPr>
        </p:nvSpPr>
        <p:spPr>
          <a:xfrm>
            <a:off x="4913313" y="2017713"/>
            <a:ext cx="4041775" cy="17843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Rectangle 6"/>
          <p:cNvSpPr>
            <a:spLocks noGrp="1" noChangeArrowheads="1"/>
          </p:cNvSpPr>
          <p:nvPr>
            <p:ph type="ftr" sz="quarter" idx="10"/>
          </p:nvPr>
        </p:nvSpPr>
        <p:spPr>
          <a:ln/>
        </p:spPr>
        <p:txBody>
          <a:bodyPr/>
          <a:lstStyle>
            <a:lvl1pPr>
              <a:defRPr/>
            </a:lvl1pPr>
          </a:lstStyle>
          <a:p>
            <a:r>
              <a:rPr lang="cs-CZ"/>
              <a:t>Název prezentace v zápatí</a:t>
            </a:r>
          </a:p>
        </p:txBody>
      </p:sp>
      <p:sp>
        <p:nvSpPr>
          <p:cNvPr id="6" name="Rectangle 7"/>
          <p:cNvSpPr>
            <a:spLocks noGrp="1" noChangeArrowheads="1"/>
          </p:cNvSpPr>
          <p:nvPr>
            <p:ph type="sldNum" sz="quarter" idx="11"/>
          </p:nvPr>
        </p:nvSpPr>
        <p:spPr>
          <a:ln/>
        </p:spPr>
        <p:txBody>
          <a:bodyPr/>
          <a:lstStyle>
            <a:lvl1pPr>
              <a:defRPr/>
            </a:lvl1pPr>
          </a:lstStyle>
          <a:p>
            <a:fld id="{6552BA10-B309-460F-93AF-67F06D35A7F9}" type="slidenum">
              <a:rPr lang="cs-CZ"/>
              <a:pPr/>
              <a:t>‹#›</a:t>
            </a:fld>
            <a:endParaRPr lang="cs-CZ"/>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cs-CZ" smtClean="0"/>
              <a:t>Klepnutím lze upravit styl předlohy nadpisů.</a:t>
            </a:r>
            <a:endParaRPr lang="en-US"/>
          </a:p>
        </p:txBody>
      </p:sp>
      <p:sp>
        <p:nvSpPr>
          <p:cNvPr id="3" name="Text Placeholder 2"/>
          <p:cNvSpPr>
            <a:spLocks noGrp="1"/>
          </p:cNvSpPr>
          <p:nvPr>
            <p:ph type="body" idx="1"/>
          </p:nvPr>
        </p:nvSpPr>
        <p:spPr>
          <a:xfrm>
            <a:off x="457200" y="1535113"/>
            <a:ext cx="4040188" cy="639762"/>
          </a:xfrm>
        </p:spPr>
        <p:txBody>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Text Placeholder 4"/>
          <p:cNvSpPr>
            <a:spLocks noGrp="1"/>
          </p:cNvSpPr>
          <p:nvPr>
            <p:ph type="body" sz="quarter" idx="3"/>
          </p:nvPr>
        </p:nvSpPr>
        <p:spPr>
          <a:xfrm>
            <a:off x="4645025" y="1535113"/>
            <a:ext cx="4041775" cy="639762"/>
          </a:xfrm>
        </p:spPr>
        <p:txBody>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Rectangle 6"/>
          <p:cNvSpPr>
            <a:spLocks noGrp="1" noChangeArrowheads="1"/>
          </p:cNvSpPr>
          <p:nvPr>
            <p:ph type="ftr" sz="quarter" idx="10"/>
          </p:nvPr>
        </p:nvSpPr>
        <p:spPr>
          <a:ln/>
        </p:spPr>
        <p:txBody>
          <a:bodyPr/>
          <a:lstStyle>
            <a:lvl1pPr>
              <a:defRPr/>
            </a:lvl1pPr>
          </a:lstStyle>
          <a:p>
            <a:r>
              <a:rPr lang="cs-CZ"/>
              <a:t>Název prezentace v zápatí</a:t>
            </a:r>
          </a:p>
        </p:txBody>
      </p:sp>
      <p:sp>
        <p:nvSpPr>
          <p:cNvPr id="8" name="Rectangle 7"/>
          <p:cNvSpPr>
            <a:spLocks noGrp="1" noChangeArrowheads="1"/>
          </p:cNvSpPr>
          <p:nvPr>
            <p:ph type="sldNum" sz="quarter" idx="11"/>
          </p:nvPr>
        </p:nvSpPr>
        <p:spPr>
          <a:ln/>
        </p:spPr>
        <p:txBody>
          <a:bodyPr/>
          <a:lstStyle>
            <a:lvl1pPr>
              <a:defRPr/>
            </a:lvl1pPr>
          </a:lstStyle>
          <a:p>
            <a:fld id="{913C9C0F-D0FB-4425-822D-7440F9CD7289}" type="slidenum">
              <a:rPr lang="cs-CZ"/>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Klepnutím lze upravit styl předlohy nadpisů.</a:t>
            </a:r>
            <a:endParaRPr lang="en-US"/>
          </a:p>
        </p:txBody>
      </p:sp>
      <p:sp>
        <p:nvSpPr>
          <p:cNvPr id="3" name="Content Placeholder 2"/>
          <p:cNvSpPr>
            <a:spLocks noGrp="1"/>
          </p:cNvSpPr>
          <p:nvPr>
            <p:ph sz="half" idx="1"/>
          </p:nvPr>
        </p:nvSpPr>
        <p:spPr>
          <a:xfrm>
            <a:off x="720725" y="2017713"/>
            <a:ext cx="4040188"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Content Placeholder 3"/>
          <p:cNvSpPr>
            <a:spLocks noGrp="1"/>
          </p:cNvSpPr>
          <p:nvPr>
            <p:ph sz="half" idx="2"/>
          </p:nvPr>
        </p:nvSpPr>
        <p:spPr>
          <a:xfrm>
            <a:off x="4913313" y="2017713"/>
            <a:ext cx="4041775"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Rectangle 17"/>
          <p:cNvSpPr>
            <a:spLocks noGrp="1" noChangeArrowheads="1"/>
          </p:cNvSpPr>
          <p:nvPr>
            <p:ph type="ftr" sz="quarter" idx="10"/>
          </p:nvPr>
        </p:nvSpPr>
        <p:spPr>
          <a:ln/>
        </p:spPr>
        <p:txBody>
          <a:bodyPr/>
          <a:lstStyle>
            <a:lvl1pPr>
              <a:defRPr/>
            </a:lvl1pPr>
          </a:lstStyle>
          <a:p>
            <a:endParaRPr lang="cs-CZ"/>
          </a:p>
        </p:txBody>
      </p:sp>
      <p:sp>
        <p:nvSpPr>
          <p:cNvPr id="6" name="Rectangle 18"/>
          <p:cNvSpPr>
            <a:spLocks noGrp="1" noChangeArrowheads="1"/>
          </p:cNvSpPr>
          <p:nvPr>
            <p:ph type="sldNum" sz="quarter" idx="11"/>
          </p:nvPr>
        </p:nvSpPr>
        <p:spPr>
          <a:ln/>
        </p:spPr>
        <p:txBody>
          <a:bodyPr/>
          <a:lstStyle>
            <a:lvl1pPr>
              <a:defRPr/>
            </a:lvl1pPr>
          </a:lstStyle>
          <a:p>
            <a:fld id="{69B23B7D-4EE8-4DB4-86CF-F277BFA1C2CB}" type="slidenum">
              <a:rPr lang="cs-CZ" smtClean="0"/>
              <a:pPr/>
              <a:t>‹#›</a:t>
            </a:fld>
            <a:endParaRPr lang="cs-CZ"/>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Klepnutím lze upravit styl předlohy nadpisů.</a:t>
            </a:r>
            <a:endParaRPr lang="en-US"/>
          </a:p>
        </p:txBody>
      </p:sp>
      <p:sp>
        <p:nvSpPr>
          <p:cNvPr id="3" name="Rectangle 6"/>
          <p:cNvSpPr>
            <a:spLocks noGrp="1" noChangeArrowheads="1"/>
          </p:cNvSpPr>
          <p:nvPr>
            <p:ph type="ftr" sz="quarter" idx="10"/>
          </p:nvPr>
        </p:nvSpPr>
        <p:spPr>
          <a:ln/>
        </p:spPr>
        <p:txBody>
          <a:bodyPr/>
          <a:lstStyle>
            <a:lvl1pPr>
              <a:defRPr/>
            </a:lvl1pPr>
          </a:lstStyle>
          <a:p>
            <a:r>
              <a:rPr lang="cs-CZ"/>
              <a:t>Název prezentace v zápatí</a:t>
            </a:r>
          </a:p>
        </p:txBody>
      </p:sp>
      <p:sp>
        <p:nvSpPr>
          <p:cNvPr id="4" name="Rectangle 7"/>
          <p:cNvSpPr>
            <a:spLocks noGrp="1" noChangeArrowheads="1"/>
          </p:cNvSpPr>
          <p:nvPr>
            <p:ph type="sldNum" sz="quarter" idx="11"/>
          </p:nvPr>
        </p:nvSpPr>
        <p:spPr>
          <a:ln/>
        </p:spPr>
        <p:txBody>
          <a:bodyPr/>
          <a:lstStyle>
            <a:lvl1pPr>
              <a:defRPr/>
            </a:lvl1pPr>
          </a:lstStyle>
          <a:p>
            <a:fld id="{4348B8DE-15DF-4546-8898-B8BE01ECFBDB}" type="slidenum">
              <a:rPr lang="cs-CZ"/>
              <a:pPr/>
              <a:t>‹#›</a:t>
            </a:fld>
            <a:endParaRPr lang="cs-CZ"/>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6"/>
          <p:cNvSpPr>
            <a:spLocks noGrp="1" noChangeArrowheads="1"/>
          </p:cNvSpPr>
          <p:nvPr>
            <p:ph type="ftr" sz="quarter" idx="10"/>
          </p:nvPr>
        </p:nvSpPr>
        <p:spPr>
          <a:ln/>
        </p:spPr>
        <p:txBody>
          <a:bodyPr/>
          <a:lstStyle>
            <a:lvl1pPr>
              <a:defRPr/>
            </a:lvl1pPr>
          </a:lstStyle>
          <a:p>
            <a:r>
              <a:rPr lang="cs-CZ"/>
              <a:t>Název prezentace v zápatí</a:t>
            </a:r>
          </a:p>
        </p:txBody>
      </p:sp>
      <p:sp>
        <p:nvSpPr>
          <p:cNvPr id="3" name="Rectangle 7"/>
          <p:cNvSpPr>
            <a:spLocks noGrp="1" noChangeArrowheads="1"/>
          </p:cNvSpPr>
          <p:nvPr>
            <p:ph type="sldNum" sz="quarter" idx="11"/>
          </p:nvPr>
        </p:nvSpPr>
        <p:spPr>
          <a:ln/>
        </p:spPr>
        <p:txBody>
          <a:bodyPr/>
          <a:lstStyle>
            <a:lvl1pPr>
              <a:defRPr/>
            </a:lvl1pPr>
          </a:lstStyle>
          <a:p>
            <a:fld id="{D117E6EE-A0AF-44CE-8777-31E6B978BD4D}" type="slidenum">
              <a:rPr lang="cs-CZ"/>
              <a:pPr/>
              <a:t>‹#›</a:t>
            </a:fld>
            <a:endParaRPr lang="cs-CZ"/>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cs-CZ" smtClean="0"/>
              <a:t>Klepnutím lze upravit styl předlohy nadpisů.</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6"/>
          <p:cNvSpPr>
            <a:spLocks noGrp="1" noChangeArrowheads="1"/>
          </p:cNvSpPr>
          <p:nvPr>
            <p:ph type="ftr" sz="quarter" idx="10"/>
          </p:nvPr>
        </p:nvSpPr>
        <p:spPr>
          <a:ln/>
        </p:spPr>
        <p:txBody>
          <a:bodyPr/>
          <a:lstStyle>
            <a:lvl1pPr>
              <a:defRPr/>
            </a:lvl1pPr>
          </a:lstStyle>
          <a:p>
            <a:r>
              <a:rPr lang="cs-CZ"/>
              <a:t>Název prezentace v zápatí</a:t>
            </a:r>
          </a:p>
        </p:txBody>
      </p:sp>
      <p:sp>
        <p:nvSpPr>
          <p:cNvPr id="6" name="Rectangle 7"/>
          <p:cNvSpPr>
            <a:spLocks noGrp="1" noChangeArrowheads="1"/>
          </p:cNvSpPr>
          <p:nvPr>
            <p:ph type="sldNum" sz="quarter" idx="11"/>
          </p:nvPr>
        </p:nvSpPr>
        <p:spPr>
          <a:ln/>
        </p:spPr>
        <p:txBody>
          <a:bodyPr/>
          <a:lstStyle>
            <a:lvl1pPr>
              <a:defRPr/>
            </a:lvl1pPr>
          </a:lstStyle>
          <a:p>
            <a:fld id="{1FC7045B-50A0-4D44-A124-77C5035B0266}" type="slidenum">
              <a:rPr lang="cs-CZ"/>
              <a:pPr/>
              <a:t>‹#›</a:t>
            </a:fld>
            <a:endParaRPr lang="cs-CZ"/>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cs-CZ" smtClean="0"/>
              <a:t>Klepnutím lze upravit styl předlohy nadpisů.</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Klepnutím na ikonu přidáte obrázek.</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6"/>
          <p:cNvSpPr>
            <a:spLocks noGrp="1" noChangeArrowheads="1"/>
          </p:cNvSpPr>
          <p:nvPr>
            <p:ph type="ftr" sz="quarter" idx="10"/>
          </p:nvPr>
        </p:nvSpPr>
        <p:spPr>
          <a:ln/>
        </p:spPr>
        <p:txBody>
          <a:bodyPr/>
          <a:lstStyle>
            <a:lvl1pPr>
              <a:defRPr/>
            </a:lvl1pPr>
          </a:lstStyle>
          <a:p>
            <a:r>
              <a:rPr lang="cs-CZ"/>
              <a:t>Název prezentace v zápatí</a:t>
            </a:r>
          </a:p>
        </p:txBody>
      </p:sp>
      <p:sp>
        <p:nvSpPr>
          <p:cNvPr id="6" name="Rectangle 7"/>
          <p:cNvSpPr>
            <a:spLocks noGrp="1" noChangeArrowheads="1"/>
          </p:cNvSpPr>
          <p:nvPr>
            <p:ph type="sldNum" sz="quarter" idx="11"/>
          </p:nvPr>
        </p:nvSpPr>
        <p:spPr>
          <a:ln/>
        </p:spPr>
        <p:txBody>
          <a:bodyPr/>
          <a:lstStyle>
            <a:lvl1pPr>
              <a:defRPr/>
            </a:lvl1pPr>
          </a:lstStyle>
          <a:p>
            <a:fld id="{AEDCAA72-A449-4655-8B53-66F42BE43D28}" type="slidenum">
              <a:rPr lang="cs-CZ"/>
              <a:pPr/>
              <a:t>‹#›</a:t>
            </a:fld>
            <a:endParaRPr lang="cs-CZ"/>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Klepnutím lze upravit styl předlohy nadpisů.</a:t>
            </a:r>
            <a:endParaRPr lang="en-US"/>
          </a:p>
        </p:txBody>
      </p:sp>
      <p:sp>
        <p:nvSpPr>
          <p:cNvPr id="3" name="Vertical Text Placeholder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6"/>
          <p:cNvSpPr>
            <a:spLocks noGrp="1" noChangeArrowheads="1"/>
          </p:cNvSpPr>
          <p:nvPr>
            <p:ph type="ftr" sz="quarter" idx="10"/>
          </p:nvPr>
        </p:nvSpPr>
        <p:spPr>
          <a:ln/>
        </p:spPr>
        <p:txBody>
          <a:bodyPr/>
          <a:lstStyle>
            <a:lvl1pPr>
              <a:defRPr/>
            </a:lvl1pPr>
          </a:lstStyle>
          <a:p>
            <a:r>
              <a:rPr lang="cs-CZ"/>
              <a:t>Název prezentace v zápatí</a:t>
            </a:r>
          </a:p>
        </p:txBody>
      </p:sp>
      <p:sp>
        <p:nvSpPr>
          <p:cNvPr id="5" name="Rectangle 7"/>
          <p:cNvSpPr>
            <a:spLocks noGrp="1" noChangeArrowheads="1"/>
          </p:cNvSpPr>
          <p:nvPr>
            <p:ph type="sldNum" sz="quarter" idx="11"/>
          </p:nvPr>
        </p:nvSpPr>
        <p:spPr>
          <a:ln/>
        </p:spPr>
        <p:txBody>
          <a:bodyPr/>
          <a:lstStyle>
            <a:lvl1pPr>
              <a:defRPr/>
            </a:lvl1pPr>
          </a:lstStyle>
          <a:p>
            <a:fld id="{6EA5A374-77E6-42B4-8D4E-1D41572C78FD}" type="slidenum">
              <a:rPr lang="cs-CZ"/>
              <a:pPr/>
              <a:t>‹#›</a:t>
            </a:fld>
            <a:endParaRPr lang="cs-CZ"/>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97688" y="1125538"/>
            <a:ext cx="2057400" cy="2676525"/>
          </a:xfrm>
        </p:spPr>
        <p:txBody>
          <a:bodyPr vert="eaVert"/>
          <a:lstStyle/>
          <a:p>
            <a:r>
              <a:rPr lang="cs-CZ" smtClean="0"/>
              <a:t>Klepnutím lze upravit styl předlohy nadpisů.</a:t>
            </a:r>
            <a:endParaRPr lang="en-US"/>
          </a:p>
        </p:txBody>
      </p:sp>
      <p:sp>
        <p:nvSpPr>
          <p:cNvPr id="3" name="Vertical Text Placeholder 2"/>
          <p:cNvSpPr>
            <a:spLocks noGrp="1"/>
          </p:cNvSpPr>
          <p:nvPr>
            <p:ph type="body" orient="vert" idx="1"/>
          </p:nvPr>
        </p:nvSpPr>
        <p:spPr>
          <a:xfrm>
            <a:off x="720725" y="1125538"/>
            <a:ext cx="6024563" cy="2676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6"/>
          <p:cNvSpPr>
            <a:spLocks noGrp="1" noChangeArrowheads="1"/>
          </p:cNvSpPr>
          <p:nvPr>
            <p:ph type="ftr" sz="quarter" idx="10"/>
          </p:nvPr>
        </p:nvSpPr>
        <p:spPr>
          <a:ln/>
        </p:spPr>
        <p:txBody>
          <a:bodyPr/>
          <a:lstStyle>
            <a:lvl1pPr>
              <a:defRPr/>
            </a:lvl1pPr>
          </a:lstStyle>
          <a:p>
            <a:r>
              <a:rPr lang="cs-CZ"/>
              <a:t>Název prezentace v zápatí</a:t>
            </a:r>
          </a:p>
        </p:txBody>
      </p:sp>
      <p:sp>
        <p:nvSpPr>
          <p:cNvPr id="5" name="Rectangle 7"/>
          <p:cNvSpPr>
            <a:spLocks noGrp="1" noChangeArrowheads="1"/>
          </p:cNvSpPr>
          <p:nvPr>
            <p:ph type="sldNum" sz="quarter" idx="11"/>
          </p:nvPr>
        </p:nvSpPr>
        <p:spPr>
          <a:ln/>
        </p:spPr>
        <p:txBody>
          <a:bodyPr/>
          <a:lstStyle>
            <a:lvl1pPr>
              <a:defRPr/>
            </a:lvl1pPr>
          </a:lstStyle>
          <a:p>
            <a:fld id="{52EC96CC-06DA-471B-9B38-36EE75F18EFB}" type="slidenum">
              <a:rPr lang="cs-CZ"/>
              <a:pPr/>
              <a:t>‹#›</a:t>
            </a:fld>
            <a:endParaRPr lang="cs-CZ"/>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
  <p:cSld name="1_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a:xfrm>
            <a:off x="457200" y="6356350"/>
            <a:ext cx="2133600" cy="365125"/>
          </a:xfrm>
          <a:prstGeom prst="rect">
            <a:avLst/>
          </a:prstGeom>
        </p:spPr>
        <p:txBody>
          <a:bodyPr/>
          <a:lstStyle/>
          <a:p>
            <a:fld id="{831B6F3B-A63F-448E-8234-372974BFC858}" type="datetimeFigureOut">
              <a:rPr lang="cs-CZ" smtClean="0"/>
              <a:pPr/>
              <a:t>7.5.2013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9B23B7D-4EE8-4DB4-86CF-F277BFA1C2CB}" type="slidenum">
              <a:rPr lang="cs-CZ" smtClean="0"/>
              <a:pPr/>
              <a:t>‹#›</a:t>
            </a:fld>
            <a:endParaRPr lang="cs-CZ"/>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p>
            <a:r>
              <a:rPr lang="cs-CZ" smtClean="0"/>
              <a:t>Klepnutím lze upravit styl předlohy nadpisů.</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Klepnutím lze upravit styl předlohy podnadpisů.</a:t>
            </a:r>
            <a:endParaRPr lang="en-US"/>
          </a:p>
        </p:txBody>
      </p:sp>
      <p:sp>
        <p:nvSpPr>
          <p:cNvPr id="4" name="Rectangle 5"/>
          <p:cNvSpPr>
            <a:spLocks noGrp="1" noChangeArrowheads="1"/>
          </p:cNvSpPr>
          <p:nvPr>
            <p:ph type="ftr" sz="quarter" idx="10"/>
          </p:nvPr>
        </p:nvSpPr>
        <p:spPr>
          <a:ln/>
        </p:spPr>
        <p:txBody>
          <a:bodyPr/>
          <a:lstStyle>
            <a:lvl1pPr>
              <a:defRPr/>
            </a:lvl1pPr>
          </a:lstStyle>
          <a:p>
            <a:r>
              <a:rPr lang="cs-CZ"/>
              <a:t>Název prezentace v zápatí</a:t>
            </a:r>
          </a:p>
        </p:txBody>
      </p:sp>
      <p:sp>
        <p:nvSpPr>
          <p:cNvPr id="5" name="Rectangle 6"/>
          <p:cNvSpPr>
            <a:spLocks noGrp="1" noChangeArrowheads="1"/>
          </p:cNvSpPr>
          <p:nvPr>
            <p:ph type="sldNum" sz="quarter" idx="11"/>
          </p:nvPr>
        </p:nvSpPr>
        <p:spPr>
          <a:ln/>
        </p:spPr>
        <p:txBody>
          <a:bodyPr/>
          <a:lstStyle>
            <a:lvl1pPr>
              <a:defRPr/>
            </a:lvl1pPr>
          </a:lstStyle>
          <a:p>
            <a:fld id="{A16A503B-E0A8-48BF-9B21-D2FE009D621C}" type="slidenum">
              <a:rPr lang="cs-CZ"/>
              <a:pPr/>
              <a:t>‹#›</a:t>
            </a:fld>
            <a:endParaRPr lang="cs-CZ"/>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cs-CZ" smtClean="0"/>
              <a:t>Klepnutím lze upravit styl předlohy nadpisů.</a:t>
            </a:r>
            <a:endParaRPr lang="en-US"/>
          </a:p>
        </p:txBody>
      </p:sp>
      <p:sp>
        <p:nvSpPr>
          <p:cNvPr id="3" name="Content Placeholder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5"/>
          <p:cNvSpPr>
            <a:spLocks noGrp="1" noChangeArrowheads="1"/>
          </p:cNvSpPr>
          <p:nvPr>
            <p:ph type="ftr" sz="quarter" idx="10"/>
          </p:nvPr>
        </p:nvSpPr>
        <p:spPr>
          <a:ln/>
        </p:spPr>
        <p:txBody>
          <a:bodyPr/>
          <a:lstStyle>
            <a:lvl1pPr>
              <a:defRPr/>
            </a:lvl1pPr>
          </a:lstStyle>
          <a:p>
            <a:r>
              <a:rPr lang="cs-CZ"/>
              <a:t>Název prezentace v zápatí</a:t>
            </a:r>
          </a:p>
        </p:txBody>
      </p:sp>
      <p:sp>
        <p:nvSpPr>
          <p:cNvPr id="5" name="Rectangle 6"/>
          <p:cNvSpPr>
            <a:spLocks noGrp="1" noChangeArrowheads="1"/>
          </p:cNvSpPr>
          <p:nvPr>
            <p:ph type="sldNum" sz="quarter" idx="11"/>
          </p:nvPr>
        </p:nvSpPr>
        <p:spPr>
          <a:ln/>
        </p:spPr>
        <p:txBody>
          <a:bodyPr/>
          <a:lstStyle>
            <a:lvl1pPr>
              <a:defRPr/>
            </a:lvl1pPr>
          </a:lstStyle>
          <a:p>
            <a:fld id="{B179D384-D81B-48B8-890B-DD9F4FC96DBE}" type="slidenum">
              <a:rPr lang="cs-CZ"/>
              <a:pPr/>
              <a:t>‹#›</a:t>
            </a:fld>
            <a:endParaRPr lang="cs-CZ"/>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vl1pPr>
          </a:lstStyle>
          <a:p>
            <a:r>
              <a:rPr lang="cs-CZ" smtClean="0"/>
              <a:t>Klepnutím lze upravit styl předlohy nadpisů.</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5"/>
          <p:cNvSpPr>
            <a:spLocks noGrp="1" noChangeArrowheads="1"/>
          </p:cNvSpPr>
          <p:nvPr>
            <p:ph type="ftr" sz="quarter" idx="10"/>
          </p:nvPr>
        </p:nvSpPr>
        <p:spPr>
          <a:ln/>
        </p:spPr>
        <p:txBody>
          <a:bodyPr/>
          <a:lstStyle>
            <a:lvl1pPr>
              <a:defRPr/>
            </a:lvl1pPr>
          </a:lstStyle>
          <a:p>
            <a:r>
              <a:rPr lang="cs-CZ"/>
              <a:t>Název prezentace v zápatí</a:t>
            </a:r>
          </a:p>
        </p:txBody>
      </p:sp>
      <p:sp>
        <p:nvSpPr>
          <p:cNvPr id="5" name="Rectangle 6"/>
          <p:cNvSpPr>
            <a:spLocks noGrp="1" noChangeArrowheads="1"/>
          </p:cNvSpPr>
          <p:nvPr>
            <p:ph type="sldNum" sz="quarter" idx="11"/>
          </p:nvPr>
        </p:nvSpPr>
        <p:spPr>
          <a:ln/>
        </p:spPr>
        <p:txBody>
          <a:bodyPr/>
          <a:lstStyle>
            <a:lvl1pPr>
              <a:defRPr/>
            </a:lvl1pPr>
          </a:lstStyle>
          <a:p>
            <a:fld id="{177813F0-E729-4FC8-9691-3931B258D958}" type="slidenum">
              <a:rPr lang="cs-CZ"/>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cs-CZ" smtClean="0"/>
              <a:t>Klepnutím lze upravit styl předlohy nadpisů.</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Rectangle 17"/>
          <p:cNvSpPr>
            <a:spLocks noGrp="1" noChangeArrowheads="1"/>
          </p:cNvSpPr>
          <p:nvPr>
            <p:ph type="ftr" sz="quarter" idx="10"/>
          </p:nvPr>
        </p:nvSpPr>
        <p:spPr>
          <a:ln/>
        </p:spPr>
        <p:txBody>
          <a:bodyPr/>
          <a:lstStyle>
            <a:lvl1pPr>
              <a:defRPr/>
            </a:lvl1pPr>
          </a:lstStyle>
          <a:p>
            <a:endParaRPr lang="cs-CZ"/>
          </a:p>
        </p:txBody>
      </p:sp>
      <p:sp>
        <p:nvSpPr>
          <p:cNvPr id="8" name="Rectangle 18"/>
          <p:cNvSpPr>
            <a:spLocks noGrp="1" noChangeArrowheads="1"/>
          </p:cNvSpPr>
          <p:nvPr>
            <p:ph type="sldNum" sz="quarter" idx="11"/>
          </p:nvPr>
        </p:nvSpPr>
        <p:spPr>
          <a:ln/>
        </p:spPr>
        <p:txBody>
          <a:bodyPr/>
          <a:lstStyle>
            <a:lvl1pPr>
              <a:defRPr/>
            </a:lvl1pPr>
          </a:lstStyle>
          <a:p>
            <a:fld id="{69B23B7D-4EE8-4DB4-86CF-F277BFA1C2CB}" type="slidenum">
              <a:rPr lang="cs-CZ" smtClean="0"/>
              <a:pPr/>
              <a:t>‹#›</a:t>
            </a:fld>
            <a:endParaRPr lang="cs-CZ"/>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cs-CZ" smtClean="0"/>
              <a:t>Klepnutím lze upravit styl předlohy nadpisů.</a:t>
            </a:r>
            <a:endParaRPr lang="en-US"/>
          </a:p>
        </p:txBody>
      </p:sp>
      <p:sp>
        <p:nvSpPr>
          <p:cNvPr id="3" name="Content Placeholder 2"/>
          <p:cNvSpPr>
            <a:spLocks noGrp="1"/>
          </p:cNvSpPr>
          <p:nvPr>
            <p:ph sz="half" idx="1"/>
          </p:nvPr>
        </p:nvSpPr>
        <p:spPr>
          <a:xfrm>
            <a:off x="720725" y="1125538"/>
            <a:ext cx="4040188" cy="841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Content Placeholder 3"/>
          <p:cNvSpPr>
            <a:spLocks noGrp="1"/>
          </p:cNvSpPr>
          <p:nvPr>
            <p:ph sz="half" idx="2"/>
          </p:nvPr>
        </p:nvSpPr>
        <p:spPr>
          <a:xfrm>
            <a:off x="4913313" y="1125538"/>
            <a:ext cx="4041775" cy="841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Rectangle 5"/>
          <p:cNvSpPr>
            <a:spLocks noGrp="1" noChangeArrowheads="1"/>
          </p:cNvSpPr>
          <p:nvPr>
            <p:ph type="ftr" sz="quarter" idx="10"/>
          </p:nvPr>
        </p:nvSpPr>
        <p:spPr>
          <a:ln/>
        </p:spPr>
        <p:txBody>
          <a:bodyPr/>
          <a:lstStyle>
            <a:lvl1pPr>
              <a:defRPr/>
            </a:lvl1pPr>
          </a:lstStyle>
          <a:p>
            <a:r>
              <a:rPr lang="cs-CZ"/>
              <a:t>Název prezentace v zápatí</a:t>
            </a:r>
          </a:p>
        </p:txBody>
      </p:sp>
      <p:sp>
        <p:nvSpPr>
          <p:cNvPr id="6" name="Rectangle 6"/>
          <p:cNvSpPr>
            <a:spLocks noGrp="1" noChangeArrowheads="1"/>
          </p:cNvSpPr>
          <p:nvPr>
            <p:ph type="sldNum" sz="quarter" idx="11"/>
          </p:nvPr>
        </p:nvSpPr>
        <p:spPr>
          <a:ln/>
        </p:spPr>
        <p:txBody>
          <a:bodyPr/>
          <a:lstStyle>
            <a:lvl1pPr>
              <a:defRPr/>
            </a:lvl1pPr>
          </a:lstStyle>
          <a:p>
            <a:fld id="{4397744C-6217-4350-AA6F-9198A35D0DF5}" type="slidenum">
              <a:rPr lang="cs-CZ"/>
              <a:pPr/>
              <a:t>‹#›</a:t>
            </a:fld>
            <a:endParaRPr lang="cs-CZ"/>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vl1pPr>
          </a:lstStyle>
          <a:p>
            <a:r>
              <a:rPr lang="cs-CZ" smtClean="0"/>
              <a:t>Klepnutím lze upravit styl předlohy nadpisů.</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Rectangle 5"/>
          <p:cNvSpPr>
            <a:spLocks noGrp="1" noChangeArrowheads="1"/>
          </p:cNvSpPr>
          <p:nvPr>
            <p:ph type="ftr" sz="quarter" idx="10"/>
          </p:nvPr>
        </p:nvSpPr>
        <p:spPr>
          <a:ln/>
        </p:spPr>
        <p:txBody>
          <a:bodyPr/>
          <a:lstStyle>
            <a:lvl1pPr>
              <a:defRPr/>
            </a:lvl1pPr>
          </a:lstStyle>
          <a:p>
            <a:r>
              <a:rPr lang="cs-CZ"/>
              <a:t>Název prezentace v zápatí</a:t>
            </a:r>
          </a:p>
        </p:txBody>
      </p:sp>
      <p:sp>
        <p:nvSpPr>
          <p:cNvPr id="8" name="Rectangle 6"/>
          <p:cNvSpPr>
            <a:spLocks noGrp="1" noChangeArrowheads="1"/>
          </p:cNvSpPr>
          <p:nvPr>
            <p:ph type="sldNum" sz="quarter" idx="11"/>
          </p:nvPr>
        </p:nvSpPr>
        <p:spPr>
          <a:ln/>
        </p:spPr>
        <p:txBody>
          <a:bodyPr/>
          <a:lstStyle>
            <a:lvl1pPr>
              <a:defRPr/>
            </a:lvl1pPr>
          </a:lstStyle>
          <a:p>
            <a:fld id="{99930C8E-8F74-45D4-ACA6-099038481954}" type="slidenum">
              <a:rPr lang="cs-CZ"/>
              <a:pPr/>
              <a:t>‹#›</a:t>
            </a:fld>
            <a:endParaRPr lang="cs-CZ"/>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cs-CZ" smtClean="0"/>
              <a:t>Klepnutím lze upravit styl předlohy nadpisů.</a:t>
            </a:r>
            <a:endParaRPr lang="en-US"/>
          </a:p>
        </p:txBody>
      </p:sp>
      <p:sp>
        <p:nvSpPr>
          <p:cNvPr id="3" name="Rectangle 5"/>
          <p:cNvSpPr>
            <a:spLocks noGrp="1" noChangeArrowheads="1"/>
          </p:cNvSpPr>
          <p:nvPr>
            <p:ph type="ftr" sz="quarter" idx="10"/>
          </p:nvPr>
        </p:nvSpPr>
        <p:spPr>
          <a:ln/>
        </p:spPr>
        <p:txBody>
          <a:bodyPr/>
          <a:lstStyle>
            <a:lvl1pPr>
              <a:defRPr/>
            </a:lvl1pPr>
          </a:lstStyle>
          <a:p>
            <a:r>
              <a:rPr lang="cs-CZ"/>
              <a:t>Název prezentace v zápatí</a:t>
            </a:r>
          </a:p>
        </p:txBody>
      </p:sp>
      <p:sp>
        <p:nvSpPr>
          <p:cNvPr id="4" name="Rectangle 6"/>
          <p:cNvSpPr>
            <a:spLocks noGrp="1" noChangeArrowheads="1"/>
          </p:cNvSpPr>
          <p:nvPr>
            <p:ph type="sldNum" sz="quarter" idx="11"/>
          </p:nvPr>
        </p:nvSpPr>
        <p:spPr>
          <a:ln/>
        </p:spPr>
        <p:txBody>
          <a:bodyPr/>
          <a:lstStyle>
            <a:lvl1pPr>
              <a:defRPr/>
            </a:lvl1pPr>
          </a:lstStyle>
          <a:p>
            <a:fld id="{5557EB4C-AED0-4566-9D06-7073CC3B80D5}" type="slidenum">
              <a:rPr lang="cs-CZ"/>
              <a:pPr/>
              <a:t>‹#›</a:t>
            </a:fld>
            <a:endParaRPr lang="cs-CZ"/>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r>
              <a:rPr lang="cs-CZ"/>
              <a:t>Název prezentace v zápatí</a:t>
            </a:r>
          </a:p>
        </p:txBody>
      </p:sp>
      <p:sp>
        <p:nvSpPr>
          <p:cNvPr id="3" name="Rectangle 6"/>
          <p:cNvSpPr>
            <a:spLocks noGrp="1" noChangeArrowheads="1"/>
          </p:cNvSpPr>
          <p:nvPr>
            <p:ph type="sldNum" sz="quarter" idx="11"/>
          </p:nvPr>
        </p:nvSpPr>
        <p:spPr>
          <a:ln/>
        </p:spPr>
        <p:txBody>
          <a:bodyPr/>
          <a:lstStyle>
            <a:lvl1pPr>
              <a:defRPr/>
            </a:lvl1pPr>
          </a:lstStyle>
          <a:p>
            <a:fld id="{5C42B235-8235-4C5A-BC1C-7E589668C6E9}" type="slidenum">
              <a:rPr lang="cs-CZ"/>
              <a:pPr/>
              <a:t>‹#›</a:t>
            </a:fld>
            <a:endParaRPr lang="cs-CZ"/>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vl1pPr>
          </a:lstStyle>
          <a:p>
            <a:r>
              <a:rPr lang="cs-CZ" smtClean="0"/>
              <a:t>Klepnutím lze upravit styl předlohy nadpisů.</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5"/>
          <p:cNvSpPr>
            <a:spLocks noGrp="1" noChangeArrowheads="1"/>
          </p:cNvSpPr>
          <p:nvPr>
            <p:ph type="ftr" sz="quarter" idx="10"/>
          </p:nvPr>
        </p:nvSpPr>
        <p:spPr>
          <a:ln/>
        </p:spPr>
        <p:txBody>
          <a:bodyPr/>
          <a:lstStyle>
            <a:lvl1pPr>
              <a:defRPr/>
            </a:lvl1pPr>
          </a:lstStyle>
          <a:p>
            <a:r>
              <a:rPr lang="cs-CZ"/>
              <a:t>Název prezentace v zápatí</a:t>
            </a:r>
          </a:p>
        </p:txBody>
      </p:sp>
      <p:sp>
        <p:nvSpPr>
          <p:cNvPr id="6" name="Rectangle 6"/>
          <p:cNvSpPr>
            <a:spLocks noGrp="1" noChangeArrowheads="1"/>
          </p:cNvSpPr>
          <p:nvPr>
            <p:ph type="sldNum" sz="quarter" idx="11"/>
          </p:nvPr>
        </p:nvSpPr>
        <p:spPr>
          <a:ln/>
        </p:spPr>
        <p:txBody>
          <a:bodyPr/>
          <a:lstStyle>
            <a:lvl1pPr>
              <a:defRPr/>
            </a:lvl1pPr>
          </a:lstStyle>
          <a:p>
            <a:fld id="{BCB6BBBB-70F0-4FBF-A7F9-3724D2BEA12E}" type="slidenum">
              <a:rPr lang="cs-CZ"/>
              <a:pPr/>
              <a:t>‹#›</a:t>
            </a:fld>
            <a:endParaRPr lang="cs-CZ"/>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cs-CZ" smtClean="0"/>
              <a:t>Klepnutím lze upravit styl předlohy nadpisů.</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Klepnutím na ikonu přidáte obrázek.</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5"/>
          <p:cNvSpPr>
            <a:spLocks noGrp="1" noChangeArrowheads="1"/>
          </p:cNvSpPr>
          <p:nvPr>
            <p:ph type="ftr" sz="quarter" idx="10"/>
          </p:nvPr>
        </p:nvSpPr>
        <p:spPr>
          <a:ln/>
        </p:spPr>
        <p:txBody>
          <a:bodyPr/>
          <a:lstStyle>
            <a:lvl1pPr>
              <a:defRPr/>
            </a:lvl1pPr>
          </a:lstStyle>
          <a:p>
            <a:r>
              <a:rPr lang="cs-CZ"/>
              <a:t>Název prezentace v zápatí</a:t>
            </a:r>
          </a:p>
        </p:txBody>
      </p:sp>
      <p:sp>
        <p:nvSpPr>
          <p:cNvPr id="6" name="Rectangle 6"/>
          <p:cNvSpPr>
            <a:spLocks noGrp="1" noChangeArrowheads="1"/>
          </p:cNvSpPr>
          <p:nvPr>
            <p:ph type="sldNum" sz="quarter" idx="11"/>
          </p:nvPr>
        </p:nvSpPr>
        <p:spPr>
          <a:ln/>
        </p:spPr>
        <p:txBody>
          <a:bodyPr/>
          <a:lstStyle>
            <a:lvl1pPr>
              <a:defRPr/>
            </a:lvl1pPr>
          </a:lstStyle>
          <a:p>
            <a:fld id="{7FB44FC0-5EF6-4C95-AF0F-262AFBC1642C}" type="slidenum">
              <a:rPr lang="cs-CZ"/>
              <a:pPr/>
              <a:t>‹#›</a:t>
            </a:fld>
            <a:endParaRPr lang="cs-CZ"/>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cs-CZ" smtClean="0"/>
              <a:t>Klepnutím lze upravit styl předlohy nadpisů.</a:t>
            </a:r>
            <a:endParaRPr lang="en-US"/>
          </a:p>
        </p:txBody>
      </p:sp>
      <p:sp>
        <p:nvSpPr>
          <p:cNvPr id="3" name="Vertical Text Placeholder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5"/>
          <p:cNvSpPr>
            <a:spLocks noGrp="1" noChangeArrowheads="1"/>
          </p:cNvSpPr>
          <p:nvPr>
            <p:ph type="ftr" sz="quarter" idx="10"/>
          </p:nvPr>
        </p:nvSpPr>
        <p:spPr>
          <a:ln/>
        </p:spPr>
        <p:txBody>
          <a:bodyPr/>
          <a:lstStyle>
            <a:lvl1pPr>
              <a:defRPr/>
            </a:lvl1pPr>
          </a:lstStyle>
          <a:p>
            <a:r>
              <a:rPr lang="cs-CZ"/>
              <a:t>Název prezentace v zápatí</a:t>
            </a:r>
          </a:p>
        </p:txBody>
      </p:sp>
      <p:sp>
        <p:nvSpPr>
          <p:cNvPr id="5" name="Rectangle 6"/>
          <p:cNvSpPr>
            <a:spLocks noGrp="1" noChangeArrowheads="1"/>
          </p:cNvSpPr>
          <p:nvPr>
            <p:ph type="sldNum" sz="quarter" idx="11"/>
          </p:nvPr>
        </p:nvSpPr>
        <p:spPr>
          <a:ln/>
        </p:spPr>
        <p:txBody>
          <a:bodyPr/>
          <a:lstStyle>
            <a:lvl1pPr>
              <a:defRPr/>
            </a:lvl1pPr>
          </a:lstStyle>
          <a:p>
            <a:fld id="{8EC17AE7-5FDD-47B0-97DC-412E68216CC8}" type="slidenum">
              <a:rPr lang="cs-CZ"/>
              <a:pPr/>
              <a:t>‹#›</a:t>
            </a:fld>
            <a:endParaRPr lang="cs-CZ"/>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31013" y="274638"/>
            <a:ext cx="2124075" cy="1692275"/>
          </a:xfrm>
          <a:prstGeom prst="rect">
            <a:avLst/>
          </a:prstGeom>
        </p:spPr>
        <p:txBody>
          <a:bodyPr vert="eaVert"/>
          <a:lstStyle/>
          <a:p>
            <a:r>
              <a:rPr lang="cs-CZ" smtClean="0"/>
              <a:t>Klepnutím lze upravit styl předlohy nadpisů.</a:t>
            </a:r>
            <a:endParaRPr lang="en-US"/>
          </a:p>
        </p:txBody>
      </p:sp>
      <p:sp>
        <p:nvSpPr>
          <p:cNvPr id="3" name="Vertical Text Placeholder 2"/>
          <p:cNvSpPr>
            <a:spLocks noGrp="1"/>
          </p:cNvSpPr>
          <p:nvPr>
            <p:ph type="body" orient="vert" idx="1"/>
          </p:nvPr>
        </p:nvSpPr>
        <p:spPr>
          <a:xfrm>
            <a:off x="457200" y="274638"/>
            <a:ext cx="6221413" cy="169227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5"/>
          <p:cNvSpPr>
            <a:spLocks noGrp="1" noChangeArrowheads="1"/>
          </p:cNvSpPr>
          <p:nvPr>
            <p:ph type="ftr" sz="quarter" idx="10"/>
          </p:nvPr>
        </p:nvSpPr>
        <p:spPr>
          <a:ln/>
        </p:spPr>
        <p:txBody>
          <a:bodyPr/>
          <a:lstStyle>
            <a:lvl1pPr>
              <a:defRPr/>
            </a:lvl1pPr>
          </a:lstStyle>
          <a:p>
            <a:r>
              <a:rPr lang="cs-CZ"/>
              <a:t>Název prezentace v zápatí</a:t>
            </a:r>
          </a:p>
        </p:txBody>
      </p:sp>
      <p:sp>
        <p:nvSpPr>
          <p:cNvPr id="5" name="Rectangle 6"/>
          <p:cNvSpPr>
            <a:spLocks noGrp="1" noChangeArrowheads="1"/>
          </p:cNvSpPr>
          <p:nvPr>
            <p:ph type="sldNum" sz="quarter" idx="11"/>
          </p:nvPr>
        </p:nvSpPr>
        <p:spPr>
          <a:ln/>
        </p:spPr>
        <p:txBody>
          <a:bodyPr/>
          <a:lstStyle>
            <a:lvl1pPr>
              <a:defRPr/>
            </a:lvl1pPr>
          </a:lstStyle>
          <a:p>
            <a:fld id="{000632AA-C8C6-4633-9F35-D5F739BD8578}" type="slidenum">
              <a:rPr lang="cs-CZ"/>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Klepnutím lze upravit styl předlohy nadpisů.</a:t>
            </a:r>
            <a:endParaRPr lang="en-US"/>
          </a:p>
        </p:txBody>
      </p:sp>
      <p:sp>
        <p:nvSpPr>
          <p:cNvPr id="3" name="Rectangle 17"/>
          <p:cNvSpPr>
            <a:spLocks noGrp="1" noChangeArrowheads="1"/>
          </p:cNvSpPr>
          <p:nvPr>
            <p:ph type="ftr" sz="quarter" idx="10"/>
          </p:nvPr>
        </p:nvSpPr>
        <p:spPr>
          <a:ln/>
        </p:spPr>
        <p:txBody>
          <a:bodyPr/>
          <a:lstStyle>
            <a:lvl1pPr>
              <a:defRPr/>
            </a:lvl1pPr>
          </a:lstStyle>
          <a:p>
            <a:endParaRPr lang="cs-CZ"/>
          </a:p>
        </p:txBody>
      </p:sp>
      <p:sp>
        <p:nvSpPr>
          <p:cNvPr id="4" name="Rectangle 18"/>
          <p:cNvSpPr>
            <a:spLocks noGrp="1" noChangeArrowheads="1"/>
          </p:cNvSpPr>
          <p:nvPr>
            <p:ph type="sldNum" sz="quarter" idx="11"/>
          </p:nvPr>
        </p:nvSpPr>
        <p:spPr>
          <a:ln/>
        </p:spPr>
        <p:txBody>
          <a:bodyPr/>
          <a:lstStyle>
            <a:lvl1pPr>
              <a:defRPr/>
            </a:lvl1pPr>
          </a:lstStyle>
          <a:p>
            <a:fld id="{69B23B7D-4EE8-4DB4-86CF-F277BFA1C2CB}"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17"/>
          <p:cNvSpPr>
            <a:spLocks noGrp="1" noChangeArrowheads="1"/>
          </p:cNvSpPr>
          <p:nvPr>
            <p:ph type="ftr" sz="quarter" idx="10"/>
          </p:nvPr>
        </p:nvSpPr>
        <p:spPr>
          <a:ln/>
        </p:spPr>
        <p:txBody>
          <a:bodyPr/>
          <a:lstStyle>
            <a:lvl1pPr>
              <a:defRPr/>
            </a:lvl1pPr>
          </a:lstStyle>
          <a:p>
            <a:endParaRPr lang="cs-CZ"/>
          </a:p>
        </p:txBody>
      </p:sp>
      <p:sp>
        <p:nvSpPr>
          <p:cNvPr id="3" name="Rectangle 18"/>
          <p:cNvSpPr>
            <a:spLocks noGrp="1" noChangeArrowheads="1"/>
          </p:cNvSpPr>
          <p:nvPr>
            <p:ph type="sldNum" sz="quarter" idx="11"/>
          </p:nvPr>
        </p:nvSpPr>
        <p:spPr>
          <a:ln/>
        </p:spPr>
        <p:txBody>
          <a:bodyPr/>
          <a:lstStyle>
            <a:lvl1pPr>
              <a:defRPr/>
            </a:lvl1pPr>
          </a:lstStyle>
          <a:p>
            <a:fld id="{69B23B7D-4EE8-4DB4-86CF-F277BFA1C2CB}"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cs-CZ" smtClean="0"/>
              <a:t>Klepnutím lze upravit styl předlohy nadpisů.</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17"/>
          <p:cNvSpPr>
            <a:spLocks noGrp="1" noChangeArrowheads="1"/>
          </p:cNvSpPr>
          <p:nvPr>
            <p:ph type="ftr" sz="quarter" idx="10"/>
          </p:nvPr>
        </p:nvSpPr>
        <p:spPr>
          <a:ln/>
        </p:spPr>
        <p:txBody>
          <a:bodyPr/>
          <a:lstStyle>
            <a:lvl1pPr>
              <a:defRPr/>
            </a:lvl1pPr>
          </a:lstStyle>
          <a:p>
            <a:endParaRPr lang="cs-CZ"/>
          </a:p>
        </p:txBody>
      </p:sp>
      <p:sp>
        <p:nvSpPr>
          <p:cNvPr id="6" name="Rectangle 18"/>
          <p:cNvSpPr>
            <a:spLocks noGrp="1" noChangeArrowheads="1"/>
          </p:cNvSpPr>
          <p:nvPr>
            <p:ph type="sldNum" sz="quarter" idx="11"/>
          </p:nvPr>
        </p:nvSpPr>
        <p:spPr>
          <a:ln/>
        </p:spPr>
        <p:txBody>
          <a:bodyPr/>
          <a:lstStyle>
            <a:lvl1pPr>
              <a:defRPr/>
            </a:lvl1pPr>
          </a:lstStyle>
          <a:p>
            <a:fld id="{69B23B7D-4EE8-4DB4-86CF-F277BFA1C2CB}"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cs-CZ" smtClean="0"/>
              <a:t>Klepnutím lze upravit styl předlohy nadpisů.</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Klepnutím na ikonu přidáte obrázek.</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17"/>
          <p:cNvSpPr>
            <a:spLocks noGrp="1" noChangeArrowheads="1"/>
          </p:cNvSpPr>
          <p:nvPr>
            <p:ph type="ftr" sz="quarter" idx="10"/>
          </p:nvPr>
        </p:nvSpPr>
        <p:spPr>
          <a:ln/>
        </p:spPr>
        <p:txBody>
          <a:bodyPr/>
          <a:lstStyle>
            <a:lvl1pPr>
              <a:defRPr/>
            </a:lvl1pPr>
          </a:lstStyle>
          <a:p>
            <a:endParaRPr lang="cs-CZ"/>
          </a:p>
        </p:txBody>
      </p:sp>
      <p:sp>
        <p:nvSpPr>
          <p:cNvPr id="6" name="Rectangle 18"/>
          <p:cNvSpPr>
            <a:spLocks noGrp="1" noChangeArrowheads="1"/>
          </p:cNvSpPr>
          <p:nvPr>
            <p:ph type="sldNum" sz="quarter" idx="11"/>
          </p:nvPr>
        </p:nvSpPr>
        <p:spPr>
          <a:ln/>
        </p:spPr>
        <p:txBody>
          <a:bodyPr/>
          <a:lstStyle>
            <a:lvl1pPr>
              <a:defRPr/>
            </a:lvl1pPr>
          </a:lstStyle>
          <a:p>
            <a:fld id="{69B23B7D-4EE8-4DB4-86CF-F277BFA1C2CB}"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emf"/></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emf"/><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2.emf"/></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image" Target="../media/image1.emf"/><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image" Target="../media/image2.emf"/></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theme" Target="../theme/theme4.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slideLayout" Target="../slideLayouts/slideLayout46.xml"/><Relationship Id="rId2" Type="http://schemas.openxmlformats.org/officeDocument/2006/relationships/slideLayout" Target="../slideLayouts/slideLayout36.xml"/><Relationship Id="rId16" Type="http://schemas.openxmlformats.org/officeDocument/2006/relationships/image" Target="../media/image2.emf"/><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5" Type="http://schemas.openxmlformats.org/officeDocument/2006/relationships/image" Target="../media/image4.emf"/><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 Id="rId14" Type="http://schemas.openxmlformats.org/officeDocument/2006/relationships/image" Target="../media/image1.emf"/></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4.xml"/><Relationship Id="rId13" Type="http://schemas.openxmlformats.org/officeDocument/2006/relationships/image" Target="../media/image1.emf"/><Relationship Id="rId3" Type="http://schemas.openxmlformats.org/officeDocument/2006/relationships/slideLayout" Target="../slideLayouts/slideLayout49.xml"/><Relationship Id="rId7" Type="http://schemas.openxmlformats.org/officeDocument/2006/relationships/slideLayout" Target="../slideLayouts/slideLayout53.xml"/><Relationship Id="rId12" Type="http://schemas.openxmlformats.org/officeDocument/2006/relationships/theme" Target="../theme/theme5.xml"/><Relationship Id="rId2" Type="http://schemas.openxmlformats.org/officeDocument/2006/relationships/slideLayout" Target="../slideLayouts/slideLayout48.xml"/><Relationship Id="rId1" Type="http://schemas.openxmlformats.org/officeDocument/2006/relationships/slideLayout" Target="../slideLayouts/slideLayout47.xml"/><Relationship Id="rId6" Type="http://schemas.openxmlformats.org/officeDocument/2006/relationships/slideLayout" Target="../slideLayouts/slideLayout52.xml"/><Relationship Id="rId11" Type="http://schemas.openxmlformats.org/officeDocument/2006/relationships/slideLayout" Target="../slideLayouts/slideLayout57.xml"/><Relationship Id="rId5" Type="http://schemas.openxmlformats.org/officeDocument/2006/relationships/slideLayout" Target="../slideLayouts/slideLayout51.xml"/><Relationship Id="rId15" Type="http://schemas.openxmlformats.org/officeDocument/2006/relationships/image" Target="../media/image2.emf"/><Relationship Id="rId10" Type="http://schemas.openxmlformats.org/officeDocument/2006/relationships/slideLayout" Target="../slideLayouts/slideLayout56.xml"/><Relationship Id="rId4" Type="http://schemas.openxmlformats.org/officeDocument/2006/relationships/slideLayout" Target="../slideLayouts/slideLayout50.xml"/><Relationship Id="rId9" Type="http://schemas.openxmlformats.org/officeDocument/2006/relationships/slideLayout" Target="../slideLayouts/slideLayout55.xml"/><Relationship Id="rId14" Type="http://schemas.openxmlformats.org/officeDocument/2006/relationships/image" Target="../media/image5.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4531" name="Rectangle 19"/>
          <p:cNvSpPr>
            <a:spLocks noChangeArrowheads="1"/>
          </p:cNvSpPr>
          <p:nvPr/>
        </p:nvSpPr>
        <p:spPr bwMode="auto">
          <a:xfrm>
            <a:off x="0" y="0"/>
            <a:ext cx="9144000" cy="809625"/>
          </a:xfrm>
          <a:prstGeom prst="rect">
            <a:avLst/>
          </a:prstGeom>
          <a:gradFill rotWithShape="1">
            <a:gsLst>
              <a:gs pos="0">
                <a:srgbClr val="00287D"/>
              </a:gs>
              <a:gs pos="100000">
                <a:srgbClr val="00287D">
                  <a:gamma/>
                  <a:shade val="75686"/>
                  <a:invGamma/>
                </a:srgb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ahoma" charset="0"/>
              <a:ea typeface="ＭＳ Ｐゴシック" charset="0"/>
            </a:endParaRPr>
          </a:p>
        </p:txBody>
      </p:sp>
      <p:pic>
        <p:nvPicPr>
          <p:cNvPr id="1027" name="Picture 25" descr="zahlavi CZ"/>
          <p:cNvPicPr>
            <a:picLocks noChangeAspect="1" noChangeArrowheads="1"/>
          </p:cNvPicPr>
          <p:nvPr/>
        </p:nvPicPr>
        <p:blipFill>
          <a:blip r:embed="rId14" cstate="print"/>
          <a:srcRect/>
          <a:stretch>
            <a:fillRect/>
          </a:stretch>
        </p:blipFill>
        <p:spPr bwMode="auto">
          <a:xfrm>
            <a:off x="0" y="0"/>
            <a:ext cx="9144000" cy="6856413"/>
          </a:xfrm>
          <a:prstGeom prst="rect">
            <a:avLst/>
          </a:prstGeom>
          <a:noFill/>
          <a:ln w="9525">
            <a:noFill/>
            <a:miter lim="800000"/>
            <a:headEnd/>
            <a:tailEnd/>
          </a:ln>
        </p:spPr>
      </p:pic>
      <p:sp>
        <p:nvSpPr>
          <p:cNvPr id="64521" name="Rectangle 9"/>
          <p:cNvSpPr>
            <a:spLocks noGrp="1" noChangeArrowheads="1"/>
          </p:cNvSpPr>
          <p:nvPr>
            <p:ph type="title"/>
          </p:nvPr>
        </p:nvSpPr>
        <p:spPr bwMode="auto">
          <a:xfrm>
            <a:off x="720725" y="1125538"/>
            <a:ext cx="7827963"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45720" rIns="0" bIns="45720" numCol="1" anchor="b" anchorCtr="0" compatLnSpc="1">
            <a:prstTxWarp prst="textNoShape">
              <a:avLst/>
            </a:prstTxWarp>
          </a:bodyPr>
          <a:lstStyle/>
          <a:p>
            <a:pPr lvl="0"/>
            <a:r>
              <a:rPr lang="cs-CZ" smtClean="0"/>
              <a:t>Klepnutím lze upravit styl předlohy nadpisů.</a:t>
            </a:r>
          </a:p>
        </p:txBody>
      </p:sp>
      <p:sp>
        <p:nvSpPr>
          <p:cNvPr id="64522" name="Rectangle 10"/>
          <p:cNvSpPr>
            <a:spLocks noGrp="1" noChangeArrowheads="1"/>
          </p:cNvSpPr>
          <p:nvPr>
            <p:ph type="body" idx="1"/>
          </p:nvPr>
        </p:nvSpPr>
        <p:spPr bwMode="auto">
          <a:xfrm>
            <a:off x="720725" y="2017713"/>
            <a:ext cx="8234363"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64529" name="Rectangle 17"/>
          <p:cNvSpPr>
            <a:spLocks noGrp="1" noChangeArrowheads="1"/>
          </p:cNvSpPr>
          <p:nvPr>
            <p:ph type="ftr" sz="quarter" idx="3"/>
          </p:nvPr>
        </p:nvSpPr>
        <p:spPr bwMode="auto">
          <a:xfrm>
            <a:off x="2517775" y="6248400"/>
            <a:ext cx="40322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45720" rIns="0" bIns="45720" numCol="1" anchor="b" anchorCtr="0" compatLnSpc="1">
            <a:prstTxWarp prst="textNoShape">
              <a:avLst/>
            </a:prstTxWarp>
          </a:bodyPr>
          <a:lstStyle>
            <a:lvl1pPr>
              <a:defRPr sz="1200">
                <a:solidFill>
                  <a:srgbClr val="969696"/>
                </a:solidFill>
                <a:latin typeface="Trebuchet MS" pitchFamily="34" charset="0"/>
              </a:defRPr>
            </a:lvl1pPr>
          </a:lstStyle>
          <a:p>
            <a:endParaRPr lang="cs-CZ"/>
          </a:p>
        </p:txBody>
      </p:sp>
      <p:sp>
        <p:nvSpPr>
          <p:cNvPr id="64530" name="Rectangle 18"/>
          <p:cNvSpPr>
            <a:spLocks noGrp="1" noChangeArrowheads="1"/>
          </p:cNvSpPr>
          <p:nvPr>
            <p:ph type="sldNum" sz="quarter" idx="4"/>
          </p:nvPr>
        </p:nvSpPr>
        <p:spPr bwMode="auto">
          <a:xfrm>
            <a:off x="68580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45720" rIns="0" bIns="45720" numCol="1" anchor="b" anchorCtr="0" compatLnSpc="1">
            <a:prstTxWarp prst="textNoShape">
              <a:avLst/>
            </a:prstTxWarp>
          </a:bodyPr>
          <a:lstStyle>
            <a:lvl1pPr algn="r">
              <a:defRPr sz="1200">
                <a:solidFill>
                  <a:srgbClr val="969696"/>
                </a:solidFill>
                <a:latin typeface="Trebuchet MS" pitchFamily="34" charset="0"/>
              </a:defRPr>
            </a:lvl1pPr>
          </a:lstStyle>
          <a:p>
            <a:fld id="{69B23B7D-4EE8-4DB4-86CF-F277BFA1C2CB}"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1" fontAlgn="base" hangingPunct="1">
        <a:spcBef>
          <a:spcPct val="0"/>
        </a:spcBef>
        <a:spcAft>
          <a:spcPct val="0"/>
        </a:spcAft>
        <a:defRPr sz="2400" b="1">
          <a:solidFill>
            <a:srgbClr val="00287D"/>
          </a:solidFill>
          <a:latin typeface="+mj-lt"/>
          <a:ea typeface="MS PGothic" pitchFamily="34" charset="-128"/>
          <a:cs typeface="+mj-cs"/>
        </a:defRPr>
      </a:lvl1pPr>
      <a:lvl2pPr algn="l" rtl="0" eaLnBrk="1" fontAlgn="base" hangingPunct="1">
        <a:spcBef>
          <a:spcPct val="0"/>
        </a:spcBef>
        <a:spcAft>
          <a:spcPct val="0"/>
        </a:spcAft>
        <a:defRPr sz="2400" b="1">
          <a:solidFill>
            <a:srgbClr val="00287D"/>
          </a:solidFill>
          <a:latin typeface="Trebuchet MS" charset="0"/>
          <a:ea typeface="MS PGothic" pitchFamily="34" charset="-128"/>
        </a:defRPr>
      </a:lvl2pPr>
      <a:lvl3pPr algn="l" rtl="0" eaLnBrk="1" fontAlgn="base" hangingPunct="1">
        <a:spcBef>
          <a:spcPct val="0"/>
        </a:spcBef>
        <a:spcAft>
          <a:spcPct val="0"/>
        </a:spcAft>
        <a:defRPr sz="2400" b="1">
          <a:solidFill>
            <a:srgbClr val="00287D"/>
          </a:solidFill>
          <a:latin typeface="Trebuchet MS" charset="0"/>
          <a:ea typeface="MS PGothic" pitchFamily="34" charset="-128"/>
        </a:defRPr>
      </a:lvl3pPr>
      <a:lvl4pPr algn="l" rtl="0" eaLnBrk="1" fontAlgn="base" hangingPunct="1">
        <a:spcBef>
          <a:spcPct val="0"/>
        </a:spcBef>
        <a:spcAft>
          <a:spcPct val="0"/>
        </a:spcAft>
        <a:defRPr sz="2400" b="1">
          <a:solidFill>
            <a:srgbClr val="00287D"/>
          </a:solidFill>
          <a:latin typeface="Trebuchet MS" charset="0"/>
          <a:ea typeface="MS PGothic" pitchFamily="34" charset="-128"/>
        </a:defRPr>
      </a:lvl4pPr>
      <a:lvl5pPr algn="l" rtl="0" eaLnBrk="1" fontAlgn="base" hangingPunct="1">
        <a:spcBef>
          <a:spcPct val="0"/>
        </a:spcBef>
        <a:spcAft>
          <a:spcPct val="0"/>
        </a:spcAft>
        <a:defRPr sz="2400" b="1">
          <a:solidFill>
            <a:srgbClr val="00287D"/>
          </a:solidFill>
          <a:latin typeface="Trebuchet MS" charset="0"/>
          <a:ea typeface="MS PGothic" pitchFamily="34" charset="-128"/>
        </a:defRPr>
      </a:lvl5pPr>
      <a:lvl6pPr marL="457200" algn="l" rtl="0" eaLnBrk="1" fontAlgn="base" hangingPunct="1">
        <a:spcBef>
          <a:spcPct val="0"/>
        </a:spcBef>
        <a:spcAft>
          <a:spcPct val="0"/>
        </a:spcAft>
        <a:defRPr sz="2400" b="1">
          <a:solidFill>
            <a:srgbClr val="00287D"/>
          </a:solidFill>
          <a:latin typeface="Trebuchet MS" charset="0"/>
          <a:ea typeface="ＭＳ Ｐゴシック" charset="0"/>
        </a:defRPr>
      </a:lvl6pPr>
      <a:lvl7pPr marL="914400" algn="l" rtl="0" eaLnBrk="1" fontAlgn="base" hangingPunct="1">
        <a:spcBef>
          <a:spcPct val="0"/>
        </a:spcBef>
        <a:spcAft>
          <a:spcPct val="0"/>
        </a:spcAft>
        <a:defRPr sz="2400" b="1">
          <a:solidFill>
            <a:srgbClr val="00287D"/>
          </a:solidFill>
          <a:latin typeface="Trebuchet MS" charset="0"/>
          <a:ea typeface="ＭＳ Ｐゴシック" charset="0"/>
        </a:defRPr>
      </a:lvl7pPr>
      <a:lvl8pPr marL="1371600" algn="l" rtl="0" eaLnBrk="1" fontAlgn="base" hangingPunct="1">
        <a:spcBef>
          <a:spcPct val="0"/>
        </a:spcBef>
        <a:spcAft>
          <a:spcPct val="0"/>
        </a:spcAft>
        <a:defRPr sz="2400" b="1">
          <a:solidFill>
            <a:srgbClr val="00287D"/>
          </a:solidFill>
          <a:latin typeface="Trebuchet MS" charset="0"/>
          <a:ea typeface="ＭＳ Ｐゴシック" charset="0"/>
        </a:defRPr>
      </a:lvl8pPr>
      <a:lvl9pPr marL="1828800" algn="l" rtl="0" eaLnBrk="1" fontAlgn="base" hangingPunct="1">
        <a:spcBef>
          <a:spcPct val="0"/>
        </a:spcBef>
        <a:spcAft>
          <a:spcPct val="0"/>
        </a:spcAft>
        <a:defRPr sz="2400" b="1">
          <a:solidFill>
            <a:srgbClr val="00287D"/>
          </a:solidFill>
          <a:latin typeface="Trebuchet MS" charset="0"/>
          <a:ea typeface="ＭＳ Ｐゴシック" charset="0"/>
        </a:defRPr>
      </a:lvl9pPr>
    </p:titleStyle>
    <p:bodyStyle>
      <a:lvl1pPr marL="342900" indent="-342900" algn="l" rtl="0" eaLnBrk="1" fontAlgn="base" hangingPunct="1">
        <a:spcBef>
          <a:spcPct val="20000"/>
        </a:spcBef>
        <a:spcAft>
          <a:spcPct val="0"/>
        </a:spcAft>
        <a:buClr>
          <a:srgbClr val="969696"/>
        </a:buClr>
        <a:buSzPct val="80000"/>
        <a:buFont typeface="Wingdings" pitchFamily="2" charset="2"/>
        <a:buBlip>
          <a:blip r:embed="rId15"/>
        </a:buBlip>
        <a:defRPr sz="2400">
          <a:solidFill>
            <a:schemeClr val="tx1"/>
          </a:solidFill>
          <a:latin typeface="+mn-lt"/>
          <a:ea typeface="MS PGothic" pitchFamily="34" charset="-128"/>
          <a:cs typeface="+mn-cs"/>
        </a:defRPr>
      </a:lvl1pPr>
      <a:lvl2pPr marL="742950" indent="-285750" algn="l" rtl="0" eaLnBrk="1" fontAlgn="base" hangingPunct="1">
        <a:spcBef>
          <a:spcPct val="20000"/>
        </a:spcBef>
        <a:spcAft>
          <a:spcPct val="0"/>
        </a:spcAft>
        <a:buClr>
          <a:schemeClr val="hlink"/>
        </a:buClr>
        <a:buSzPct val="80000"/>
        <a:buFont typeface="Wingdings" pitchFamily="2" charset="2"/>
        <a:buBlip>
          <a:blip r:embed="rId15"/>
        </a:buBlip>
        <a:defRPr sz="2400">
          <a:solidFill>
            <a:schemeClr val="tx1"/>
          </a:solidFill>
          <a:latin typeface="+mn-lt"/>
          <a:ea typeface="MS PGothic" pitchFamily="34" charset="-128"/>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5"/>
        </a:buBlip>
        <a:defRPr sz="2400">
          <a:solidFill>
            <a:schemeClr val="tx1"/>
          </a:solidFill>
          <a:latin typeface="+mn-lt"/>
          <a:ea typeface="MS PGothic" pitchFamily="34" charset="-128"/>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5"/>
        </a:buBlip>
        <a:defRPr sz="2000">
          <a:solidFill>
            <a:schemeClr val="tx1"/>
          </a:solidFill>
          <a:latin typeface="+mn-lt"/>
          <a:ea typeface="MS PGothic" pitchFamily="34" charset="-128"/>
        </a:defRPr>
      </a:lvl4pPr>
      <a:lvl5pPr marL="2057400" indent="-22860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ea typeface="MS PGothic" pitchFamily="34" charset="-128"/>
        </a:defRPr>
      </a:lvl5pPr>
      <a:lvl6pPr marL="2514600" indent="-228600" algn="l" rtl="0" eaLnBrk="1" fontAlgn="base" hangingPunct="1">
        <a:spcBef>
          <a:spcPct val="20000"/>
        </a:spcBef>
        <a:spcAft>
          <a:spcPct val="0"/>
        </a:spcAft>
        <a:buClr>
          <a:schemeClr val="accent1"/>
        </a:buClr>
        <a:buFont typeface="Wingdings" charset="0"/>
        <a:buBlip>
          <a:blip r:embed="rId15"/>
        </a:buBlip>
        <a:defRPr>
          <a:solidFill>
            <a:schemeClr val="tx1"/>
          </a:solidFill>
          <a:latin typeface="+mn-lt"/>
          <a:ea typeface="+mn-ea"/>
        </a:defRPr>
      </a:lvl6pPr>
      <a:lvl7pPr marL="2971800" indent="-228600" algn="l" rtl="0" eaLnBrk="1" fontAlgn="base" hangingPunct="1">
        <a:spcBef>
          <a:spcPct val="20000"/>
        </a:spcBef>
        <a:spcAft>
          <a:spcPct val="0"/>
        </a:spcAft>
        <a:buClr>
          <a:schemeClr val="accent1"/>
        </a:buClr>
        <a:buFont typeface="Wingdings" charset="0"/>
        <a:buBlip>
          <a:blip r:embed="rId15"/>
        </a:buBlip>
        <a:defRPr>
          <a:solidFill>
            <a:schemeClr val="tx1"/>
          </a:solidFill>
          <a:latin typeface="+mn-lt"/>
          <a:ea typeface="+mn-ea"/>
        </a:defRPr>
      </a:lvl7pPr>
      <a:lvl8pPr marL="3429000" indent="-228600" algn="l" rtl="0" eaLnBrk="1" fontAlgn="base" hangingPunct="1">
        <a:spcBef>
          <a:spcPct val="20000"/>
        </a:spcBef>
        <a:spcAft>
          <a:spcPct val="0"/>
        </a:spcAft>
        <a:buClr>
          <a:schemeClr val="accent1"/>
        </a:buClr>
        <a:buFont typeface="Wingdings" charset="0"/>
        <a:buBlip>
          <a:blip r:embed="rId15"/>
        </a:buBlip>
        <a:defRPr>
          <a:solidFill>
            <a:schemeClr val="tx1"/>
          </a:solidFill>
          <a:latin typeface="+mn-lt"/>
          <a:ea typeface="+mn-ea"/>
        </a:defRPr>
      </a:lvl8pPr>
      <a:lvl9pPr marL="3886200" indent="-228600" algn="l" rtl="0" eaLnBrk="1" fontAlgn="base" hangingPunct="1">
        <a:spcBef>
          <a:spcPct val="20000"/>
        </a:spcBef>
        <a:spcAft>
          <a:spcPct val="0"/>
        </a:spcAft>
        <a:buClr>
          <a:schemeClr val="accent1"/>
        </a:buClr>
        <a:buFont typeface="Wingdings" charset="0"/>
        <a:buBlip>
          <a:blip r:embed="rId15"/>
        </a:buBlip>
        <a:defRPr>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F5F5F5"/>
            </a:gs>
            <a:gs pos="100000">
              <a:srgbClr val="E4E4E4"/>
            </a:gs>
          </a:gsLst>
          <a:lin ang="2700000" scaled="1"/>
        </a:gradFill>
        <a:effectLst/>
      </p:bgPr>
    </p:bg>
    <p:spTree>
      <p:nvGrpSpPr>
        <p:cNvPr id="1" name=""/>
        <p:cNvGrpSpPr/>
        <p:nvPr/>
      </p:nvGrpSpPr>
      <p:grpSpPr>
        <a:xfrm>
          <a:off x="0" y="0"/>
          <a:ext cx="0" cy="0"/>
          <a:chOff x="0" y="0"/>
          <a:chExt cx="0" cy="0"/>
        </a:xfrm>
      </p:grpSpPr>
      <p:sp>
        <p:nvSpPr>
          <p:cNvPr id="108548" name="Rectangle 4"/>
          <p:cNvSpPr>
            <a:spLocks noChangeArrowheads="1"/>
          </p:cNvSpPr>
          <p:nvPr/>
        </p:nvSpPr>
        <p:spPr bwMode="auto">
          <a:xfrm>
            <a:off x="0" y="0"/>
            <a:ext cx="9144000" cy="809625"/>
          </a:xfrm>
          <a:prstGeom prst="rect">
            <a:avLst/>
          </a:prstGeom>
          <a:gradFill rotWithShape="1">
            <a:gsLst>
              <a:gs pos="0">
                <a:srgbClr val="00287D"/>
              </a:gs>
              <a:gs pos="100000">
                <a:srgbClr val="00287D">
                  <a:gamma/>
                  <a:shade val="75686"/>
                  <a:invGamma/>
                </a:srgb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ahoma" charset="0"/>
              <a:ea typeface="ＭＳ Ｐゴシック" charset="0"/>
            </a:endParaRPr>
          </a:p>
        </p:txBody>
      </p:sp>
      <p:pic>
        <p:nvPicPr>
          <p:cNvPr id="3075" name="Picture 12" descr="zahlavi CZ"/>
          <p:cNvPicPr>
            <a:picLocks noChangeAspect="1" noChangeArrowheads="1"/>
          </p:cNvPicPr>
          <p:nvPr/>
        </p:nvPicPr>
        <p:blipFill>
          <a:blip r:embed="rId13" cstate="print"/>
          <a:srcRect/>
          <a:stretch>
            <a:fillRect/>
          </a:stretch>
        </p:blipFill>
        <p:spPr bwMode="auto">
          <a:xfrm>
            <a:off x="0" y="0"/>
            <a:ext cx="9144000" cy="6856413"/>
          </a:xfrm>
          <a:prstGeom prst="rect">
            <a:avLst/>
          </a:prstGeom>
          <a:noFill/>
          <a:ln w="9525">
            <a:noFill/>
            <a:miter lim="800000"/>
            <a:headEnd/>
            <a:tailEnd/>
          </a:ln>
        </p:spPr>
      </p:pic>
      <p:sp>
        <p:nvSpPr>
          <p:cNvPr id="108551" name="Rectangle 7"/>
          <p:cNvSpPr>
            <a:spLocks noGrp="1" noChangeArrowheads="1"/>
          </p:cNvSpPr>
          <p:nvPr>
            <p:ph type="body" idx="1"/>
          </p:nvPr>
        </p:nvSpPr>
        <p:spPr bwMode="auto">
          <a:xfrm>
            <a:off x="720725" y="1125538"/>
            <a:ext cx="8234363" cy="5006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108552" name="Rectangle 8"/>
          <p:cNvSpPr>
            <a:spLocks noGrp="1" noChangeArrowheads="1"/>
          </p:cNvSpPr>
          <p:nvPr>
            <p:ph type="ftr" sz="quarter" idx="3"/>
          </p:nvPr>
        </p:nvSpPr>
        <p:spPr bwMode="auto">
          <a:xfrm>
            <a:off x="2517775" y="6248400"/>
            <a:ext cx="40322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45720" rIns="0" bIns="45720" numCol="1" anchor="b" anchorCtr="0" compatLnSpc="1">
            <a:prstTxWarp prst="textNoShape">
              <a:avLst/>
            </a:prstTxWarp>
          </a:bodyPr>
          <a:lstStyle>
            <a:lvl1pPr>
              <a:defRPr sz="1200">
                <a:solidFill>
                  <a:srgbClr val="969696"/>
                </a:solidFill>
                <a:latin typeface="Trebuchet MS" pitchFamily="34" charset="0"/>
              </a:defRPr>
            </a:lvl1pPr>
          </a:lstStyle>
          <a:p>
            <a:r>
              <a:rPr lang="cs-CZ"/>
              <a:t>Název prezentace v zápatí</a:t>
            </a:r>
          </a:p>
        </p:txBody>
      </p:sp>
      <p:sp>
        <p:nvSpPr>
          <p:cNvPr id="108553" name="Rectangle 9"/>
          <p:cNvSpPr>
            <a:spLocks noGrp="1" noChangeArrowheads="1"/>
          </p:cNvSpPr>
          <p:nvPr>
            <p:ph type="sldNum" sz="quarter" idx="4"/>
          </p:nvPr>
        </p:nvSpPr>
        <p:spPr bwMode="auto">
          <a:xfrm>
            <a:off x="68580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45720" rIns="0" bIns="45720" numCol="1" anchor="b" anchorCtr="0" compatLnSpc="1">
            <a:prstTxWarp prst="textNoShape">
              <a:avLst/>
            </a:prstTxWarp>
          </a:bodyPr>
          <a:lstStyle>
            <a:lvl1pPr algn="r">
              <a:defRPr sz="1200">
                <a:solidFill>
                  <a:srgbClr val="969696"/>
                </a:solidFill>
                <a:latin typeface="Trebuchet MS" pitchFamily="34" charset="0"/>
              </a:defRPr>
            </a:lvl1pPr>
          </a:lstStyle>
          <a:p>
            <a:fld id="{E193AD70-0748-40B0-8C42-05BAA9377DD0}" type="slidenum">
              <a:rPr lang="cs-CZ"/>
              <a:pPr/>
              <a:t>‹#›</a:t>
            </a:fld>
            <a:endParaRPr lang="cs-CZ"/>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hf hdr="0" dt="0"/>
  <p:txStyles>
    <p:titleStyle>
      <a:lvl1pPr algn="l" rtl="0" eaLnBrk="1" fontAlgn="base" hangingPunct="1">
        <a:spcBef>
          <a:spcPct val="0"/>
        </a:spcBef>
        <a:spcAft>
          <a:spcPct val="0"/>
        </a:spcAft>
        <a:defRPr sz="2400" b="1">
          <a:solidFill>
            <a:srgbClr val="00287D"/>
          </a:solidFill>
          <a:latin typeface="+mj-lt"/>
          <a:ea typeface="MS PGothic" pitchFamily="34" charset="-128"/>
          <a:cs typeface="+mj-cs"/>
        </a:defRPr>
      </a:lvl1pPr>
      <a:lvl2pPr algn="l" rtl="0" eaLnBrk="1" fontAlgn="base" hangingPunct="1">
        <a:spcBef>
          <a:spcPct val="0"/>
        </a:spcBef>
        <a:spcAft>
          <a:spcPct val="0"/>
        </a:spcAft>
        <a:defRPr sz="2400" b="1">
          <a:solidFill>
            <a:srgbClr val="00287D"/>
          </a:solidFill>
          <a:latin typeface="Tahoma" charset="0"/>
          <a:ea typeface="MS PGothic" pitchFamily="34" charset="-128"/>
        </a:defRPr>
      </a:lvl2pPr>
      <a:lvl3pPr algn="l" rtl="0" eaLnBrk="1" fontAlgn="base" hangingPunct="1">
        <a:spcBef>
          <a:spcPct val="0"/>
        </a:spcBef>
        <a:spcAft>
          <a:spcPct val="0"/>
        </a:spcAft>
        <a:defRPr sz="2400" b="1">
          <a:solidFill>
            <a:srgbClr val="00287D"/>
          </a:solidFill>
          <a:latin typeface="Tahoma" charset="0"/>
          <a:ea typeface="MS PGothic" pitchFamily="34" charset="-128"/>
        </a:defRPr>
      </a:lvl3pPr>
      <a:lvl4pPr algn="l" rtl="0" eaLnBrk="1" fontAlgn="base" hangingPunct="1">
        <a:spcBef>
          <a:spcPct val="0"/>
        </a:spcBef>
        <a:spcAft>
          <a:spcPct val="0"/>
        </a:spcAft>
        <a:defRPr sz="2400" b="1">
          <a:solidFill>
            <a:srgbClr val="00287D"/>
          </a:solidFill>
          <a:latin typeface="Tahoma" charset="0"/>
          <a:ea typeface="MS PGothic" pitchFamily="34" charset="-128"/>
        </a:defRPr>
      </a:lvl4pPr>
      <a:lvl5pPr algn="l" rtl="0" eaLnBrk="1" fontAlgn="base" hangingPunct="1">
        <a:spcBef>
          <a:spcPct val="0"/>
        </a:spcBef>
        <a:spcAft>
          <a:spcPct val="0"/>
        </a:spcAft>
        <a:defRPr sz="2400" b="1">
          <a:solidFill>
            <a:srgbClr val="00287D"/>
          </a:solidFill>
          <a:latin typeface="Tahoma" charset="0"/>
          <a:ea typeface="MS PGothic" pitchFamily="34" charset="-128"/>
        </a:defRPr>
      </a:lvl5pPr>
      <a:lvl6pPr marL="457200" algn="l" rtl="0" eaLnBrk="1" fontAlgn="base" hangingPunct="1">
        <a:spcBef>
          <a:spcPct val="0"/>
        </a:spcBef>
        <a:spcAft>
          <a:spcPct val="0"/>
        </a:spcAft>
        <a:defRPr sz="2400" b="1">
          <a:solidFill>
            <a:srgbClr val="00287D"/>
          </a:solidFill>
          <a:latin typeface="Tahoma" charset="0"/>
          <a:ea typeface="ＭＳ Ｐゴシック" charset="0"/>
        </a:defRPr>
      </a:lvl6pPr>
      <a:lvl7pPr marL="914400" algn="l" rtl="0" eaLnBrk="1" fontAlgn="base" hangingPunct="1">
        <a:spcBef>
          <a:spcPct val="0"/>
        </a:spcBef>
        <a:spcAft>
          <a:spcPct val="0"/>
        </a:spcAft>
        <a:defRPr sz="2400" b="1">
          <a:solidFill>
            <a:srgbClr val="00287D"/>
          </a:solidFill>
          <a:latin typeface="Tahoma" charset="0"/>
          <a:ea typeface="ＭＳ Ｐゴシック" charset="0"/>
        </a:defRPr>
      </a:lvl7pPr>
      <a:lvl8pPr marL="1371600" algn="l" rtl="0" eaLnBrk="1" fontAlgn="base" hangingPunct="1">
        <a:spcBef>
          <a:spcPct val="0"/>
        </a:spcBef>
        <a:spcAft>
          <a:spcPct val="0"/>
        </a:spcAft>
        <a:defRPr sz="2400" b="1">
          <a:solidFill>
            <a:srgbClr val="00287D"/>
          </a:solidFill>
          <a:latin typeface="Tahoma" charset="0"/>
          <a:ea typeface="ＭＳ Ｐゴシック" charset="0"/>
        </a:defRPr>
      </a:lvl8pPr>
      <a:lvl9pPr marL="1828800" algn="l" rtl="0" eaLnBrk="1" fontAlgn="base" hangingPunct="1">
        <a:spcBef>
          <a:spcPct val="0"/>
        </a:spcBef>
        <a:spcAft>
          <a:spcPct val="0"/>
        </a:spcAft>
        <a:defRPr sz="2400" b="1">
          <a:solidFill>
            <a:srgbClr val="00287D"/>
          </a:solidFill>
          <a:latin typeface="Tahoma" charset="0"/>
          <a:ea typeface="ＭＳ Ｐゴシック" charset="0"/>
        </a:defRPr>
      </a:lvl9pPr>
    </p:titleStyle>
    <p:bodyStyle>
      <a:lvl1pPr marL="342900" indent="-342900" algn="l" rtl="0" eaLnBrk="1" fontAlgn="base" hangingPunct="1">
        <a:spcBef>
          <a:spcPct val="20000"/>
        </a:spcBef>
        <a:spcAft>
          <a:spcPct val="0"/>
        </a:spcAft>
        <a:buClr>
          <a:srgbClr val="969696"/>
        </a:buClr>
        <a:buSzPct val="80000"/>
        <a:buFont typeface="Wingdings" pitchFamily="2" charset="2"/>
        <a:buBlip>
          <a:blip r:embed="rId14"/>
        </a:buBlip>
        <a:defRPr sz="2400">
          <a:solidFill>
            <a:schemeClr val="tx1"/>
          </a:solidFill>
          <a:latin typeface="+mn-lt"/>
          <a:ea typeface="MS PGothic" pitchFamily="34" charset="-128"/>
          <a:cs typeface="+mn-cs"/>
        </a:defRPr>
      </a:lvl1pPr>
      <a:lvl2pPr marL="742950" indent="-285750" algn="l" rtl="0" eaLnBrk="1" fontAlgn="base" hangingPunct="1">
        <a:spcBef>
          <a:spcPct val="20000"/>
        </a:spcBef>
        <a:spcAft>
          <a:spcPct val="0"/>
        </a:spcAft>
        <a:buClr>
          <a:schemeClr val="hlink"/>
        </a:buClr>
        <a:buSzPct val="80000"/>
        <a:buFont typeface="Wingdings" pitchFamily="2" charset="2"/>
        <a:buBlip>
          <a:blip r:embed="rId14"/>
        </a:buBlip>
        <a:defRPr sz="2400">
          <a:solidFill>
            <a:schemeClr val="tx1"/>
          </a:solidFill>
          <a:latin typeface="+mn-lt"/>
          <a:ea typeface="MS PGothic" pitchFamily="34" charset="-128"/>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4"/>
        </a:buBlip>
        <a:defRPr sz="2400">
          <a:solidFill>
            <a:schemeClr val="tx1"/>
          </a:solidFill>
          <a:latin typeface="+mn-lt"/>
          <a:ea typeface="MS PGothic" pitchFamily="34" charset="-128"/>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4"/>
        </a:buBlip>
        <a:defRPr sz="2000">
          <a:solidFill>
            <a:schemeClr val="tx1"/>
          </a:solidFill>
          <a:latin typeface="+mn-lt"/>
          <a:ea typeface="MS PGothic" pitchFamily="34" charset="-128"/>
        </a:defRPr>
      </a:lvl4pPr>
      <a:lvl5pPr marL="20574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ea typeface="MS PGothic" pitchFamily="34" charset="-128"/>
        </a:defRPr>
      </a:lvl5pPr>
      <a:lvl6pPr marL="2514600" indent="-228600" algn="l" rtl="0" eaLnBrk="1" fontAlgn="base" hangingPunct="1">
        <a:spcBef>
          <a:spcPct val="20000"/>
        </a:spcBef>
        <a:spcAft>
          <a:spcPct val="0"/>
        </a:spcAft>
        <a:buClr>
          <a:schemeClr val="accent1"/>
        </a:buClr>
        <a:buFont typeface="Wingdings" charset="0"/>
        <a:buBlip>
          <a:blip r:embed="rId14"/>
        </a:buBlip>
        <a:defRPr>
          <a:solidFill>
            <a:schemeClr val="tx1"/>
          </a:solidFill>
          <a:latin typeface="+mn-lt"/>
          <a:ea typeface="+mn-ea"/>
        </a:defRPr>
      </a:lvl6pPr>
      <a:lvl7pPr marL="2971800" indent="-228600" algn="l" rtl="0" eaLnBrk="1" fontAlgn="base" hangingPunct="1">
        <a:spcBef>
          <a:spcPct val="20000"/>
        </a:spcBef>
        <a:spcAft>
          <a:spcPct val="0"/>
        </a:spcAft>
        <a:buClr>
          <a:schemeClr val="accent1"/>
        </a:buClr>
        <a:buFont typeface="Wingdings" charset="0"/>
        <a:buBlip>
          <a:blip r:embed="rId14"/>
        </a:buBlip>
        <a:defRPr>
          <a:solidFill>
            <a:schemeClr val="tx1"/>
          </a:solidFill>
          <a:latin typeface="+mn-lt"/>
          <a:ea typeface="+mn-ea"/>
        </a:defRPr>
      </a:lvl7pPr>
      <a:lvl8pPr marL="3429000" indent="-228600" algn="l" rtl="0" eaLnBrk="1" fontAlgn="base" hangingPunct="1">
        <a:spcBef>
          <a:spcPct val="20000"/>
        </a:spcBef>
        <a:spcAft>
          <a:spcPct val="0"/>
        </a:spcAft>
        <a:buClr>
          <a:schemeClr val="accent1"/>
        </a:buClr>
        <a:buFont typeface="Wingdings" charset="0"/>
        <a:buBlip>
          <a:blip r:embed="rId14"/>
        </a:buBlip>
        <a:defRPr>
          <a:solidFill>
            <a:schemeClr val="tx1"/>
          </a:solidFill>
          <a:latin typeface="+mn-lt"/>
          <a:ea typeface="+mn-ea"/>
        </a:defRPr>
      </a:lvl8pPr>
      <a:lvl9pPr marL="3886200" indent="-228600" algn="l" rtl="0" eaLnBrk="1" fontAlgn="base" hangingPunct="1">
        <a:spcBef>
          <a:spcPct val="20000"/>
        </a:spcBef>
        <a:spcAft>
          <a:spcPct val="0"/>
        </a:spcAft>
        <a:buClr>
          <a:schemeClr val="accent1"/>
        </a:buClr>
        <a:buFont typeface="Wingdings" charset="0"/>
        <a:buBlip>
          <a:blip r:embed="rId14"/>
        </a:buBlip>
        <a:defRPr>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F5F5F5"/>
            </a:gs>
            <a:gs pos="100000">
              <a:srgbClr val="E4E4E4"/>
            </a:gs>
          </a:gsLst>
          <a:lin ang="2700000" scaled="1"/>
        </a:gradFill>
        <a:effectLst/>
      </p:bgPr>
    </p:bg>
    <p:spTree>
      <p:nvGrpSpPr>
        <p:cNvPr id="1" name=""/>
        <p:cNvGrpSpPr/>
        <p:nvPr/>
      </p:nvGrpSpPr>
      <p:grpSpPr>
        <a:xfrm>
          <a:off x="0" y="0"/>
          <a:ext cx="0" cy="0"/>
          <a:chOff x="0" y="0"/>
          <a:chExt cx="0" cy="0"/>
        </a:xfrm>
      </p:grpSpPr>
      <p:sp>
        <p:nvSpPr>
          <p:cNvPr id="110596" name="Rectangle 4"/>
          <p:cNvSpPr>
            <a:spLocks noChangeArrowheads="1"/>
          </p:cNvSpPr>
          <p:nvPr/>
        </p:nvSpPr>
        <p:spPr bwMode="auto">
          <a:xfrm>
            <a:off x="0" y="0"/>
            <a:ext cx="9144000" cy="809625"/>
          </a:xfrm>
          <a:prstGeom prst="rect">
            <a:avLst/>
          </a:prstGeom>
          <a:gradFill rotWithShape="1">
            <a:gsLst>
              <a:gs pos="0">
                <a:srgbClr val="00287D"/>
              </a:gs>
              <a:gs pos="100000">
                <a:srgbClr val="00287D">
                  <a:gamma/>
                  <a:shade val="75686"/>
                  <a:invGamma/>
                </a:srgb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ahoma" charset="0"/>
              <a:ea typeface="ＭＳ Ｐゴシック" charset="0"/>
            </a:endParaRPr>
          </a:p>
        </p:txBody>
      </p:sp>
      <p:pic>
        <p:nvPicPr>
          <p:cNvPr id="4099" name="Picture 10" descr="zahlavi CZ"/>
          <p:cNvPicPr>
            <a:picLocks noChangeAspect="1" noChangeArrowheads="1"/>
          </p:cNvPicPr>
          <p:nvPr/>
        </p:nvPicPr>
        <p:blipFill>
          <a:blip r:embed="rId13" cstate="print"/>
          <a:srcRect/>
          <a:stretch>
            <a:fillRect/>
          </a:stretch>
        </p:blipFill>
        <p:spPr bwMode="auto">
          <a:xfrm>
            <a:off x="0" y="0"/>
            <a:ext cx="9144000" cy="6856413"/>
          </a:xfrm>
          <a:prstGeom prst="rect">
            <a:avLst/>
          </a:prstGeom>
          <a:noFill/>
          <a:ln w="9525">
            <a:noFill/>
            <a:miter lim="800000"/>
            <a:headEnd/>
            <a:tailEnd/>
          </a:ln>
        </p:spPr>
      </p:pic>
      <p:sp>
        <p:nvSpPr>
          <p:cNvPr id="110598" name="Rectangle 6"/>
          <p:cNvSpPr>
            <a:spLocks noGrp="1" noChangeArrowheads="1"/>
          </p:cNvSpPr>
          <p:nvPr>
            <p:ph type="body" idx="1"/>
          </p:nvPr>
        </p:nvSpPr>
        <p:spPr bwMode="auto">
          <a:xfrm>
            <a:off x="2520950" y="1125538"/>
            <a:ext cx="6434138" cy="5006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110599" name="Rectangle 7"/>
          <p:cNvSpPr>
            <a:spLocks noGrp="1" noChangeArrowheads="1"/>
          </p:cNvSpPr>
          <p:nvPr>
            <p:ph type="ftr" sz="quarter" idx="3"/>
          </p:nvPr>
        </p:nvSpPr>
        <p:spPr bwMode="auto">
          <a:xfrm>
            <a:off x="2517775" y="6248400"/>
            <a:ext cx="40322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45720" rIns="0" bIns="45720" numCol="1" anchor="b" anchorCtr="0" compatLnSpc="1">
            <a:prstTxWarp prst="textNoShape">
              <a:avLst/>
            </a:prstTxWarp>
          </a:bodyPr>
          <a:lstStyle>
            <a:lvl1pPr>
              <a:defRPr sz="1200">
                <a:solidFill>
                  <a:srgbClr val="969696"/>
                </a:solidFill>
                <a:latin typeface="Trebuchet MS" pitchFamily="34" charset="0"/>
              </a:defRPr>
            </a:lvl1pPr>
          </a:lstStyle>
          <a:p>
            <a:r>
              <a:rPr lang="cs-CZ"/>
              <a:t>Název prezentace v zápatí</a:t>
            </a:r>
          </a:p>
        </p:txBody>
      </p:sp>
      <p:sp>
        <p:nvSpPr>
          <p:cNvPr id="110600" name="Rectangle 8"/>
          <p:cNvSpPr>
            <a:spLocks noGrp="1" noChangeArrowheads="1"/>
          </p:cNvSpPr>
          <p:nvPr>
            <p:ph type="sldNum" sz="quarter" idx="4"/>
          </p:nvPr>
        </p:nvSpPr>
        <p:spPr bwMode="auto">
          <a:xfrm>
            <a:off x="68580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45720" rIns="0" bIns="45720" numCol="1" anchor="b" anchorCtr="0" compatLnSpc="1">
            <a:prstTxWarp prst="textNoShape">
              <a:avLst/>
            </a:prstTxWarp>
          </a:bodyPr>
          <a:lstStyle>
            <a:lvl1pPr algn="r">
              <a:defRPr sz="1200">
                <a:solidFill>
                  <a:srgbClr val="969696"/>
                </a:solidFill>
                <a:latin typeface="Trebuchet MS" pitchFamily="34" charset="0"/>
              </a:defRPr>
            </a:lvl1pPr>
          </a:lstStyle>
          <a:p>
            <a:fld id="{7A3A80DA-C06B-4E12-AA74-7353CA5C226E}" type="slidenum">
              <a:rPr lang="cs-CZ"/>
              <a:pPr/>
              <a:t>‹#›</a:t>
            </a:fld>
            <a:endParaRPr lang="cs-CZ"/>
          </a:p>
        </p:txBody>
      </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hf hdr="0" dt="0"/>
  <p:txStyles>
    <p:titleStyle>
      <a:lvl1pPr algn="l" rtl="0" eaLnBrk="1" fontAlgn="base" hangingPunct="1">
        <a:spcBef>
          <a:spcPct val="0"/>
        </a:spcBef>
        <a:spcAft>
          <a:spcPct val="0"/>
        </a:spcAft>
        <a:defRPr sz="2400" b="1">
          <a:solidFill>
            <a:srgbClr val="00287D"/>
          </a:solidFill>
          <a:latin typeface="+mj-lt"/>
          <a:ea typeface="MS PGothic" pitchFamily="34" charset="-128"/>
          <a:cs typeface="+mj-cs"/>
        </a:defRPr>
      </a:lvl1pPr>
      <a:lvl2pPr algn="l" rtl="0" eaLnBrk="1" fontAlgn="base" hangingPunct="1">
        <a:spcBef>
          <a:spcPct val="0"/>
        </a:spcBef>
        <a:spcAft>
          <a:spcPct val="0"/>
        </a:spcAft>
        <a:defRPr sz="2400" b="1">
          <a:solidFill>
            <a:srgbClr val="00287D"/>
          </a:solidFill>
          <a:latin typeface="Tahoma" charset="0"/>
          <a:ea typeface="MS PGothic" pitchFamily="34" charset="-128"/>
        </a:defRPr>
      </a:lvl2pPr>
      <a:lvl3pPr algn="l" rtl="0" eaLnBrk="1" fontAlgn="base" hangingPunct="1">
        <a:spcBef>
          <a:spcPct val="0"/>
        </a:spcBef>
        <a:spcAft>
          <a:spcPct val="0"/>
        </a:spcAft>
        <a:defRPr sz="2400" b="1">
          <a:solidFill>
            <a:srgbClr val="00287D"/>
          </a:solidFill>
          <a:latin typeface="Tahoma" charset="0"/>
          <a:ea typeface="MS PGothic" pitchFamily="34" charset="-128"/>
        </a:defRPr>
      </a:lvl3pPr>
      <a:lvl4pPr algn="l" rtl="0" eaLnBrk="1" fontAlgn="base" hangingPunct="1">
        <a:spcBef>
          <a:spcPct val="0"/>
        </a:spcBef>
        <a:spcAft>
          <a:spcPct val="0"/>
        </a:spcAft>
        <a:defRPr sz="2400" b="1">
          <a:solidFill>
            <a:srgbClr val="00287D"/>
          </a:solidFill>
          <a:latin typeface="Tahoma" charset="0"/>
          <a:ea typeface="MS PGothic" pitchFamily="34" charset="-128"/>
        </a:defRPr>
      </a:lvl4pPr>
      <a:lvl5pPr algn="l" rtl="0" eaLnBrk="1" fontAlgn="base" hangingPunct="1">
        <a:spcBef>
          <a:spcPct val="0"/>
        </a:spcBef>
        <a:spcAft>
          <a:spcPct val="0"/>
        </a:spcAft>
        <a:defRPr sz="2400" b="1">
          <a:solidFill>
            <a:srgbClr val="00287D"/>
          </a:solidFill>
          <a:latin typeface="Tahoma" charset="0"/>
          <a:ea typeface="MS PGothic" pitchFamily="34" charset="-128"/>
        </a:defRPr>
      </a:lvl5pPr>
      <a:lvl6pPr marL="457200" algn="l" rtl="0" eaLnBrk="1" fontAlgn="base" hangingPunct="1">
        <a:spcBef>
          <a:spcPct val="0"/>
        </a:spcBef>
        <a:spcAft>
          <a:spcPct val="0"/>
        </a:spcAft>
        <a:defRPr sz="2400" b="1">
          <a:solidFill>
            <a:srgbClr val="00287D"/>
          </a:solidFill>
          <a:latin typeface="Tahoma" charset="0"/>
          <a:ea typeface="ＭＳ Ｐゴシック" charset="0"/>
        </a:defRPr>
      </a:lvl6pPr>
      <a:lvl7pPr marL="914400" algn="l" rtl="0" eaLnBrk="1" fontAlgn="base" hangingPunct="1">
        <a:spcBef>
          <a:spcPct val="0"/>
        </a:spcBef>
        <a:spcAft>
          <a:spcPct val="0"/>
        </a:spcAft>
        <a:defRPr sz="2400" b="1">
          <a:solidFill>
            <a:srgbClr val="00287D"/>
          </a:solidFill>
          <a:latin typeface="Tahoma" charset="0"/>
          <a:ea typeface="ＭＳ Ｐゴシック" charset="0"/>
        </a:defRPr>
      </a:lvl7pPr>
      <a:lvl8pPr marL="1371600" algn="l" rtl="0" eaLnBrk="1" fontAlgn="base" hangingPunct="1">
        <a:spcBef>
          <a:spcPct val="0"/>
        </a:spcBef>
        <a:spcAft>
          <a:spcPct val="0"/>
        </a:spcAft>
        <a:defRPr sz="2400" b="1">
          <a:solidFill>
            <a:srgbClr val="00287D"/>
          </a:solidFill>
          <a:latin typeface="Tahoma" charset="0"/>
          <a:ea typeface="ＭＳ Ｐゴシック" charset="0"/>
        </a:defRPr>
      </a:lvl8pPr>
      <a:lvl9pPr marL="1828800" algn="l" rtl="0" eaLnBrk="1" fontAlgn="base" hangingPunct="1">
        <a:spcBef>
          <a:spcPct val="0"/>
        </a:spcBef>
        <a:spcAft>
          <a:spcPct val="0"/>
        </a:spcAft>
        <a:defRPr sz="2400" b="1">
          <a:solidFill>
            <a:srgbClr val="00287D"/>
          </a:solidFill>
          <a:latin typeface="Tahoma" charset="0"/>
          <a:ea typeface="ＭＳ Ｐゴシック" charset="0"/>
        </a:defRPr>
      </a:lvl9pPr>
    </p:titleStyle>
    <p:bodyStyle>
      <a:lvl1pPr marL="342900" indent="-342900" algn="l" rtl="0" eaLnBrk="1" fontAlgn="base" hangingPunct="1">
        <a:spcBef>
          <a:spcPct val="20000"/>
        </a:spcBef>
        <a:spcAft>
          <a:spcPct val="0"/>
        </a:spcAft>
        <a:buClr>
          <a:srgbClr val="969696"/>
        </a:buClr>
        <a:buSzPct val="80000"/>
        <a:buFont typeface="Wingdings" pitchFamily="2" charset="2"/>
        <a:buBlip>
          <a:blip r:embed="rId14"/>
        </a:buBlip>
        <a:defRPr sz="2400">
          <a:solidFill>
            <a:schemeClr val="tx1"/>
          </a:solidFill>
          <a:latin typeface="+mn-lt"/>
          <a:ea typeface="MS PGothic" pitchFamily="34" charset="-128"/>
          <a:cs typeface="+mn-cs"/>
        </a:defRPr>
      </a:lvl1pPr>
      <a:lvl2pPr marL="742950" indent="-285750" algn="l" rtl="0" eaLnBrk="1" fontAlgn="base" hangingPunct="1">
        <a:spcBef>
          <a:spcPct val="20000"/>
        </a:spcBef>
        <a:spcAft>
          <a:spcPct val="0"/>
        </a:spcAft>
        <a:buClr>
          <a:schemeClr val="hlink"/>
        </a:buClr>
        <a:buSzPct val="80000"/>
        <a:buFont typeface="Wingdings" pitchFamily="2" charset="2"/>
        <a:buBlip>
          <a:blip r:embed="rId14"/>
        </a:buBlip>
        <a:defRPr sz="2400">
          <a:solidFill>
            <a:schemeClr val="tx1"/>
          </a:solidFill>
          <a:latin typeface="+mn-lt"/>
          <a:ea typeface="MS PGothic" pitchFamily="34" charset="-128"/>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4"/>
        </a:buBlip>
        <a:defRPr sz="2400">
          <a:solidFill>
            <a:schemeClr val="tx1"/>
          </a:solidFill>
          <a:latin typeface="+mn-lt"/>
          <a:ea typeface="MS PGothic" pitchFamily="34" charset="-128"/>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4"/>
        </a:buBlip>
        <a:defRPr sz="2000">
          <a:solidFill>
            <a:schemeClr val="tx1"/>
          </a:solidFill>
          <a:latin typeface="+mn-lt"/>
          <a:ea typeface="MS PGothic" pitchFamily="34" charset="-128"/>
        </a:defRPr>
      </a:lvl4pPr>
      <a:lvl5pPr marL="20574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ea typeface="MS PGothic" pitchFamily="34" charset="-128"/>
        </a:defRPr>
      </a:lvl5pPr>
      <a:lvl6pPr marL="2514600" indent="-228600" algn="l" rtl="0" eaLnBrk="1" fontAlgn="base" hangingPunct="1">
        <a:spcBef>
          <a:spcPct val="20000"/>
        </a:spcBef>
        <a:spcAft>
          <a:spcPct val="0"/>
        </a:spcAft>
        <a:buClr>
          <a:schemeClr val="accent1"/>
        </a:buClr>
        <a:buFont typeface="Wingdings" charset="0"/>
        <a:buBlip>
          <a:blip r:embed="rId14"/>
        </a:buBlip>
        <a:defRPr>
          <a:solidFill>
            <a:schemeClr val="tx1"/>
          </a:solidFill>
          <a:latin typeface="+mn-lt"/>
          <a:ea typeface="+mn-ea"/>
        </a:defRPr>
      </a:lvl6pPr>
      <a:lvl7pPr marL="2971800" indent="-228600" algn="l" rtl="0" eaLnBrk="1" fontAlgn="base" hangingPunct="1">
        <a:spcBef>
          <a:spcPct val="20000"/>
        </a:spcBef>
        <a:spcAft>
          <a:spcPct val="0"/>
        </a:spcAft>
        <a:buClr>
          <a:schemeClr val="accent1"/>
        </a:buClr>
        <a:buFont typeface="Wingdings" charset="0"/>
        <a:buBlip>
          <a:blip r:embed="rId14"/>
        </a:buBlip>
        <a:defRPr>
          <a:solidFill>
            <a:schemeClr val="tx1"/>
          </a:solidFill>
          <a:latin typeface="+mn-lt"/>
          <a:ea typeface="+mn-ea"/>
        </a:defRPr>
      </a:lvl7pPr>
      <a:lvl8pPr marL="3429000" indent="-228600" algn="l" rtl="0" eaLnBrk="1" fontAlgn="base" hangingPunct="1">
        <a:spcBef>
          <a:spcPct val="20000"/>
        </a:spcBef>
        <a:spcAft>
          <a:spcPct val="0"/>
        </a:spcAft>
        <a:buClr>
          <a:schemeClr val="accent1"/>
        </a:buClr>
        <a:buFont typeface="Wingdings" charset="0"/>
        <a:buBlip>
          <a:blip r:embed="rId14"/>
        </a:buBlip>
        <a:defRPr>
          <a:solidFill>
            <a:schemeClr val="tx1"/>
          </a:solidFill>
          <a:latin typeface="+mn-lt"/>
          <a:ea typeface="+mn-ea"/>
        </a:defRPr>
      </a:lvl8pPr>
      <a:lvl9pPr marL="3886200" indent="-228600" algn="l" rtl="0" eaLnBrk="1" fontAlgn="base" hangingPunct="1">
        <a:spcBef>
          <a:spcPct val="20000"/>
        </a:spcBef>
        <a:spcAft>
          <a:spcPct val="0"/>
        </a:spcAft>
        <a:buClr>
          <a:schemeClr val="accent1"/>
        </a:buClr>
        <a:buFont typeface="Wingdings" charset="0"/>
        <a:buBlip>
          <a:blip r:embed="rId14"/>
        </a:buBlip>
        <a:defRPr>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F5F5F5"/>
            </a:gs>
            <a:gs pos="100000">
              <a:srgbClr val="E4E4E4"/>
            </a:gs>
          </a:gsLst>
          <a:lin ang="2700000" scaled="1"/>
        </a:gradFill>
        <a:effectLst/>
      </p:bgPr>
    </p:bg>
    <p:spTree>
      <p:nvGrpSpPr>
        <p:cNvPr id="1" name=""/>
        <p:cNvGrpSpPr/>
        <p:nvPr/>
      </p:nvGrpSpPr>
      <p:grpSpPr>
        <a:xfrm>
          <a:off x="0" y="0"/>
          <a:ext cx="0" cy="0"/>
          <a:chOff x="0" y="0"/>
          <a:chExt cx="0" cy="0"/>
        </a:xfrm>
      </p:grpSpPr>
      <p:sp>
        <p:nvSpPr>
          <p:cNvPr id="221186" name="Rectangle 2"/>
          <p:cNvSpPr>
            <a:spLocks noChangeArrowheads="1"/>
          </p:cNvSpPr>
          <p:nvPr/>
        </p:nvSpPr>
        <p:spPr bwMode="auto">
          <a:xfrm>
            <a:off x="0" y="0"/>
            <a:ext cx="9144000" cy="809625"/>
          </a:xfrm>
          <a:prstGeom prst="rect">
            <a:avLst/>
          </a:prstGeom>
          <a:gradFill rotWithShape="1">
            <a:gsLst>
              <a:gs pos="0">
                <a:srgbClr val="00287D"/>
              </a:gs>
              <a:gs pos="100000">
                <a:srgbClr val="00287D">
                  <a:gamma/>
                  <a:shade val="75686"/>
                  <a:invGamma/>
                </a:srgb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ahoma" charset="0"/>
              <a:ea typeface="ＭＳ Ｐゴシック" charset="0"/>
            </a:endParaRPr>
          </a:p>
        </p:txBody>
      </p:sp>
      <p:pic>
        <p:nvPicPr>
          <p:cNvPr id="5123" name="Picture 3" descr="zahlavi CZ"/>
          <p:cNvPicPr>
            <a:picLocks noChangeAspect="1" noChangeArrowheads="1"/>
          </p:cNvPicPr>
          <p:nvPr/>
        </p:nvPicPr>
        <p:blipFill>
          <a:blip r:embed="rId14" cstate="print"/>
          <a:srcRect/>
          <a:stretch>
            <a:fillRect/>
          </a:stretch>
        </p:blipFill>
        <p:spPr bwMode="auto">
          <a:xfrm>
            <a:off x="0" y="0"/>
            <a:ext cx="9144000" cy="6856413"/>
          </a:xfrm>
          <a:prstGeom prst="rect">
            <a:avLst/>
          </a:prstGeom>
          <a:noFill/>
          <a:ln w="9525">
            <a:noFill/>
            <a:miter lim="800000"/>
            <a:headEnd/>
            <a:tailEnd/>
          </a:ln>
        </p:spPr>
      </p:pic>
      <p:sp>
        <p:nvSpPr>
          <p:cNvPr id="221188" name="Rectangle 4"/>
          <p:cNvSpPr>
            <a:spLocks noGrp="1" noChangeArrowheads="1"/>
          </p:cNvSpPr>
          <p:nvPr>
            <p:ph type="title"/>
          </p:nvPr>
        </p:nvSpPr>
        <p:spPr bwMode="auto">
          <a:xfrm>
            <a:off x="720725" y="1125538"/>
            <a:ext cx="7827963"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45720" rIns="0" bIns="45720" numCol="1" anchor="b" anchorCtr="0" compatLnSpc="1">
            <a:prstTxWarp prst="textNoShape">
              <a:avLst/>
            </a:prstTxWarp>
          </a:bodyPr>
          <a:lstStyle/>
          <a:p>
            <a:pPr lvl="0"/>
            <a:r>
              <a:rPr lang="cs-CZ" smtClean="0"/>
              <a:t>Klepnutím lze upravit styl předlohy nadpisů.</a:t>
            </a:r>
          </a:p>
        </p:txBody>
      </p:sp>
      <p:sp>
        <p:nvSpPr>
          <p:cNvPr id="221189" name="Rectangle 5"/>
          <p:cNvSpPr>
            <a:spLocks noGrp="1" noChangeArrowheads="1"/>
          </p:cNvSpPr>
          <p:nvPr>
            <p:ph type="body" idx="1"/>
          </p:nvPr>
        </p:nvSpPr>
        <p:spPr bwMode="auto">
          <a:xfrm>
            <a:off x="720725" y="2017713"/>
            <a:ext cx="8234363" cy="1784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b"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221190" name="Rectangle 6"/>
          <p:cNvSpPr>
            <a:spLocks noGrp="1" noChangeArrowheads="1"/>
          </p:cNvSpPr>
          <p:nvPr>
            <p:ph type="ftr" sz="quarter" idx="3"/>
          </p:nvPr>
        </p:nvSpPr>
        <p:spPr bwMode="auto">
          <a:xfrm>
            <a:off x="2517775" y="6248400"/>
            <a:ext cx="40322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45720" rIns="0" bIns="45720" numCol="1" anchor="b" anchorCtr="0" compatLnSpc="1">
            <a:prstTxWarp prst="textNoShape">
              <a:avLst/>
            </a:prstTxWarp>
          </a:bodyPr>
          <a:lstStyle>
            <a:lvl1pPr>
              <a:defRPr sz="1200">
                <a:solidFill>
                  <a:srgbClr val="969696"/>
                </a:solidFill>
                <a:latin typeface="Trebuchet MS" pitchFamily="34" charset="0"/>
              </a:defRPr>
            </a:lvl1pPr>
          </a:lstStyle>
          <a:p>
            <a:r>
              <a:rPr lang="cs-CZ"/>
              <a:t>Název prezentace v zápatí</a:t>
            </a:r>
          </a:p>
        </p:txBody>
      </p:sp>
      <p:sp>
        <p:nvSpPr>
          <p:cNvPr id="221191" name="Rectangle 7"/>
          <p:cNvSpPr>
            <a:spLocks noGrp="1" noChangeArrowheads="1"/>
          </p:cNvSpPr>
          <p:nvPr>
            <p:ph type="sldNum" sz="quarter" idx="4"/>
          </p:nvPr>
        </p:nvSpPr>
        <p:spPr bwMode="auto">
          <a:xfrm>
            <a:off x="68580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45720" rIns="0" bIns="45720" numCol="1" anchor="b" anchorCtr="0" compatLnSpc="1">
            <a:prstTxWarp prst="textNoShape">
              <a:avLst/>
            </a:prstTxWarp>
          </a:bodyPr>
          <a:lstStyle>
            <a:lvl1pPr algn="r">
              <a:defRPr sz="1200">
                <a:solidFill>
                  <a:srgbClr val="969696"/>
                </a:solidFill>
                <a:latin typeface="Trebuchet MS" pitchFamily="34" charset="0"/>
              </a:defRPr>
            </a:lvl1pPr>
          </a:lstStyle>
          <a:p>
            <a:fld id="{DED8C153-02B7-4825-AE81-4972CB1D6CBA}" type="slidenum">
              <a:rPr lang="cs-CZ"/>
              <a:pPr/>
              <a:t>‹#›</a:t>
            </a:fld>
            <a:endParaRPr lang="cs-CZ"/>
          </a:p>
        </p:txBody>
      </p:sp>
      <p:pic>
        <p:nvPicPr>
          <p:cNvPr id="5128" name="Picture 8" descr="OPVK_MU_vlevo_2"/>
          <p:cNvPicPr>
            <a:picLocks noChangeAspect="1" noChangeArrowheads="1"/>
          </p:cNvPicPr>
          <p:nvPr/>
        </p:nvPicPr>
        <p:blipFill>
          <a:blip r:embed="rId15" cstate="print"/>
          <a:srcRect/>
          <a:stretch>
            <a:fillRect/>
          </a:stretch>
        </p:blipFill>
        <p:spPr bwMode="auto">
          <a:xfrm>
            <a:off x="719138" y="4313238"/>
            <a:ext cx="6118225" cy="145256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21" r:id="rId12"/>
  </p:sldLayoutIdLst>
  <p:hf hdr="0" dt="0"/>
  <p:txStyles>
    <p:titleStyle>
      <a:lvl1pPr algn="l" rtl="0" eaLnBrk="1" fontAlgn="base" hangingPunct="1">
        <a:spcBef>
          <a:spcPct val="0"/>
        </a:spcBef>
        <a:spcAft>
          <a:spcPct val="0"/>
        </a:spcAft>
        <a:defRPr sz="2400" b="1">
          <a:solidFill>
            <a:srgbClr val="00287D"/>
          </a:solidFill>
          <a:latin typeface="+mj-lt"/>
          <a:ea typeface="MS PGothic" pitchFamily="34" charset="-128"/>
          <a:cs typeface="+mj-cs"/>
        </a:defRPr>
      </a:lvl1pPr>
      <a:lvl2pPr algn="l" rtl="0" eaLnBrk="1" fontAlgn="base" hangingPunct="1">
        <a:spcBef>
          <a:spcPct val="0"/>
        </a:spcBef>
        <a:spcAft>
          <a:spcPct val="0"/>
        </a:spcAft>
        <a:defRPr sz="2400" b="1">
          <a:solidFill>
            <a:srgbClr val="00287D"/>
          </a:solidFill>
          <a:latin typeface="Trebuchet MS" charset="0"/>
          <a:ea typeface="MS PGothic" pitchFamily="34" charset="-128"/>
        </a:defRPr>
      </a:lvl2pPr>
      <a:lvl3pPr algn="l" rtl="0" eaLnBrk="1" fontAlgn="base" hangingPunct="1">
        <a:spcBef>
          <a:spcPct val="0"/>
        </a:spcBef>
        <a:spcAft>
          <a:spcPct val="0"/>
        </a:spcAft>
        <a:defRPr sz="2400" b="1">
          <a:solidFill>
            <a:srgbClr val="00287D"/>
          </a:solidFill>
          <a:latin typeface="Trebuchet MS" charset="0"/>
          <a:ea typeface="MS PGothic" pitchFamily="34" charset="-128"/>
        </a:defRPr>
      </a:lvl3pPr>
      <a:lvl4pPr algn="l" rtl="0" eaLnBrk="1" fontAlgn="base" hangingPunct="1">
        <a:spcBef>
          <a:spcPct val="0"/>
        </a:spcBef>
        <a:spcAft>
          <a:spcPct val="0"/>
        </a:spcAft>
        <a:defRPr sz="2400" b="1">
          <a:solidFill>
            <a:srgbClr val="00287D"/>
          </a:solidFill>
          <a:latin typeface="Trebuchet MS" charset="0"/>
          <a:ea typeface="MS PGothic" pitchFamily="34" charset="-128"/>
        </a:defRPr>
      </a:lvl4pPr>
      <a:lvl5pPr algn="l" rtl="0" eaLnBrk="1" fontAlgn="base" hangingPunct="1">
        <a:spcBef>
          <a:spcPct val="0"/>
        </a:spcBef>
        <a:spcAft>
          <a:spcPct val="0"/>
        </a:spcAft>
        <a:defRPr sz="2400" b="1">
          <a:solidFill>
            <a:srgbClr val="00287D"/>
          </a:solidFill>
          <a:latin typeface="Trebuchet MS" charset="0"/>
          <a:ea typeface="MS PGothic" pitchFamily="34" charset="-128"/>
        </a:defRPr>
      </a:lvl5pPr>
      <a:lvl6pPr marL="457200" algn="l" rtl="0" eaLnBrk="1" fontAlgn="base" hangingPunct="1">
        <a:spcBef>
          <a:spcPct val="0"/>
        </a:spcBef>
        <a:spcAft>
          <a:spcPct val="0"/>
        </a:spcAft>
        <a:defRPr sz="2400" b="1">
          <a:solidFill>
            <a:srgbClr val="00287D"/>
          </a:solidFill>
          <a:latin typeface="Trebuchet MS" charset="0"/>
          <a:ea typeface="ＭＳ Ｐゴシック" charset="0"/>
        </a:defRPr>
      </a:lvl6pPr>
      <a:lvl7pPr marL="914400" algn="l" rtl="0" eaLnBrk="1" fontAlgn="base" hangingPunct="1">
        <a:spcBef>
          <a:spcPct val="0"/>
        </a:spcBef>
        <a:spcAft>
          <a:spcPct val="0"/>
        </a:spcAft>
        <a:defRPr sz="2400" b="1">
          <a:solidFill>
            <a:srgbClr val="00287D"/>
          </a:solidFill>
          <a:latin typeface="Trebuchet MS" charset="0"/>
          <a:ea typeface="ＭＳ Ｐゴシック" charset="0"/>
        </a:defRPr>
      </a:lvl7pPr>
      <a:lvl8pPr marL="1371600" algn="l" rtl="0" eaLnBrk="1" fontAlgn="base" hangingPunct="1">
        <a:spcBef>
          <a:spcPct val="0"/>
        </a:spcBef>
        <a:spcAft>
          <a:spcPct val="0"/>
        </a:spcAft>
        <a:defRPr sz="2400" b="1">
          <a:solidFill>
            <a:srgbClr val="00287D"/>
          </a:solidFill>
          <a:latin typeface="Trebuchet MS" charset="0"/>
          <a:ea typeface="ＭＳ Ｐゴシック" charset="0"/>
        </a:defRPr>
      </a:lvl8pPr>
      <a:lvl9pPr marL="1828800" algn="l" rtl="0" eaLnBrk="1" fontAlgn="base" hangingPunct="1">
        <a:spcBef>
          <a:spcPct val="0"/>
        </a:spcBef>
        <a:spcAft>
          <a:spcPct val="0"/>
        </a:spcAft>
        <a:defRPr sz="2400" b="1">
          <a:solidFill>
            <a:srgbClr val="00287D"/>
          </a:solidFill>
          <a:latin typeface="Trebuchet MS" charset="0"/>
          <a:ea typeface="ＭＳ Ｐゴシック" charset="0"/>
        </a:defRPr>
      </a:lvl9pPr>
    </p:titleStyle>
    <p:bodyStyle>
      <a:lvl1pPr marL="342900" indent="-342900" algn="l" rtl="0" eaLnBrk="1" fontAlgn="base" hangingPunct="1">
        <a:spcBef>
          <a:spcPct val="20000"/>
        </a:spcBef>
        <a:spcAft>
          <a:spcPct val="0"/>
        </a:spcAft>
        <a:buClr>
          <a:srgbClr val="969696"/>
        </a:buClr>
        <a:buSzPct val="80000"/>
        <a:buFont typeface="Wingdings" pitchFamily="2" charset="2"/>
        <a:buBlip>
          <a:blip r:embed="rId16"/>
        </a:buBlip>
        <a:defRPr sz="2400">
          <a:solidFill>
            <a:schemeClr val="tx1"/>
          </a:solidFill>
          <a:latin typeface="+mn-lt"/>
          <a:ea typeface="MS PGothic" pitchFamily="34" charset="-128"/>
          <a:cs typeface="+mn-cs"/>
        </a:defRPr>
      </a:lvl1pPr>
      <a:lvl2pPr marL="742950" indent="-285750" algn="l" rtl="0" eaLnBrk="1" fontAlgn="base" hangingPunct="1">
        <a:spcBef>
          <a:spcPct val="20000"/>
        </a:spcBef>
        <a:spcAft>
          <a:spcPct val="0"/>
        </a:spcAft>
        <a:buClr>
          <a:schemeClr val="hlink"/>
        </a:buClr>
        <a:buSzPct val="80000"/>
        <a:buFont typeface="Wingdings" pitchFamily="2" charset="2"/>
        <a:buBlip>
          <a:blip r:embed="rId16"/>
        </a:buBlip>
        <a:defRPr sz="2400">
          <a:solidFill>
            <a:schemeClr val="tx1"/>
          </a:solidFill>
          <a:latin typeface="+mn-lt"/>
          <a:ea typeface="MS PGothic" pitchFamily="34" charset="-128"/>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6"/>
        </a:buBlip>
        <a:defRPr sz="2400">
          <a:solidFill>
            <a:schemeClr val="tx1"/>
          </a:solidFill>
          <a:latin typeface="+mn-lt"/>
          <a:ea typeface="MS PGothic" pitchFamily="34" charset="-128"/>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6"/>
        </a:buBlip>
        <a:defRPr sz="2000">
          <a:solidFill>
            <a:schemeClr val="tx1"/>
          </a:solidFill>
          <a:latin typeface="+mn-lt"/>
          <a:ea typeface="MS PGothic" pitchFamily="34" charset="-128"/>
        </a:defRPr>
      </a:lvl4pPr>
      <a:lvl5pPr marL="20574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ea typeface="MS PGothic" pitchFamily="34" charset="-128"/>
        </a:defRPr>
      </a:lvl5pPr>
      <a:lvl6pPr marL="2514600" indent="-228600" algn="l" rtl="0" eaLnBrk="1" fontAlgn="base" hangingPunct="1">
        <a:spcBef>
          <a:spcPct val="20000"/>
        </a:spcBef>
        <a:spcAft>
          <a:spcPct val="0"/>
        </a:spcAft>
        <a:buClr>
          <a:schemeClr val="accent1"/>
        </a:buClr>
        <a:buFont typeface="Wingdings" charset="0"/>
        <a:buBlip>
          <a:blip r:embed="rId16"/>
        </a:buBlip>
        <a:defRPr>
          <a:solidFill>
            <a:schemeClr val="tx1"/>
          </a:solidFill>
          <a:latin typeface="+mn-lt"/>
          <a:ea typeface="+mn-ea"/>
        </a:defRPr>
      </a:lvl6pPr>
      <a:lvl7pPr marL="2971800" indent="-228600" algn="l" rtl="0" eaLnBrk="1" fontAlgn="base" hangingPunct="1">
        <a:spcBef>
          <a:spcPct val="20000"/>
        </a:spcBef>
        <a:spcAft>
          <a:spcPct val="0"/>
        </a:spcAft>
        <a:buClr>
          <a:schemeClr val="accent1"/>
        </a:buClr>
        <a:buFont typeface="Wingdings" charset="0"/>
        <a:buBlip>
          <a:blip r:embed="rId16"/>
        </a:buBlip>
        <a:defRPr>
          <a:solidFill>
            <a:schemeClr val="tx1"/>
          </a:solidFill>
          <a:latin typeface="+mn-lt"/>
          <a:ea typeface="+mn-ea"/>
        </a:defRPr>
      </a:lvl7pPr>
      <a:lvl8pPr marL="3429000" indent="-228600" algn="l" rtl="0" eaLnBrk="1" fontAlgn="base" hangingPunct="1">
        <a:spcBef>
          <a:spcPct val="20000"/>
        </a:spcBef>
        <a:spcAft>
          <a:spcPct val="0"/>
        </a:spcAft>
        <a:buClr>
          <a:schemeClr val="accent1"/>
        </a:buClr>
        <a:buFont typeface="Wingdings" charset="0"/>
        <a:buBlip>
          <a:blip r:embed="rId16"/>
        </a:buBlip>
        <a:defRPr>
          <a:solidFill>
            <a:schemeClr val="tx1"/>
          </a:solidFill>
          <a:latin typeface="+mn-lt"/>
          <a:ea typeface="+mn-ea"/>
        </a:defRPr>
      </a:lvl8pPr>
      <a:lvl9pPr marL="3886200" indent="-228600" algn="l" rtl="0" eaLnBrk="1" fontAlgn="base" hangingPunct="1">
        <a:spcBef>
          <a:spcPct val="20000"/>
        </a:spcBef>
        <a:spcAft>
          <a:spcPct val="0"/>
        </a:spcAft>
        <a:buClr>
          <a:schemeClr val="accent1"/>
        </a:buClr>
        <a:buFont typeface="Wingdings" charset="0"/>
        <a:buBlip>
          <a:blip r:embed="rId16"/>
        </a:buBlip>
        <a:defRPr>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F5F5F5"/>
            </a:gs>
            <a:gs pos="100000">
              <a:srgbClr val="E4E4E4"/>
            </a:gs>
          </a:gsLst>
          <a:lin ang="2700000" scaled="1"/>
        </a:gradFill>
        <a:effectLst/>
      </p:bgPr>
    </p:bg>
    <p:spTree>
      <p:nvGrpSpPr>
        <p:cNvPr id="1" name=""/>
        <p:cNvGrpSpPr/>
        <p:nvPr/>
      </p:nvGrpSpPr>
      <p:grpSpPr>
        <a:xfrm>
          <a:off x="0" y="0"/>
          <a:ext cx="0" cy="0"/>
          <a:chOff x="0" y="0"/>
          <a:chExt cx="0" cy="0"/>
        </a:xfrm>
      </p:grpSpPr>
      <p:sp>
        <p:nvSpPr>
          <p:cNvPr id="223234" name="Rectangle 2"/>
          <p:cNvSpPr>
            <a:spLocks noChangeArrowheads="1"/>
          </p:cNvSpPr>
          <p:nvPr/>
        </p:nvSpPr>
        <p:spPr bwMode="auto">
          <a:xfrm>
            <a:off x="0" y="0"/>
            <a:ext cx="9144000" cy="809625"/>
          </a:xfrm>
          <a:prstGeom prst="rect">
            <a:avLst/>
          </a:prstGeom>
          <a:gradFill rotWithShape="1">
            <a:gsLst>
              <a:gs pos="0">
                <a:srgbClr val="00287D"/>
              </a:gs>
              <a:gs pos="100000">
                <a:srgbClr val="00287D">
                  <a:gamma/>
                  <a:shade val="75686"/>
                  <a:invGamma/>
                </a:srgb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ahoma" charset="0"/>
              <a:ea typeface="ＭＳ Ｐゴシック" charset="0"/>
            </a:endParaRPr>
          </a:p>
        </p:txBody>
      </p:sp>
      <p:pic>
        <p:nvPicPr>
          <p:cNvPr id="7171" name="Picture 3" descr="zahlavi CZ"/>
          <p:cNvPicPr>
            <a:picLocks noChangeAspect="1" noChangeArrowheads="1"/>
          </p:cNvPicPr>
          <p:nvPr/>
        </p:nvPicPr>
        <p:blipFill>
          <a:blip r:embed="rId13" cstate="print"/>
          <a:srcRect/>
          <a:stretch>
            <a:fillRect/>
          </a:stretch>
        </p:blipFill>
        <p:spPr bwMode="auto">
          <a:xfrm>
            <a:off x="0" y="0"/>
            <a:ext cx="9144000" cy="6856413"/>
          </a:xfrm>
          <a:prstGeom prst="rect">
            <a:avLst/>
          </a:prstGeom>
          <a:noFill/>
          <a:ln w="9525">
            <a:noFill/>
            <a:miter lim="800000"/>
            <a:headEnd/>
            <a:tailEnd/>
          </a:ln>
        </p:spPr>
      </p:pic>
      <p:sp>
        <p:nvSpPr>
          <p:cNvPr id="223236" name="Rectangle 4"/>
          <p:cNvSpPr>
            <a:spLocks noGrp="1" noChangeArrowheads="1"/>
          </p:cNvSpPr>
          <p:nvPr>
            <p:ph type="body" idx="1"/>
          </p:nvPr>
        </p:nvSpPr>
        <p:spPr bwMode="auto">
          <a:xfrm>
            <a:off x="720725" y="1125538"/>
            <a:ext cx="8234363" cy="841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223237" name="Rectangle 5"/>
          <p:cNvSpPr>
            <a:spLocks noGrp="1" noChangeArrowheads="1"/>
          </p:cNvSpPr>
          <p:nvPr>
            <p:ph type="ftr" sz="quarter" idx="3"/>
          </p:nvPr>
        </p:nvSpPr>
        <p:spPr bwMode="auto">
          <a:xfrm>
            <a:off x="2517775" y="6248400"/>
            <a:ext cx="40322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45720" rIns="0" bIns="45720" numCol="1" anchor="b" anchorCtr="0" compatLnSpc="1">
            <a:prstTxWarp prst="textNoShape">
              <a:avLst/>
            </a:prstTxWarp>
          </a:bodyPr>
          <a:lstStyle>
            <a:lvl1pPr>
              <a:defRPr sz="1200">
                <a:solidFill>
                  <a:srgbClr val="969696"/>
                </a:solidFill>
                <a:latin typeface="Trebuchet MS" pitchFamily="34" charset="0"/>
              </a:defRPr>
            </a:lvl1pPr>
          </a:lstStyle>
          <a:p>
            <a:r>
              <a:rPr lang="cs-CZ"/>
              <a:t>Název prezentace v zápatí</a:t>
            </a:r>
          </a:p>
        </p:txBody>
      </p:sp>
      <p:sp>
        <p:nvSpPr>
          <p:cNvPr id="223238" name="Rectangle 6"/>
          <p:cNvSpPr>
            <a:spLocks noGrp="1" noChangeArrowheads="1"/>
          </p:cNvSpPr>
          <p:nvPr>
            <p:ph type="sldNum" sz="quarter" idx="4"/>
          </p:nvPr>
        </p:nvSpPr>
        <p:spPr bwMode="auto">
          <a:xfrm>
            <a:off x="68580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45720" rIns="0" bIns="45720" numCol="1" anchor="b" anchorCtr="0" compatLnSpc="1">
            <a:prstTxWarp prst="textNoShape">
              <a:avLst/>
            </a:prstTxWarp>
          </a:bodyPr>
          <a:lstStyle>
            <a:lvl1pPr algn="r">
              <a:defRPr sz="1200">
                <a:solidFill>
                  <a:srgbClr val="969696"/>
                </a:solidFill>
                <a:latin typeface="Trebuchet MS" pitchFamily="34" charset="0"/>
              </a:defRPr>
            </a:lvl1pPr>
          </a:lstStyle>
          <a:p>
            <a:fld id="{E6C81097-B050-4ADB-A55F-95FACBC4A45D}" type="slidenum">
              <a:rPr lang="cs-CZ"/>
              <a:pPr/>
              <a:t>‹#›</a:t>
            </a:fld>
            <a:endParaRPr lang="cs-CZ"/>
          </a:p>
        </p:txBody>
      </p:sp>
      <p:pic>
        <p:nvPicPr>
          <p:cNvPr id="7175" name="Picture 8" descr="OPVK_MU_stred_2"/>
          <p:cNvPicPr>
            <a:picLocks noChangeAspect="1" noChangeArrowheads="1"/>
          </p:cNvPicPr>
          <p:nvPr/>
        </p:nvPicPr>
        <p:blipFill>
          <a:blip r:embed="rId14" cstate="print"/>
          <a:srcRect/>
          <a:stretch>
            <a:fillRect/>
          </a:stretch>
        </p:blipFill>
        <p:spPr bwMode="auto">
          <a:xfrm>
            <a:off x="719138" y="2789238"/>
            <a:ext cx="7697787" cy="18827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hf hdr="0" dt="0"/>
  <p:txStyles>
    <p:titleStyle>
      <a:lvl1pPr algn="l" rtl="0" eaLnBrk="1" fontAlgn="base" hangingPunct="1">
        <a:spcBef>
          <a:spcPct val="0"/>
        </a:spcBef>
        <a:spcAft>
          <a:spcPct val="0"/>
        </a:spcAft>
        <a:defRPr sz="2400" b="1">
          <a:solidFill>
            <a:srgbClr val="00287D"/>
          </a:solidFill>
          <a:latin typeface="+mj-lt"/>
          <a:ea typeface="MS PGothic" pitchFamily="34" charset="-128"/>
          <a:cs typeface="+mj-cs"/>
        </a:defRPr>
      </a:lvl1pPr>
      <a:lvl2pPr algn="l" rtl="0" eaLnBrk="1" fontAlgn="base" hangingPunct="1">
        <a:spcBef>
          <a:spcPct val="0"/>
        </a:spcBef>
        <a:spcAft>
          <a:spcPct val="0"/>
        </a:spcAft>
        <a:defRPr sz="2400" b="1">
          <a:solidFill>
            <a:srgbClr val="00287D"/>
          </a:solidFill>
          <a:latin typeface="Tahoma" charset="0"/>
          <a:ea typeface="MS PGothic" pitchFamily="34" charset="-128"/>
        </a:defRPr>
      </a:lvl2pPr>
      <a:lvl3pPr algn="l" rtl="0" eaLnBrk="1" fontAlgn="base" hangingPunct="1">
        <a:spcBef>
          <a:spcPct val="0"/>
        </a:spcBef>
        <a:spcAft>
          <a:spcPct val="0"/>
        </a:spcAft>
        <a:defRPr sz="2400" b="1">
          <a:solidFill>
            <a:srgbClr val="00287D"/>
          </a:solidFill>
          <a:latin typeface="Tahoma" charset="0"/>
          <a:ea typeface="MS PGothic" pitchFamily="34" charset="-128"/>
        </a:defRPr>
      </a:lvl3pPr>
      <a:lvl4pPr algn="l" rtl="0" eaLnBrk="1" fontAlgn="base" hangingPunct="1">
        <a:spcBef>
          <a:spcPct val="0"/>
        </a:spcBef>
        <a:spcAft>
          <a:spcPct val="0"/>
        </a:spcAft>
        <a:defRPr sz="2400" b="1">
          <a:solidFill>
            <a:srgbClr val="00287D"/>
          </a:solidFill>
          <a:latin typeface="Tahoma" charset="0"/>
          <a:ea typeface="MS PGothic" pitchFamily="34" charset="-128"/>
        </a:defRPr>
      </a:lvl4pPr>
      <a:lvl5pPr algn="l" rtl="0" eaLnBrk="1" fontAlgn="base" hangingPunct="1">
        <a:spcBef>
          <a:spcPct val="0"/>
        </a:spcBef>
        <a:spcAft>
          <a:spcPct val="0"/>
        </a:spcAft>
        <a:defRPr sz="2400" b="1">
          <a:solidFill>
            <a:srgbClr val="00287D"/>
          </a:solidFill>
          <a:latin typeface="Tahoma" charset="0"/>
          <a:ea typeface="MS PGothic" pitchFamily="34" charset="-128"/>
        </a:defRPr>
      </a:lvl5pPr>
      <a:lvl6pPr marL="457200" algn="l" rtl="0" eaLnBrk="1" fontAlgn="base" hangingPunct="1">
        <a:spcBef>
          <a:spcPct val="0"/>
        </a:spcBef>
        <a:spcAft>
          <a:spcPct val="0"/>
        </a:spcAft>
        <a:defRPr sz="2400" b="1">
          <a:solidFill>
            <a:srgbClr val="00287D"/>
          </a:solidFill>
          <a:latin typeface="Tahoma" charset="0"/>
          <a:ea typeface="ＭＳ Ｐゴシック" charset="0"/>
        </a:defRPr>
      </a:lvl6pPr>
      <a:lvl7pPr marL="914400" algn="l" rtl="0" eaLnBrk="1" fontAlgn="base" hangingPunct="1">
        <a:spcBef>
          <a:spcPct val="0"/>
        </a:spcBef>
        <a:spcAft>
          <a:spcPct val="0"/>
        </a:spcAft>
        <a:defRPr sz="2400" b="1">
          <a:solidFill>
            <a:srgbClr val="00287D"/>
          </a:solidFill>
          <a:latin typeface="Tahoma" charset="0"/>
          <a:ea typeface="ＭＳ Ｐゴシック" charset="0"/>
        </a:defRPr>
      </a:lvl7pPr>
      <a:lvl8pPr marL="1371600" algn="l" rtl="0" eaLnBrk="1" fontAlgn="base" hangingPunct="1">
        <a:spcBef>
          <a:spcPct val="0"/>
        </a:spcBef>
        <a:spcAft>
          <a:spcPct val="0"/>
        </a:spcAft>
        <a:defRPr sz="2400" b="1">
          <a:solidFill>
            <a:srgbClr val="00287D"/>
          </a:solidFill>
          <a:latin typeface="Tahoma" charset="0"/>
          <a:ea typeface="ＭＳ Ｐゴシック" charset="0"/>
        </a:defRPr>
      </a:lvl8pPr>
      <a:lvl9pPr marL="1828800" algn="l" rtl="0" eaLnBrk="1" fontAlgn="base" hangingPunct="1">
        <a:spcBef>
          <a:spcPct val="0"/>
        </a:spcBef>
        <a:spcAft>
          <a:spcPct val="0"/>
        </a:spcAft>
        <a:defRPr sz="2400" b="1">
          <a:solidFill>
            <a:srgbClr val="00287D"/>
          </a:solidFill>
          <a:latin typeface="Tahoma" charset="0"/>
          <a:ea typeface="ＭＳ Ｐゴシック" charset="0"/>
        </a:defRPr>
      </a:lvl9pPr>
    </p:titleStyle>
    <p:bodyStyle>
      <a:lvl1pPr marL="342900" indent="-342900" algn="l" rtl="0" eaLnBrk="1" fontAlgn="base" hangingPunct="1">
        <a:spcBef>
          <a:spcPct val="20000"/>
        </a:spcBef>
        <a:spcAft>
          <a:spcPct val="0"/>
        </a:spcAft>
        <a:buClr>
          <a:srgbClr val="969696"/>
        </a:buClr>
        <a:buSzPct val="80000"/>
        <a:buFont typeface="Wingdings" pitchFamily="2" charset="2"/>
        <a:buBlip>
          <a:blip r:embed="rId15"/>
        </a:buBlip>
        <a:defRPr sz="2400">
          <a:solidFill>
            <a:schemeClr val="tx1"/>
          </a:solidFill>
          <a:latin typeface="+mn-lt"/>
          <a:ea typeface="MS PGothic" pitchFamily="34" charset="-128"/>
          <a:cs typeface="+mn-cs"/>
        </a:defRPr>
      </a:lvl1pPr>
      <a:lvl2pPr marL="742950" indent="-285750" algn="l" rtl="0" eaLnBrk="1" fontAlgn="base" hangingPunct="1">
        <a:spcBef>
          <a:spcPct val="20000"/>
        </a:spcBef>
        <a:spcAft>
          <a:spcPct val="0"/>
        </a:spcAft>
        <a:buClr>
          <a:schemeClr val="hlink"/>
        </a:buClr>
        <a:buSzPct val="80000"/>
        <a:buFont typeface="Wingdings" pitchFamily="2" charset="2"/>
        <a:buBlip>
          <a:blip r:embed="rId15"/>
        </a:buBlip>
        <a:defRPr sz="2400">
          <a:solidFill>
            <a:schemeClr val="tx1"/>
          </a:solidFill>
          <a:latin typeface="+mn-lt"/>
          <a:ea typeface="MS PGothic" pitchFamily="34" charset="-128"/>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5"/>
        </a:buBlip>
        <a:defRPr sz="2400">
          <a:solidFill>
            <a:schemeClr val="tx1"/>
          </a:solidFill>
          <a:latin typeface="+mn-lt"/>
          <a:ea typeface="MS PGothic" pitchFamily="34" charset="-128"/>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5"/>
        </a:buBlip>
        <a:defRPr sz="2000">
          <a:solidFill>
            <a:schemeClr val="tx1"/>
          </a:solidFill>
          <a:latin typeface="+mn-lt"/>
          <a:ea typeface="MS PGothic" pitchFamily="34" charset="-128"/>
        </a:defRPr>
      </a:lvl4pPr>
      <a:lvl5pPr marL="2057400" indent="-22860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ea typeface="MS PGothic" pitchFamily="34" charset="-128"/>
        </a:defRPr>
      </a:lvl5pPr>
      <a:lvl6pPr marL="2514600" indent="-228600" algn="l" rtl="0" eaLnBrk="1" fontAlgn="base" hangingPunct="1">
        <a:spcBef>
          <a:spcPct val="20000"/>
        </a:spcBef>
        <a:spcAft>
          <a:spcPct val="0"/>
        </a:spcAft>
        <a:buClr>
          <a:schemeClr val="accent1"/>
        </a:buClr>
        <a:buFont typeface="Wingdings" charset="0"/>
        <a:buBlip>
          <a:blip r:embed="rId15"/>
        </a:buBlip>
        <a:defRPr>
          <a:solidFill>
            <a:schemeClr val="tx1"/>
          </a:solidFill>
          <a:latin typeface="+mn-lt"/>
          <a:ea typeface="+mn-ea"/>
        </a:defRPr>
      </a:lvl6pPr>
      <a:lvl7pPr marL="2971800" indent="-228600" algn="l" rtl="0" eaLnBrk="1" fontAlgn="base" hangingPunct="1">
        <a:spcBef>
          <a:spcPct val="20000"/>
        </a:spcBef>
        <a:spcAft>
          <a:spcPct val="0"/>
        </a:spcAft>
        <a:buClr>
          <a:schemeClr val="accent1"/>
        </a:buClr>
        <a:buFont typeface="Wingdings" charset="0"/>
        <a:buBlip>
          <a:blip r:embed="rId15"/>
        </a:buBlip>
        <a:defRPr>
          <a:solidFill>
            <a:schemeClr val="tx1"/>
          </a:solidFill>
          <a:latin typeface="+mn-lt"/>
          <a:ea typeface="+mn-ea"/>
        </a:defRPr>
      </a:lvl7pPr>
      <a:lvl8pPr marL="3429000" indent="-228600" algn="l" rtl="0" eaLnBrk="1" fontAlgn="base" hangingPunct="1">
        <a:spcBef>
          <a:spcPct val="20000"/>
        </a:spcBef>
        <a:spcAft>
          <a:spcPct val="0"/>
        </a:spcAft>
        <a:buClr>
          <a:schemeClr val="accent1"/>
        </a:buClr>
        <a:buFont typeface="Wingdings" charset="0"/>
        <a:buBlip>
          <a:blip r:embed="rId15"/>
        </a:buBlip>
        <a:defRPr>
          <a:solidFill>
            <a:schemeClr val="tx1"/>
          </a:solidFill>
          <a:latin typeface="+mn-lt"/>
          <a:ea typeface="+mn-ea"/>
        </a:defRPr>
      </a:lvl8pPr>
      <a:lvl9pPr marL="3886200" indent="-228600" algn="l" rtl="0" eaLnBrk="1" fontAlgn="base" hangingPunct="1">
        <a:spcBef>
          <a:spcPct val="20000"/>
        </a:spcBef>
        <a:spcAft>
          <a:spcPct val="0"/>
        </a:spcAft>
        <a:buClr>
          <a:schemeClr val="accent1"/>
        </a:buClr>
        <a:buFont typeface="Wingdings" charset="0"/>
        <a:buBlip>
          <a:blip r:embed="rId15"/>
        </a:buBlip>
        <a:defRPr>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tif"/><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2" Type="http://schemas.openxmlformats.org/officeDocument/2006/relationships/image" Target="../media/image6.tif"/><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928662" y="1428736"/>
            <a:ext cx="7772400" cy="1470025"/>
          </a:xfrm>
        </p:spPr>
        <p:txBody>
          <a:bodyPr/>
          <a:lstStyle/>
          <a:p>
            <a:r>
              <a:rPr lang="cs-CZ" sz="3200" dirty="0" err="1" smtClean="0"/>
              <a:t>Soccer</a:t>
            </a:r>
            <a:endParaRPr lang="cs-CZ" sz="3200" dirty="0"/>
          </a:p>
        </p:txBody>
      </p:sp>
      <p:sp>
        <p:nvSpPr>
          <p:cNvPr id="3" name="Podnadpis 2"/>
          <p:cNvSpPr>
            <a:spLocks noGrp="1"/>
          </p:cNvSpPr>
          <p:nvPr>
            <p:ph type="subTitle" idx="1"/>
          </p:nvPr>
        </p:nvSpPr>
        <p:spPr/>
        <p:txBody>
          <a:bodyPr/>
          <a:lstStyle/>
          <a:p>
            <a:endParaRPr lang="cs-CZ"/>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04188" y="4869160"/>
            <a:ext cx="6135624" cy="117348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357158" y="1071546"/>
            <a:ext cx="7772400" cy="1470025"/>
          </a:xfrm>
        </p:spPr>
        <p:txBody>
          <a:bodyPr/>
          <a:lstStyle/>
          <a:p>
            <a:r>
              <a:rPr lang="en-US" dirty="0" smtClean="0"/>
              <a:t>History of International Soccer</a:t>
            </a:r>
            <a:endParaRPr lang="cs-CZ" dirty="0"/>
          </a:p>
        </p:txBody>
      </p:sp>
      <p:sp>
        <p:nvSpPr>
          <p:cNvPr id="3" name="Podnadpis 2"/>
          <p:cNvSpPr>
            <a:spLocks noGrp="1"/>
          </p:cNvSpPr>
          <p:nvPr>
            <p:ph type="subTitle" idx="1"/>
          </p:nvPr>
        </p:nvSpPr>
        <p:spPr>
          <a:xfrm>
            <a:off x="428596" y="2000240"/>
            <a:ext cx="5357850" cy="1752600"/>
          </a:xfrm>
        </p:spPr>
        <p:txBody>
          <a:bodyPr/>
          <a:lstStyle/>
          <a:p>
            <a:pPr algn="l"/>
            <a:r>
              <a:rPr lang="en-US" sz="1800" dirty="0" smtClean="0"/>
              <a:t>According to resources, Soccer as it is known today was born in England in 1860s. Previous forms of soccer were only a little similar to the present game. When going into the history, we must first speak generally about ball games </a:t>
            </a:r>
            <a:r>
              <a:rPr lang="cs-CZ" sz="1800" dirty="0" smtClean="0"/>
              <a:t>(Kilián, 2007).</a:t>
            </a:r>
          </a:p>
          <a:p>
            <a:pPr algn="l"/>
            <a:endParaRPr lang="cs-CZ" sz="1800" dirty="0">
              <a:solidFill>
                <a:schemeClr val="tx1"/>
              </a:solidFill>
            </a:endParaRPr>
          </a:p>
        </p:txBody>
      </p:sp>
      <p:sp>
        <p:nvSpPr>
          <p:cNvPr id="4" name="Zástupný symbol pro zápatí 3"/>
          <p:cNvSpPr>
            <a:spLocks noGrp="1"/>
          </p:cNvSpPr>
          <p:nvPr>
            <p:ph type="ftr" sz="quarter" idx="10"/>
          </p:nvPr>
        </p:nvSpPr>
        <p:spPr/>
        <p:txBody>
          <a:bodyPr/>
          <a:lstStyle/>
          <a:p>
            <a:endParaRPr lang="cs-CZ"/>
          </a:p>
        </p:txBody>
      </p:sp>
      <p:sp>
        <p:nvSpPr>
          <p:cNvPr id="5" name="Zástupný symbol pro číslo snímku 4"/>
          <p:cNvSpPr>
            <a:spLocks noGrp="1"/>
          </p:cNvSpPr>
          <p:nvPr>
            <p:ph type="sldNum" sz="quarter" idx="11"/>
          </p:nvPr>
        </p:nvSpPr>
        <p:spPr/>
        <p:txBody>
          <a:bodyPr/>
          <a:lstStyle/>
          <a:p>
            <a:fld id="{69B23B7D-4EE8-4DB4-86CF-F277BFA1C2CB}" type="slidenum">
              <a:rPr lang="cs-CZ" smtClean="0"/>
              <a:pPr/>
              <a:t>2</a:t>
            </a:fld>
            <a:endParaRPr lang="cs-CZ"/>
          </a:p>
        </p:txBody>
      </p:sp>
      <p:pic>
        <p:nvPicPr>
          <p:cNvPr id="1026" name="il_fi" descr="AI_LeatherFootball01"/>
          <p:cNvPicPr>
            <a:picLocks noChangeAspect="1" noChangeArrowheads="1"/>
          </p:cNvPicPr>
          <p:nvPr/>
        </p:nvPicPr>
        <p:blipFill>
          <a:blip r:embed="rId2" cstate="print"/>
          <a:srcRect/>
          <a:stretch>
            <a:fillRect/>
          </a:stretch>
        </p:blipFill>
        <p:spPr bwMode="auto">
          <a:xfrm>
            <a:off x="5929322" y="1571612"/>
            <a:ext cx="2857500" cy="2466975"/>
          </a:xfrm>
          <a:prstGeom prst="rect">
            <a:avLst/>
          </a:prstGeom>
          <a:noFill/>
          <a:ln w="9525">
            <a:noFill/>
            <a:miter lim="800000"/>
            <a:headEnd/>
            <a:tailEnd/>
          </a:ln>
        </p:spPr>
      </p:pic>
      <p:sp>
        <p:nvSpPr>
          <p:cNvPr id="7" name="Obdélník 6"/>
          <p:cNvSpPr/>
          <p:nvPr/>
        </p:nvSpPr>
        <p:spPr>
          <a:xfrm>
            <a:off x="285720" y="4357694"/>
            <a:ext cx="8643998" cy="2031325"/>
          </a:xfrm>
          <a:prstGeom prst="rect">
            <a:avLst/>
          </a:prstGeom>
        </p:spPr>
        <p:txBody>
          <a:bodyPr wrap="square">
            <a:spAutoFit/>
          </a:bodyPr>
          <a:lstStyle/>
          <a:p>
            <a:r>
              <a:rPr lang="en-US" dirty="0" smtClean="0"/>
              <a:t>“The thing used for playing was called a ball,” Plato wrote in his work “</a:t>
            </a:r>
            <a:r>
              <a:rPr lang="en-US" dirty="0" err="1" smtClean="0"/>
              <a:t>Faidon</a:t>
            </a:r>
            <a:r>
              <a:rPr lang="en-US" dirty="0" smtClean="0"/>
              <a:t>” when he was describing a ball composed of 12 colorful parts. The Greeks were said to play with a stuffed ball but as early as at that time, also an inflated ball was used. In the Middle Ages, the Romans distinguished 5 kinds of balls: small, medium, big, biggest and empty. In Greek it was called </a:t>
            </a:r>
            <a:r>
              <a:rPr lang="en-US" i="1" dirty="0" smtClean="0"/>
              <a:t>“</a:t>
            </a:r>
            <a:r>
              <a:rPr lang="en-US" i="1" dirty="0" err="1" smtClean="0"/>
              <a:t>palla</a:t>
            </a:r>
            <a:r>
              <a:rPr lang="en-US" i="1" dirty="0" smtClean="0"/>
              <a:t>”</a:t>
            </a:r>
            <a:r>
              <a:rPr lang="en-US" dirty="0" smtClean="0"/>
              <a:t>, in French </a:t>
            </a:r>
            <a:r>
              <a:rPr lang="en-US" i="1" dirty="0" smtClean="0"/>
              <a:t>“</a:t>
            </a:r>
            <a:r>
              <a:rPr lang="en-US" i="1" dirty="0" err="1" smtClean="0"/>
              <a:t>balle</a:t>
            </a:r>
            <a:r>
              <a:rPr lang="en-US" i="1" dirty="0" smtClean="0"/>
              <a:t>”</a:t>
            </a:r>
            <a:r>
              <a:rPr lang="en-US" dirty="0" smtClean="0"/>
              <a:t> and in German and English </a:t>
            </a:r>
            <a:r>
              <a:rPr lang="en-US" i="1" dirty="0" smtClean="0"/>
              <a:t>“ball”</a:t>
            </a:r>
            <a:r>
              <a:rPr lang="en-US" dirty="0" smtClean="0"/>
              <a:t>. The words </a:t>
            </a:r>
            <a:r>
              <a:rPr lang="en-US" i="1" dirty="0" smtClean="0"/>
              <a:t>“foot”</a:t>
            </a:r>
            <a:r>
              <a:rPr lang="en-US" dirty="0" smtClean="0"/>
              <a:t> and </a:t>
            </a:r>
            <a:r>
              <a:rPr lang="en-US" i="1" dirty="0" smtClean="0"/>
              <a:t>“ball”</a:t>
            </a:r>
            <a:r>
              <a:rPr lang="en-US" dirty="0" smtClean="0"/>
              <a:t> formed the name football. </a:t>
            </a:r>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428596" y="1071546"/>
            <a:ext cx="7772400" cy="1470025"/>
          </a:xfrm>
        </p:spPr>
        <p:txBody>
          <a:bodyPr/>
          <a:lstStyle/>
          <a:p>
            <a:r>
              <a:rPr lang="en-US" dirty="0" smtClean="0"/>
              <a:t>History of Czech Soccer</a:t>
            </a:r>
            <a:r>
              <a:rPr lang="cs-CZ" dirty="0" smtClean="0"/>
              <a:t/>
            </a:r>
            <a:br>
              <a:rPr lang="cs-CZ" dirty="0" smtClean="0"/>
            </a:br>
            <a:r>
              <a:rPr lang="cs-CZ" dirty="0" smtClean="0"/>
              <a:t/>
            </a:r>
            <a:br>
              <a:rPr lang="cs-CZ" dirty="0" smtClean="0"/>
            </a:br>
            <a:endParaRPr lang="cs-CZ" dirty="0"/>
          </a:p>
        </p:txBody>
      </p:sp>
      <p:sp>
        <p:nvSpPr>
          <p:cNvPr id="3" name="Podnadpis 2"/>
          <p:cNvSpPr>
            <a:spLocks noGrp="1"/>
          </p:cNvSpPr>
          <p:nvPr>
            <p:ph type="subTitle" idx="1"/>
          </p:nvPr>
        </p:nvSpPr>
        <p:spPr>
          <a:xfrm>
            <a:off x="500034" y="2714620"/>
            <a:ext cx="5072098" cy="2928958"/>
          </a:xfrm>
        </p:spPr>
        <p:txBody>
          <a:bodyPr/>
          <a:lstStyle/>
          <a:p>
            <a:pPr algn="l"/>
            <a:r>
              <a:rPr lang="en-US" sz="1800" dirty="0" smtClean="0"/>
              <a:t>In Czech lands, soccer started to be played in late 19</a:t>
            </a:r>
            <a:r>
              <a:rPr lang="en-US" sz="1800" baseline="30000" dirty="0" smtClean="0"/>
              <a:t>th</a:t>
            </a:r>
            <a:r>
              <a:rPr lang="en-US" sz="1800" dirty="0" smtClean="0"/>
              <a:t> Century in Cycling, Sculling and student clubs. The first public match took place in early 1890s (precisely on August 15, 1892) in </a:t>
            </a:r>
            <a:r>
              <a:rPr lang="en-US" sz="1800" dirty="0" err="1" smtClean="0"/>
              <a:t>Roudnice</a:t>
            </a:r>
            <a:r>
              <a:rPr lang="en-US" sz="1800" dirty="0" smtClean="0"/>
              <a:t>. Soccer had been played seven years before but only as a part of other sports activity. The real “father” of Czech soccer is considered to be Josef </a:t>
            </a:r>
            <a:r>
              <a:rPr lang="cs-CZ" sz="1800" dirty="0" err="1" smtClean="0"/>
              <a:t>Rössler</a:t>
            </a:r>
            <a:r>
              <a:rPr lang="cs-CZ" sz="1800" dirty="0" smtClean="0"/>
              <a:t>-</a:t>
            </a:r>
            <a:r>
              <a:rPr lang="cs-CZ" sz="1800" dirty="0" err="1" smtClean="0"/>
              <a:t>Ořovský</a:t>
            </a:r>
            <a:r>
              <a:rPr lang="en-US" sz="1800" dirty="0" smtClean="0"/>
              <a:t>. </a:t>
            </a:r>
            <a:endParaRPr lang="cs-CZ" sz="1800" dirty="0">
              <a:solidFill>
                <a:schemeClr val="tx1"/>
              </a:solidFill>
            </a:endParaRPr>
          </a:p>
        </p:txBody>
      </p:sp>
      <p:pic>
        <p:nvPicPr>
          <p:cNvPr id="2050" name="il_fi" descr="fotbal-historie-2-ilu"/>
          <p:cNvPicPr>
            <a:picLocks noChangeAspect="1" noChangeArrowheads="1"/>
          </p:cNvPicPr>
          <p:nvPr/>
        </p:nvPicPr>
        <p:blipFill>
          <a:blip r:embed="rId2" cstate="print"/>
          <a:srcRect/>
          <a:stretch>
            <a:fillRect/>
          </a:stretch>
        </p:blipFill>
        <p:spPr bwMode="auto">
          <a:xfrm>
            <a:off x="5857884" y="2857496"/>
            <a:ext cx="2857500" cy="207645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357158" y="1000108"/>
            <a:ext cx="7772400" cy="1470025"/>
          </a:xfrm>
        </p:spPr>
        <p:txBody>
          <a:bodyPr/>
          <a:lstStyle/>
          <a:p>
            <a:r>
              <a:rPr lang="en-US" dirty="0" smtClean="0"/>
              <a:t>Soccer Characteristics</a:t>
            </a:r>
            <a:r>
              <a:rPr lang="cs-CZ" dirty="0" smtClean="0"/>
              <a:t/>
            </a:r>
            <a:br>
              <a:rPr lang="cs-CZ" dirty="0" smtClean="0"/>
            </a:br>
            <a:r>
              <a:rPr lang="cs-CZ" dirty="0" smtClean="0"/>
              <a:t/>
            </a:r>
            <a:br>
              <a:rPr lang="cs-CZ" dirty="0" smtClean="0"/>
            </a:br>
            <a:endParaRPr lang="cs-CZ" dirty="0"/>
          </a:p>
        </p:txBody>
      </p:sp>
      <p:sp>
        <p:nvSpPr>
          <p:cNvPr id="3" name="Podnadpis 2"/>
          <p:cNvSpPr>
            <a:spLocks noGrp="1"/>
          </p:cNvSpPr>
          <p:nvPr>
            <p:ph type="subTitle" idx="1"/>
          </p:nvPr>
        </p:nvSpPr>
        <p:spPr>
          <a:xfrm>
            <a:off x="642910" y="2357430"/>
            <a:ext cx="6715172" cy="2571768"/>
          </a:xfrm>
        </p:spPr>
        <p:txBody>
          <a:bodyPr/>
          <a:lstStyle/>
          <a:p>
            <a:pPr algn="l"/>
            <a:r>
              <a:rPr lang="en-US" sz="1800" dirty="0" smtClean="0"/>
              <a:t>Soccer is a collective sports goal game which involves two teams of 11 players attempting to score as many goals as possible into the opponent’s net and at the same time have as few scores as possible in the team’s own net, without violating the rules. The game itself is carried out in a specific match which is characterized by certain actions and sticking to general rules </a:t>
            </a:r>
            <a:r>
              <a:rPr lang="cs-CZ" sz="1800" dirty="0" smtClean="0"/>
              <a:t>(VOTÍK a ZALABÁK, 2000).</a:t>
            </a:r>
          </a:p>
          <a:p>
            <a:pPr algn="l"/>
            <a:endParaRPr lang="cs-CZ" sz="1800" dirty="0">
              <a:solidFill>
                <a:schemeClr val="tx1"/>
              </a:solidFill>
            </a:endParaRPr>
          </a:p>
        </p:txBody>
      </p:sp>
      <p:pic>
        <p:nvPicPr>
          <p:cNvPr id="3074" name="Picture 2" descr="fotbal-historie-1-ilu.jpg"/>
          <p:cNvPicPr>
            <a:picLocks noChangeAspect="1" noChangeArrowheads="1"/>
          </p:cNvPicPr>
          <p:nvPr/>
        </p:nvPicPr>
        <p:blipFill>
          <a:blip r:embed="rId2" cstate="print"/>
          <a:srcRect/>
          <a:stretch>
            <a:fillRect/>
          </a:stretch>
        </p:blipFill>
        <p:spPr bwMode="auto">
          <a:xfrm>
            <a:off x="5072066" y="4214818"/>
            <a:ext cx="2857500" cy="205740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571472" y="1071546"/>
            <a:ext cx="7772400" cy="1470025"/>
          </a:xfrm>
        </p:spPr>
        <p:txBody>
          <a:bodyPr/>
          <a:lstStyle/>
          <a:p>
            <a:r>
              <a:rPr lang="cs-CZ" dirty="0" smtClean="0"/>
              <a:t>Basic </a:t>
            </a:r>
            <a:r>
              <a:rPr lang="cs-CZ" dirty="0" err="1" smtClean="0"/>
              <a:t>Rules</a:t>
            </a:r>
            <a:r>
              <a:rPr lang="cs-CZ" dirty="0" smtClean="0"/>
              <a:t> </a:t>
            </a:r>
            <a:r>
              <a:rPr lang="cs-CZ" dirty="0" err="1" smtClean="0"/>
              <a:t>of</a:t>
            </a:r>
            <a:r>
              <a:rPr lang="cs-CZ" dirty="0" smtClean="0"/>
              <a:t> </a:t>
            </a:r>
            <a:r>
              <a:rPr lang="cs-CZ" dirty="0" err="1" smtClean="0"/>
              <a:t>Soccer</a:t>
            </a:r>
            <a:r>
              <a:rPr lang="cs-CZ" dirty="0" smtClean="0"/>
              <a:t/>
            </a:r>
            <a:br>
              <a:rPr lang="cs-CZ" dirty="0" smtClean="0"/>
            </a:br>
            <a:endParaRPr lang="cs-CZ" dirty="0"/>
          </a:p>
        </p:txBody>
      </p:sp>
      <p:sp>
        <p:nvSpPr>
          <p:cNvPr id="3" name="Podnadpis 2"/>
          <p:cNvSpPr>
            <a:spLocks noGrp="1"/>
          </p:cNvSpPr>
          <p:nvPr>
            <p:ph type="subTitle" idx="1"/>
          </p:nvPr>
        </p:nvSpPr>
        <p:spPr>
          <a:xfrm>
            <a:off x="642910" y="1714488"/>
            <a:ext cx="7858180" cy="4572032"/>
          </a:xfrm>
        </p:spPr>
        <p:txBody>
          <a:bodyPr/>
          <a:lstStyle/>
          <a:p>
            <a:pPr algn="l">
              <a:buFont typeface="Arial" pitchFamily="34" charset="0"/>
              <a:buChar char="•"/>
            </a:pPr>
            <a:r>
              <a:rPr lang="cs-CZ" sz="1800" dirty="0" err="1" smtClean="0"/>
              <a:t>The</a:t>
            </a:r>
            <a:r>
              <a:rPr lang="cs-CZ" sz="1800" dirty="0" smtClean="0"/>
              <a:t> </a:t>
            </a:r>
            <a:r>
              <a:rPr lang="cs-CZ" sz="1800" dirty="0" err="1" smtClean="0"/>
              <a:t>pitch</a:t>
            </a:r>
            <a:r>
              <a:rPr lang="cs-CZ" sz="1800" dirty="0" smtClean="0"/>
              <a:t> </a:t>
            </a:r>
            <a:r>
              <a:rPr lang="cs-CZ" sz="1800" dirty="0" err="1" smtClean="0"/>
              <a:t>dimensions</a:t>
            </a:r>
            <a:r>
              <a:rPr lang="cs-CZ" sz="1800" dirty="0" smtClean="0"/>
              <a:t>: </a:t>
            </a:r>
            <a:r>
              <a:rPr lang="cs-CZ" sz="1800" dirty="0" err="1" smtClean="0"/>
              <a:t>length</a:t>
            </a:r>
            <a:r>
              <a:rPr lang="cs-CZ" sz="1800" dirty="0" smtClean="0"/>
              <a:t> 90-120 m, </a:t>
            </a:r>
            <a:r>
              <a:rPr lang="cs-CZ" sz="1800" dirty="0" err="1" smtClean="0"/>
              <a:t>width</a:t>
            </a:r>
            <a:r>
              <a:rPr lang="cs-CZ" sz="1800" dirty="0" smtClean="0"/>
              <a:t> 45-90 m </a:t>
            </a:r>
          </a:p>
          <a:p>
            <a:pPr algn="l">
              <a:buFont typeface="Arial" pitchFamily="34" charset="0"/>
              <a:buChar char="•"/>
            </a:pPr>
            <a:r>
              <a:rPr lang="cs-CZ" sz="1800" dirty="0" err="1" smtClean="0"/>
              <a:t>Inner</a:t>
            </a:r>
            <a:r>
              <a:rPr lang="cs-CZ" sz="1800" dirty="0" smtClean="0"/>
              <a:t> </a:t>
            </a:r>
            <a:r>
              <a:rPr lang="cs-CZ" sz="1800" dirty="0" err="1" smtClean="0"/>
              <a:t>dimensions</a:t>
            </a:r>
            <a:r>
              <a:rPr lang="cs-CZ" sz="1800" dirty="0" smtClean="0"/>
              <a:t> </a:t>
            </a:r>
            <a:r>
              <a:rPr lang="cs-CZ" sz="1800" dirty="0" err="1" smtClean="0"/>
              <a:t>of</a:t>
            </a:r>
            <a:r>
              <a:rPr lang="cs-CZ" sz="1800" dirty="0" smtClean="0"/>
              <a:t> </a:t>
            </a:r>
            <a:r>
              <a:rPr lang="cs-CZ" sz="1800" dirty="0" err="1" smtClean="0"/>
              <a:t>the</a:t>
            </a:r>
            <a:r>
              <a:rPr lang="cs-CZ" sz="1800" dirty="0" smtClean="0"/>
              <a:t> </a:t>
            </a:r>
            <a:r>
              <a:rPr lang="cs-CZ" sz="1800" dirty="0" err="1" smtClean="0"/>
              <a:t>goal</a:t>
            </a:r>
            <a:r>
              <a:rPr lang="cs-CZ" sz="1800" dirty="0" smtClean="0"/>
              <a:t>: 7.32×2.44 m</a:t>
            </a:r>
          </a:p>
          <a:p>
            <a:pPr algn="l">
              <a:buFont typeface="Arial" pitchFamily="34" charset="0"/>
              <a:buChar char="•"/>
            </a:pPr>
            <a:r>
              <a:rPr lang="cs-CZ" sz="1800" dirty="0" err="1" smtClean="0"/>
              <a:t>The</a:t>
            </a:r>
            <a:r>
              <a:rPr lang="cs-CZ" sz="1800" dirty="0" smtClean="0"/>
              <a:t> </a:t>
            </a:r>
            <a:r>
              <a:rPr lang="cs-CZ" sz="1800" dirty="0" err="1" smtClean="0"/>
              <a:t>match</a:t>
            </a:r>
            <a:r>
              <a:rPr lang="cs-CZ" sz="1800" dirty="0" smtClean="0"/>
              <a:t> </a:t>
            </a:r>
            <a:r>
              <a:rPr lang="cs-CZ" sz="1800" dirty="0" err="1" smtClean="0"/>
              <a:t>is</a:t>
            </a:r>
            <a:r>
              <a:rPr lang="cs-CZ" sz="1800" dirty="0" smtClean="0"/>
              <a:t> </a:t>
            </a:r>
            <a:r>
              <a:rPr lang="cs-CZ" sz="1800" dirty="0" err="1" smtClean="0"/>
              <a:t>played</a:t>
            </a:r>
            <a:r>
              <a:rPr lang="cs-CZ" sz="1800" dirty="0" smtClean="0"/>
              <a:t> by </a:t>
            </a:r>
            <a:r>
              <a:rPr lang="cs-CZ" sz="1800" dirty="0" err="1" smtClean="0"/>
              <a:t>two</a:t>
            </a:r>
            <a:r>
              <a:rPr lang="cs-CZ" sz="1800" dirty="0" smtClean="0"/>
              <a:t> </a:t>
            </a:r>
            <a:r>
              <a:rPr lang="cs-CZ" sz="1800" dirty="0" err="1" smtClean="0"/>
              <a:t>teams</a:t>
            </a:r>
            <a:r>
              <a:rPr lang="cs-CZ" sz="1800" dirty="0" smtClean="0"/>
              <a:t>, </a:t>
            </a:r>
            <a:r>
              <a:rPr lang="cs-CZ" sz="1800" dirty="0" err="1" smtClean="0"/>
              <a:t>each</a:t>
            </a:r>
            <a:r>
              <a:rPr lang="cs-CZ" sz="1800" dirty="0" smtClean="0"/>
              <a:t> team has a maximum </a:t>
            </a:r>
            <a:r>
              <a:rPr lang="cs-CZ" sz="1800" dirty="0" err="1" smtClean="0"/>
              <a:t>of</a:t>
            </a:r>
            <a:r>
              <a:rPr lang="cs-CZ" sz="1800" dirty="0" smtClean="0"/>
              <a:t> 11 </a:t>
            </a:r>
            <a:r>
              <a:rPr lang="cs-CZ" sz="1800" dirty="0" err="1" smtClean="0"/>
              <a:t>players</a:t>
            </a:r>
            <a:r>
              <a:rPr lang="cs-CZ" sz="1800" dirty="0" smtClean="0"/>
              <a:t> </a:t>
            </a:r>
            <a:r>
              <a:rPr lang="cs-CZ" sz="1800" dirty="0" err="1" smtClean="0"/>
              <a:t>and</a:t>
            </a:r>
            <a:r>
              <a:rPr lang="cs-CZ" sz="1800" dirty="0" smtClean="0"/>
              <a:t> 1 </a:t>
            </a:r>
            <a:r>
              <a:rPr lang="cs-CZ" sz="1800" dirty="0" err="1" smtClean="0"/>
              <a:t>goalkeeper</a:t>
            </a:r>
            <a:endParaRPr lang="cs-CZ" sz="1800" dirty="0" smtClean="0"/>
          </a:p>
          <a:p>
            <a:pPr algn="l">
              <a:buFont typeface="Arial" pitchFamily="34" charset="0"/>
              <a:buChar char="•"/>
            </a:pPr>
            <a:r>
              <a:rPr lang="cs-CZ" sz="1800" dirty="0" smtClean="0"/>
              <a:t>6 </a:t>
            </a:r>
            <a:r>
              <a:rPr lang="cs-CZ" sz="1800" dirty="0" err="1" smtClean="0"/>
              <a:t>substitutes</a:t>
            </a:r>
            <a:r>
              <a:rPr lang="cs-CZ" sz="1800" dirty="0" smtClean="0"/>
              <a:t> </a:t>
            </a:r>
            <a:r>
              <a:rPr lang="cs-CZ" sz="1800" dirty="0" err="1" smtClean="0"/>
              <a:t>out</a:t>
            </a:r>
            <a:r>
              <a:rPr lang="cs-CZ" sz="1800" dirty="0" smtClean="0"/>
              <a:t> </a:t>
            </a:r>
            <a:r>
              <a:rPr lang="cs-CZ" sz="1800" dirty="0" err="1" smtClean="0"/>
              <a:t>of</a:t>
            </a:r>
            <a:r>
              <a:rPr lang="cs-CZ" sz="1800" dirty="0" smtClean="0"/>
              <a:t> </a:t>
            </a:r>
            <a:r>
              <a:rPr lang="cs-CZ" sz="1800" dirty="0" err="1" smtClean="0"/>
              <a:t>whom</a:t>
            </a:r>
            <a:r>
              <a:rPr lang="cs-CZ" sz="1800" dirty="0" smtClean="0"/>
              <a:t> 3 </a:t>
            </a:r>
            <a:r>
              <a:rPr lang="cs-CZ" sz="1800" dirty="0" err="1" smtClean="0"/>
              <a:t>can</a:t>
            </a:r>
            <a:r>
              <a:rPr lang="cs-CZ" sz="1800" dirty="0" smtClean="0"/>
              <a:t> </a:t>
            </a:r>
            <a:r>
              <a:rPr lang="cs-CZ" sz="1800" dirty="0" err="1" smtClean="0"/>
              <a:t>take</a:t>
            </a:r>
            <a:r>
              <a:rPr lang="cs-CZ" sz="1800" dirty="0" smtClean="0"/>
              <a:t> part in </a:t>
            </a:r>
            <a:r>
              <a:rPr lang="cs-CZ" sz="1800" dirty="0" err="1" smtClean="0"/>
              <a:t>the</a:t>
            </a:r>
            <a:r>
              <a:rPr lang="cs-CZ" sz="1800" dirty="0" smtClean="0"/>
              <a:t> </a:t>
            </a:r>
            <a:r>
              <a:rPr lang="cs-CZ" sz="1800" dirty="0" err="1" smtClean="0"/>
              <a:t>match</a:t>
            </a:r>
            <a:endParaRPr lang="cs-CZ" sz="1800" dirty="0" smtClean="0"/>
          </a:p>
          <a:p>
            <a:pPr algn="l">
              <a:buFont typeface="Arial" pitchFamily="34" charset="0"/>
              <a:buChar char="•"/>
            </a:pPr>
            <a:r>
              <a:rPr lang="cs-CZ" sz="1800" dirty="0" err="1" smtClean="0"/>
              <a:t>There</a:t>
            </a:r>
            <a:r>
              <a:rPr lang="cs-CZ" sz="1800" dirty="0" smtClean="0"/>
              <a:t> are </a:t>
            </a:r>
            <a:r>
              <a:rPr lang="cs-CZ" sz="1800" dirty="0" err="1" smtClean="0"/>
              <a:t>two</a:t>
            </a:r>
            <a:r>
              <a:rPr lang="cs-CZ" sz="1800" dirty="0" smtClean="0"/>
              <a:t> </a:t>
            </a:r>
            <a:r>
              <a:rPr lang="cs-CZ" sz="1800" dirty="0" err="1" smtClean="0"/>
              <a:t>halves</a:t>
            </a:r>
            <a:r>
              <a:rPr lang="cs-CZ" sz="1800" dirty="0" smtClean="0"/>
              <a:t>, </a:t>
            </a:r>
            <a:r>
              <a:rPr lang="cs-CZ" sz="1800" dirty="0" err="1" smtClean="0"/>
              <a:t>each</a:t>
            </a:r>
            <a:r>
              <a:rPr lang="cs-CZ" sz="1800" dirty="0" smtClean="0"/>
              <a:t> </a:t>
            </a:r>
            <a:r>
              <a:rPr lang="cs-CZ" sz="1800" dirty="0" err="1" smtClean="0"/>
              <a:t>lasting</a:t>
            </a:r>
            <a:r>
              <a:rPr lang="cs-CZ" sz="1800" dirty="0" smtClean="0"/>
              <a:t> </a:t>
            </a:r>
            <a:r>
              <a:rPr lang="cs-CZ" sz="1800" dirty="0" err="1" smtClean="0"/>
              <a:t>for</a:t>
            </a:r>
            <a:r>
              <a:rPr lang="cs-CZ" sz="1800" dirty="0" smtClean="0"/>
              <a:t> 45 </a:t>
            </a:r>
            <a:r>
              <a:rPr lang="cs-CZ" sz="1800" dirty="0" err="1" smtClean="0"/>
              <a:t>minutes</a:t>
            </a:r>
            <a:r>
              <a:rPr lang="cs-CZ" sz="1800" dirty="0" smtClean="0"/>
              <a:t>, </a:t>
            </a:r>
            <a:r>
              <a:rPr lang="cs-CZ" sz="1800" dirty="0" err="1" smtClean="0"/>
              <a:t>there</a:t>
            </a:r>
            <a:r>
              <a:rPr lang="cs-CZ" sz="1800" dirty="0" smtClean="0"/>
              <a:t> </a:t>
            </a:r>
            <a:r>
              <a:rPr lang="cs-CZ" sz="1800" dirty="0" err="1" smtClean="0"/>
              <a:t>is</a:t>
            </a:r>
            <a:r>
              <a:rPr lang="cs-CZ" sz="1800" dirty="0" smtClean="0"/>
              <a:t> a 15-</a:t>
            </a:r>
            <a:r>
              <a:rPr lang="cs-CZ" sz="1800" dirty="0" err="1" smtClean="0"/>
              <a:t>minute</a:t>
            </a:r>
            <a:r>
              <a:rPr lang="cs-CZ" sz="1800" dirty="0" smtClean="0"/>
              <a:t> </a:t>
            </a:r>
            <a:r>
              <a:rPr lang="cs-CZ" sz="1800" dirty="0" err="1" smtClean="0"/>
              <a:t>intermission</a:t>
            </a:r>
            <a:endParaRPr lang="cs-CZ" sz="1800" dirty="0" smtClean="0"/>
          </a:p>
          <a:p>
            <a:pPr algn="l">
              <a:buFont typeface="Arial" pitchFamily="34" charset="0"/>
              <a:buChar char="•"/>
            </a:pPr>
            <a:r>
              <a:rPr lang="cs-CZ" sz="1800" dirty="0" err="1" smtClean="0"/>
              <a:t>The</a:t>
            </a:r>
            <a:r>
              <a:rPr lang="cs-CZ" sz="1800" dirty="0" smtClean="0"/>
              <a:t> </a:t>
            </a:r>
            <a:r>
              <a:rPr lang="cs-CZ" sz="1800" dirty="0" err="1" smtClean="0"/>
              <a:t>number</a:t>
            </a:r>
            <a:r>
              <a:rPr lang="cs-CZ" sz="1800" dirty="0" smtClean="0"/>
              <a:t> </a:t>
            </a:r>
            <a:r>
              <a:rPr lang="cs-CZ" sz="1800" dirty="0" err="1" smtClean="0"/>
              <a:t>of</a:t>
            </a:r>
            <a:r>
              <a:rPr lang="cs-CZ" sz="1800" dirty="0" smtClean="0"/>
              <a:t> </a:t>
            </a:r>
            <a:r>
              <a:rPr lang="cs-CZ" sz="1800" dirty="0" err="1" smtClean="0"/>
              <a:t>scored</a:t>
            </a:r>
            <a:r>
              <a:rPr lang="cs-CZ" sz="1800" dirty="0" smtClean="0"/>
              <a:t> </a:t>
            </a:r>
            <a:r>
              <a:rPr lang="cs-CZ" sz="1800" dirty="0" err="1" smtClean="0"/>
              <a:t>goals</a:t>
            </a:r>
            <a:r>
              <a:rPr lang="cs-CZ" sz="1800" dirty="0" smtClean="0"/>
              <a:t> </a:t>
            </a:r>
            <a:r>
              <a:rPr lang="cs-CZ" sz="1800" dirty="0" err="1" smtClean="0"/>
              <a:t>is</a:t>
            </a:r>
            <a:r>
              <a:rPr lang="cs-CZ" sz="1800" dirty="0" smtClean="0"/>
              <a:t> </a:t>
            </a:r>
            <a:r>
              <a:rPr lang="cs-CZ" sz="1800" dirty="0" err="1" smtClean="0"/>
              <a:t>decisive</a:t>
            </a:r>
            <a:endParaRPr lang="cs-CZ" sz="1800" dirty="0" smtClean="0"/>
          </a:p>
          <a:p>
            <a:pPr algn="l">
              <a:buFont typeface="Arial" pitchFamily="34" charset="0"/>
              <a:buChar char="•"/>
            </a:pPr>
            <a:r>
              <a:rPr lang="cs-CZ" sz="1800" dirty="0" smtClean="0"/>
              <a:t>A </a:t>
            </a:r>
            <a:r>
              <a:rPr lang="cs-CZ" sz="1800" dirty="0" err="1" smtClean="0"/>
              <a:t>goal</a:t>
            </a:r>
            <a:r>
              <a:rPr lang="cs-CZ" sz="1800" dirty="0" smtClean="0"/>
              <a:t> </a:t>
            </a:r>
            <a:r>
              <a:rPr lang="cs-CZ" sz="1800" dirty="0" err="1" smtClean="0"/>
              <a:t>is</a:t>
            </a:r>
            <a:r>
              <a:rPr lang="cs-CZ" sz="1800" dirty="0" smtClean="0"/>
              <a:t> </a:t>
            </a:r>
            <a:r>
              <a:rPr lang="cs-CZ" sz="1800" dirty="0" err="1" smtClean="0"/>
              <a:t>scored</a:t>
            </a:r>
            <a:r>
              <a:rPr lang="cs-CZ" sz="1800" dirty="0" smtClean="0"/>
              <a:t> </a:t>
            </a:r>
            <a:r>
              <a:rPr lang="cs-CZ" sz="1800" dirty="0" err="1" smtClean="0"/>
              <a:t>when</a:t>
            </a:r>
            <a:r>
              <a:rPr lang="cs-CZ" sz="1800" dirty="0" smtClean="0"/>
              <a:t> </a:t>
            </a:r>
            <a:r>
              <a:rPr lang="cs-CZ" sz="1800" dirty="0" err="1" smtClean="0"/>
              <a:t>the</a:t>
            </a:r>
            <a:r>
              <a:rPr lang="cs-CZ" sz="1800" dirty="0" smtClean="0"/>
              <a:t> </a:t>
            </a:r>
            <a:r>
              <a:rPr lang="cs-CZ" sz="1800" dirty="0" err="1" smtClean="0"/>
              <a:t>whole</a:t>
            </a:r>
            <a:r>
              <a:rPr lang="cs-CZ" sz="1800" dirty="0" smtClean="0"/>
              <a:t> </a:t>
            </a:r>
            <a:r>
              <a:rPr lang="cs-CZ" sz="1800" dirty="0" err="1" smtClean="0"/>
              <a:t>ball</a:t>
            </a:r>
            <a:r>
              <a:rPr lang="cs-CZ" sz="1800" dirty="0" smtClean="0"/>
              <a:t> (i.</a:t>
            </a:r>
            <a:r>
              <a:rPr lang="cs-CZ" sz="1800" dirty="0" err="1" smtClean="0"/>
              <a:t>e</a:t>
            </a:r>
            <a:r>
              <a:rPr lang="cs-CZ" sz="1800" dirty="0" smtClean="0"/>
              <a:t>. </a:t>
            </a:r>
            <a:r>
              <a:rPr lang="cs-CZ" sz="1800" dirty="0" err="1" smtClean="0"/>
              <a:t>the</a:t>
            </a:r>
            <a:r>
              <a:rPr lang="cs-CZ" sz="1800" dirty="0" smtClean="0"/>
              <a:t> </a:t>
            </a:r>
            <a:r>
              <a:rPr lang="cs-CZ" sz="1800" dirty="0" err="1" smtClean="0"/>
              <a:t>whole</a:t>
            </a:r>
            <a:r>
              <a:rPr lang="cs-CZ" sz="1800" dirty="0" smtClean="0"/>
              <a:t> </a:t>
            </a:r>
            <a:r>
              <a:rPr lang="cs-CZ" sz="1800" dirty="0" err="1" smtClean="0"/>
              <a:t>size</a:t>
            </a:r>
            <a:r>
              <a:rPr lang="cs-CZ" sz="1800" dirty="0" smtClean="0"/>
              <a:t> </a:t>
            </a:r>
            <a:r>
              <a:rPr lang="cs-CZ" sz="1800" dirty="0" err="1" smtClean="0"/>
              <a:t>of</a:t>
            </a:r>
            <a:r>
              <a:rPr lang="cs-CZ" sz="1800" dirty="0" smtClean="0"/>
              <a:t> </a:t>
            </a:r>
            <a:r>
              <a:rPr lang="cs-CZ" sz="1800" dirty="0" err="1" smtClean="0"/>
              <a:t>the</a:t>
            </a:r>
            <a:r>
              <a:rPr lang="cs-CZ" sz="1800" dirty="0" smtClean="0"/>
              <a:t> </a:t>
            </a:r>
            <a:r>
              <a:rPr lang="cs-CZ" sz="1800" dirty="0" err="1" smtClean="0"/>
              <a:t>ball</a:t>
            </a:r>
            <a:r>
              <a:rPr lang="cs-CZ" sz="1800" dirty="0" smtClean="0"/>
              <a:t>) </a:t>
            </a:r>
            <a:r>
              <a:rPr lang="cs-CZ" sz="1800" dirty="0" err="1" smtClean="0"/>
              <a:t>runs</a:t>
            </a:r>
            <a:r>
              <a:rPr lang="cs-CZ" sz="1800" dirty="0" smtClean="0"/>
              <a:t> </a:t>
            </a:r>
            <a:r>
              <a:rPr lang="cs-CZ" sz="1800" dirty="0" err="1" smtClean="0"/>
              <a:t>over</a:t>
            </a:r>
            <a:r>
              <a:rPr lang="cs-CZ" sz="1800" dirty="0" smtClean="0"/>
              <a:t> </a:t>
            </a:r>
            <a:r>
              <a:rPr lang="cs-CZ" sz="1800" dirty="0" err="1" smtClean="0"/>
              <a:t>the</a:t>
            </a:r>
            <a:r>
              <a:rPr lang="cs-CZ" sz="1800" dirty="0" smtClean="0"/>
              <a:t> </a:t>
            </a:r>
            <a:r>
              <a:rPr lang="cs-CZ" sz="1800" dirty="0" err="1" smtClean="0"/>
              <a:t>goal</a:t>
            </a:r>
            <a:r>
              <a:rPr lang="cs-CZ" sz="1800" dirty="0" smtClean="0"/>
              <a:t> line </a:t>
            </a:r>
            <a:r>
              <a:rPr lang="cs-CZ" sz="1800" dirty="0" err="1" smtClean="0"/>
              <a:t>between</a:t>
            </a:r>
            <a:r>
              <a:rPr lang="cs-CZ" sz="1800" dirty="0" smtClean="0"/>
              <a:t> </a:t>
            </a:r>
            <a:r>
              <a:rPr lang="cs-CZ" sz="1800" dirty="0" err="1" smtClean="0"/>
              <a:t>the</a:t>
            </a:r>
            <a:r>
              <a:rPr lang="cs-CZ" sz="1800" dirty="0" smtClean="0"/>
              <a:t> </a:t>
            </a:r>
            <a:r>
              <a:rPr lang="cs-CZ" sz="1800" dirty="0" err="1" smtClean="0"/>
              <a:t>goal</a:t>
            </a:r>
            <a:r>
              <a:rPr lang="cs-CZ" sz="1800" dirty="0" smtClean="0"/>
              <a:t> </a:t>
            </a:r>
            <a:r>
              <a:rPr lang="cs-CZ" sz="1800" dirty="0" err="1" smtClean="0"/>
              <a:t>posts</a:t>
            </a:r>
            <a:r>
              <a:rPr lang="cs-CZ" sz="1800" dirty="0" smtClean="0"/>
              <a:t> </a:t>
            </a:r>
            <a:r>
              <a:rPr lang="cs-CZ" sz="1800" dirty="0" err="1" smtClean="0"/>
              <a:t>and</a:t>
            </a:r>
            <a:r>
              <a:rPr lang="cs-CZ" sz="1800" dirty="0" smtClean="0"/>
              <a:t> </a:t>
            </a:r>
            <a:r>
              <a:rPr lang="cs-CZ" sz="1800" dirty="0" err="1" smtClean="0"/>
              <a:t>below</a:t>
            </a:r>
            <a:r>
              <a:rPr lang="cs-CZ" sz="1800" dirty="0" smtClean="0"/>
              <a:t> </a:t>
            </a:r>
            <a:r>
              <a:rPr lang="cs-CZ" sz="1800" dirty="0" err="1" smtClean="0"/>
              <a:t>the</a:t>
            </a:r>
            <a:r>
              <a:rPr lang="cs-CZ" sz="1800" dirty="0" smtClean="0"/>
              <a:t> </a:t>
            </a:r>
            <a:r>
              <a:rPr lang="cs-CZ" sz="1800" dirty="0" err="1" smtClean="0"/>
              <a:t>crossbar</a:t>
            </a:r>
            <a:r>
              <a:rPr lang="cs-CZ" sz="1800" dirty="0" smtClean="0"/>
              <a:t> </a:t>
            </a:r>
            <a:r>
              <a:rPr lang="cs-CZ" sz="1800" dirty="0" err="1" smtClean="0"/>
              <a:t>and</a:t>
            </a:r>
            <a:r>
              <a:rPr lang="cs-CZ" sz="1800" dirty="0" smtClean="0"/>
              <a:t> </a:t>
            </a:r>
            <a:r>
              <a:rPr lang="cs-CZ" sz="1800" dirty="0" err="1" smtClean="0"/>
              <a:t>the</a:t>
            </a:r>
            <a:r>
              <a:rPr lang="cs-CZ" sz="1800" dirty="0" smtClean="0"/>
              <a:t> </a:t>
            </a:r>
            <a:r>
              <a:rPr lang="cs-CZ" sz="1800" dirty="0" err="1" smtClean="0"/>
              <a:t>offensive</a:t>
            </a:r>
            <a:r>
              <a:rPr lang="cs-CZ" sz="1800" dirty="0" smtClean="0"/>
              <a:t> team has not </a:t>
            </a:r>
            <a:r>
              <a:rPr lang="cs-CZ" sz="1800" dirty="0" err="1" smtClean="0"/>
              <a:t>broken</a:t>
            </a:r>
            <a:r>
              <a:rPr lang="cs-CZ" sz="1800" dirty="0" smtClean="0"/>
              <a:t> </a:t>
            </a:r>
            <a:r>
              <a:rPr lang="cs-CZ" sz="1800" dirty="0" err="1" smtClean="0"/>
              <a:t>any</a:t>
            </a:r>
            <a:r>
              <a:rPr lang="cs-CZ" sz="1800" dirty="0" smtClean="0"/>
              <a:t> </a:t>
            </a:r>
            <a:r>
              <a:rPr lang="cs-CZ" sz="1800" dirty="0" err="1" smtClean="0"/>
              <a:t>real</a:t>
            </a:r>
            <a:r>
              <a:rPr lang="cs-CZ" sz="1800" dirty="0" smtClean="0"/>
              <a:t> prior to </a:t>
            </a:r>
            <a:r>
              <a:rPr lang="cs-CZ" sz="1800" dirty="0" err="1" smtClean="0"/>
              <a:t>scoring</a:t>
            </a:r>
            <a:r>
              <a:rPr lang="cs-CZ" sz="1800" dirty="0" smtClean="0"/>
              <a:t> </a:t>
            </a:r>
            <a:r>
              <a:rPr lang="cs-CZ" sz="1800" dirty="0" err="1" smtClean="0"/>
              <a:t>the</a:t>
            </a:r>
            <a:r>
              <a:rPr lang="cs-CZ" sz="1800" dirty="0" smtClean="0"/>
              <a:t> </a:t>
            </a:r>
            <a:r>
              <a:rPr lang="cs-CZ" sz="1800" dirty="0" err="1" smtClean="0"/>
              <a:t>goal</a:t>
            </a:r>
            <a:endParaRPr lang="cs-CZ" sz="1800" dirty="0"/>
          </a:p>
        </p:txBody>
      </p:sp>
      <p:sp>
        <p:nvSpPr>
          <p:cNvPr id="4" name="Zástupný symbol pro zápatí 3"/>
          <p:cNvSpPr>
            <a:spLocks noGrp="1"/>
          </p:cNvSpPr>
          <p:nvPr>
            <p:ph type="ftr" sz="quarter" idx="10"/>
          </p:nvPr>
        </p:nvSpPr>
        <p:spPr/>
        <p:txBody>
          <a:bodyPr/>
          <a:lstStyle/>
          <a:p>
            <a:endParaRPr lang="cs-CZ"/>
          </a:p>
        </p:txBody>
      </p:sp>
      <p:sp>
        <p:nvSpPr>
          <p:cNvPr id="5" name="Zástupný symbol pro číslo snímku 4"/>
          <p:cNvSpPr>
            <a:spLocks noGrp="1"/>
          </p:cNvSpPr>
          <p:nvPr>
            <p:ph type="sldNum" sz="quarter" idx="11"/>
          </p:nvPr>
        </p:nvSpPr>
        <p:spPr/>
        <p:txBody>
          <a:bodyPr/>
          <a:lstStyle/>
          <a:p>
            <a:fld id="{69B23B7D-4EE8-4DB4-86CF-F277BFA1C2CB}" type="slidenum">
              <a:rPr lang="cs-CZ" smtClean="0"/>
              <a:pPr/>
              <a:t>5</a:t>
            </a:fld>
            <a:endParaRPr lang="cs-CZ"/>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285720" y="1000108"/>
            <a:ext cx="7772400" cy="1470025"/>
          </a:xfrm>
        </p:spPr>
        <p:txBody>
          <a:bodyPr/>
          <a:lstStyle/>
          <a:p>
            <a:r>
              <a:rPr lang="cs-CZ" dirty="0" err="1" smtClean="0"/>
              <a:t>Differentiation</a:t>
            </a:r>
            <a:r>
              <a:rPr lang="cs-CZ" dirty="0" smtClean="0"/>
              <a:t> </a:t>
            </a:r>
            <a:r>
              <a:rPr lang="cs-CZ" dirty="0" err="1" smtClean="0"/>
              <a:t>of</a:t>
            </a:r>
            <a:r>
              <a:rPr lang="cs-CZ" dirty="0" smtClean="0"/>
              <a:t> </a:t>
            </a:r>
            <a:r>
              <a:rPr lang="cs-CZ" dirty="0" err="1" smtClean="0"/>
              <a:t>Soccer</a:t>
            </a:r>
            <a:r>
              <a:rPr lang="cs-CZ" dirty="0" smtClean="0"/>
              <a:t> </a:t>
            </a:r>
            <a:r>
              <a:rPr lang="cs-CZ" dirty="0" err="1" smtClean="0"/>
              <a:t>Skills</a:t>
            </a:r>
            <a:r>
              <a:rPr lang="cs-CZ" dirty="0" smtClean="0"/>
              <a:t/>
            </a:r>
            <a:br>
              <a:rPr lang="cs-CZ" dirty="0" smtClean="0"/>
            </a:br>
            <a:endParaRPr lang="cs-CZ" dirty="0"/>
          </a:p>
        </p:txBody>
      </p:sp>
      <p:sp>
        <p:nvSpPr>
          <p:cNvPr id="3" name="Podnadpis 2"/>
          <p:cNvSpPr>
            <a:spLocks noGrp="1"/>
          </p:cNvSpPr>
          <p:nvPr>
            <p:ph type="subTitle" idx="1"/>
          </p:nvPr>
        </p:nvSpPr>
        <p:spPr>
          <a:xfrm>
            <a:off x="428596" y="2000240"/>
            <a:ext cx="6400800" cy="1752600"/>
          </a:xfrm>
        </p:spPr>
        <p:txBody>
          <a:bodyPr/>
          <a:lstStyle/>
          <a:p>
            <a:pPr algn="l"/>
            <a:r>
              <a:rPr lang="cs-CZ" sz="1800" dirty="0" smtClean="0">
                <a:solidFill>
                  <a:schemeClr val="tx1"/>
                </a:solidFill>
              </a:rPr>
              <a:t>Game </a:t>
            </a:r>
            <a:r>
              <a:rPr lang="cs-CZ" sz="1800" dirty="0" err="1" smtClean="0">
                <a:solidFill>
                  <a:schemeClr val="tx1"/>
                </a:solidFill>
              </a:rPr>
              <a:t>activities</a:t>
            </a:r>
            <a:r>
              <a:rPr lang="cs-CZ" sz="1800" dirty="0" smtClean="0">
                <a:solidFill>
                  <a:schemeClr val="tx1"/>
                </a:solidFill>
              </a:rPr>
              <a:t> </a:t>
            </a:r>
            <a:r>
              <a:rPr lang="cs-CZ" sz="1800" dirty="0" err="1" smtClean="0">
                <a:solidFill>
                  <a:schemeClr val="tx1"/>
                </a:solidFill>
              </a:rPr>
              <a:t>of</a:t>
            </a:r>
            <a:r>
              <a:rPr lang="cs-CZ" sz="1800" dirty="0" smtClean="0">
                <a:solidFill>
                  <a:schemeClr val="tx1"/>
                </a:solidFill>
              </a:rPr>
              <a:t> </a:t>
            </a:r>
            <a:r>
              <a:rPr lang="cs-CZ" sz="1800" dirty="0" err="1" smtClean="0">
                <a:solidFill>
                  <a:schemeClr val="tx1"/>
                </a:solidFill>
              </a:rPr>
              <a:t>an</a:t>
            </a:r>
            <a:r>
              <a:rPr lang="cs-CZ" sz="1800" dirty="0" smtClean="0">
                <a:solidFill>
                  <a:schemeClr val="tx1"/>
                </a:solidFill>
              </a:rPr>
              <a:t> </a:t>
            </a:r>
            <a:r>
              <a:rPr lang="cs-CZ" sz="1800" dirty="0" err="1" smtClean="0">
                <a:solidFill>
                  <a:schemeClr val="tx1"/>
                </a:solidFill>
              </a:rPr>
              <a:t>individual</a:t>
            </a:r>
            <a:r>
              <a:rPr lang="cs-CZ" sz="1800" dirty="0" smtClean="0">
                <a:solidFill>
                  <a:schemeClr val="tx1"/>
                </a:solidFill>
              </a:rPr>
              <a:t> (</a:t>
            </a:r>
            <a:r>
              <a:rPr lang="cs-CZ" sz="1800" dirty="0" err="1" smtClean="0">
                <a:solidFill>
                  <a:schemeClr val="tx1"/>
                </a:solidFill>
              </a:rPr>
              <a:t>defensive</a:t>
            </a:r>
            <a:r>
              <a:rPr lang="cs-CZ" sz="1800" dirty="0" smtClean="0">
                <a:solidFill>
                  <a:schemeClr val="tx1"/>
                </a:solidFill>
              </a:rPr>
              <a:t> </a:t>
            </a:r>
            <a:r>
              <a:rPr lang="cs-CZ" sz="1800" dirty="0" err="1" smtClean="0">
                <a:solidFill>
                  <a:schemeClr val="tx1"/>
                </a:solidFill>
              </a:rPr>
              <a:t>and</a:t>
            </a:r>
            <a:r>
              <a:rPr lang="cs-CZ" sz="1800" dirty="0" smtClean="0">
                <a:solidFill>
                  <a:schemeClr val="tx1"/>
                </a:solidFill>
              </a:rPr>
              <a:t> </a:t>
            </a:r>
            <a:r>
              <a:rPr lang="cs-CZ" sz="1800" dirty="0" err="1" smtClean="0">
                <a:solidFill>
                  <a:schemeClr val="tx1"/>
                </a:solidFill>
              </a:rPr>
              <a:t>offensive</a:t>
            </a:r>
            <a:r>
              <a:rPr lang="cs-CZ" sz="1800" dirty="0" smtClean="0">
                <a:solidFill>
                  <a:schemeClr val="tx1"/>
                </a:solidFill>
              </a:rPr>
              <a:t>)</a:t>
            </a:r>
            <a:endParaRPr lang="cs-CZ" sz="1800" dirty="0">
              <a:solidFill>
                <a:schemeClr val="tx1"/>
              </a:solidFill>
            </a:endParaRPr>
          </a:p>
        </p:txBody>
      </p:sp>
      <p:sp>
        <p:nvSpPr>
          <p:cNvPr id="4097" name="Rectangle 1"/>
          <p:cNvSpPr>
            <a:spLocks noChangeArrowheads="1"/>
          </p:cNvSpPr>
          <p:nvPr/>
        </p:nvSpPr>
        <p:spPr bwMode="auto">
          <a:xfrm>
            <a:off x="1298326" y="2244203"/>
            <a:ext cx="5549917" cy="4616648"/>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228600" algn="just" defTabSz="914400" rtl="0" eaLnBrk="1" fontAlgn="base" latinLnBrk="0" hangingPunct="1">
              <a:lnSpc>
                <a:spcPct val="100000"/>
              </a:lnSpc>
              <a:spcBef>
                <a:spcPct val="0"/>
              </a:spcBef>
              <a:spcAft>
                <a:spcPct val="0"/>
              </a:spcAft>
              <a:buClrTx/>
              <a:buSzTx/>
              <a:buFontTx/>
              <a:buNone/>
              <a:tabLst/>
            </a:pPr>
            <a:r>
              <a:rPr kumimoji="0" lang="cs-CZ"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cs-CZ"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Offensive</a:t>
            </a:r>
            <a:r>
              <a:rPr kumimoji="0" lang="cs-CZ"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cs-CZ" sz="600" b="0" i="0" u="none" strike="noStrike" cap="none" normalizeH="0" baseline="0" dirty="0" smtClean="0">
              <a:ln>
                <a:noFill/>
              </a:ln>
              <a:solidFill>
                <a:schemeClr val="tx1"/>
              </a:solidFill>
              <a:effectLst/>
              <a:latin typeface="Arial" pitchFamily="34" charset="0"/>
              <a:cs typeface="Arial" pitchFamily="34" charset="0"/>
            </a:endParaRPr>
          </a:p>
          <a:p>
            <a:pPr indent="449263" algn="just" eaLnBrk="0" fontAlgn="base" hangingPunct="0">
              <a:spcBef>
                <a:spcPct val="0"/>
              </a:spcBef>
              <a:spcAft>
                <a:spcPct val="0"/>
              </a:spcAft>
            </a:pPr>
            <a:r>
              <a:rPr kumimoji="0" lang="cs-CZ"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lang="en-US" sz="1200" dirty="0" smtClean="0"/>
              <a:t>choosing position (play without the ball)</a:t>
            </a:r>
            <a:endParaRPr lang="cs-CZ" sz="1200" dirty="0" smtClean="0"/>
          </a:p>
          <a:p>
            <a:pPr indent="449263" algn="just" eaLnBrk="0" fontAlgn="base" hangingPunct="0">
              <a:spcBef>
                <a:spcPct val="0"/>
              </a:spcBef>
              <a:spcAft>
                <a:spcPct val="0"/>
              </a:spcAft>
            </a:pPr>
            <a:r>
              <a:rPr kumimoji="0" lang="cs-CZ"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lang="en-US" sz="1200" dirty="0" smtClean="0"/>
              <a:t>passing</a:t>
            </a:r>
            <a:endParaRPr lang="cs-CZ" sz="1200" dirty="0" smtClean="0"/>
          </a:p>
          <a:p>
            <a:pPr marL="0" marR="0" lvl="0" indent="449263" algn="just" defTabSz="914400" rtl="0" eaLnBrk="0" fontAlgn="base" latinLnBrk="0" hangingPunct="0">
              <a:lnSpc>
                <a:spcPct val="100000"/>
              </a:lnSpc>
              <a:spcBef>
                <a:spcPct val="0"/>
              </a:spcBef>
              <a:spcAft>
                <a:spcPct val="0"/>
              </a:spcAft>
              <a:buClrTx/>
              <a:buSzTx/>
              <a:buFontTx/>
              <a:buNone/>
              <a:tabLst/>
            </a:pPr>
            <a:endParaRPr kumimoji="0" lang="cs-CZ" sz="600" b="0" i="0" u="none" strike="noStrike" cap="none" normalizeH="0" baseline="0" dirty="0" smtClean="0">
              <a:ln>
                <a:noFill/>
              </a:ln>
              <a:solidFill>
                <a:schemeClr val="tx1"/>
              </a:solidFill>
              <a:effectLst/>
              <a:latin typeface="Arial" pitchFamily="34" charset="0"/>
              <a:cs typeface="Arial" pitchFamily="34" charset="0"/>
            </a:endParaRPr>
          </a:p>
          <a:p>
            <a:pPr lvl="0" indent="449263" algn="just" eaLnBrk="0" fontAlgn="base" hangingPunct="0">
              <a:spcBef>
                <a:spcPct val="0"/>
              </a:spcBef>
              <a:spcAft>
                <a:spcPct val="0"/>
              </a:spcAft>
            </a:pPr>
            <a:r>
              <a:rPr kumimoji="0" lang="cs-CZ"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lang="en-US" sz="1200" dirty="0" smtClean="0"/>
              <a:t>bringing the ball under control</a:t>
            </a:r>
            <a:endParaRPr kumimoji="0" lang="cs-CZ" sz="600" b="0" i="0" u="none" strike="noStrike" cap="none" normalizeH="0" baseline="0" dirty="0" smtClean="0">
              <a:ln>
                <a:noFill/>
              </a:ln>
              <a:solidFill>
                <a:schemeClr val="tx1"/>
              </a:solidFill>
              <a:effectLst/>
              <a:latin typeface="Arial" pitchFamily="34" charset="0"/>
              <a:cs typeface="Arial" pitchFamily="34" charset="0"/>
            </a:endParaRPr>
          </a:p>
          <a:p>
            <a:pPr lvl="0" indent="449263" algn="just" eaLnBrk="0" fontAlgn="base" hangingPunct="0">
              <a:spcBef>
                <a:spcPct val="0"/>
              </a:spcBef>
              <a:spcAft>
                <a:spcPct val="0"/>
              </a:spcAft>
            </a:pPr>
            <a:r>
              <a:rPr kumimoji="0" lang="cs-CZ"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lang="en-US" sz="1200" dirty="0" smtClean="0"/>
              <a:t>ball control</a:t>
            </a:r>
            <a:endParaRPr kumimoji="0" lang="cs-CZ" sz="600" b="0" i="0" u="none" strike="noStrike" cap="none" normalizeH="0" baseline="0" dirty="0" smtClean="0">
              <a:ln>
                <a:noFill/>
              </a:ln>
              <a:solidFill>
                <a:schemeClr val="tx1"/>
              </a:solidFill>
              <a:effectLst/>
              <a:latin typeface="Arial" pitchFamily="34" charset="0"/>
              <a:cs typeface="Arial" pitchFamily="34" charset="0"/>
            </a:endParaRPr>
          </a:p>
          <a:p>
            <a:pPr lvl="0" indent="449263" algn="just" eaLnBrk="0" fontAlgn="base" hangingPunct="0">
              <a:spcBef>
                <a:spcPct val="0"/>
              </a:spcBef>
              <a:spcAft>
                <a:spcPct val="0"/>
              </a:spcAft>
            </a:pPr>
            <a:r>
              <a:rPr kumimoji="0" lang="cs-CZ"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lang="en-US" sz="1200" dirty="0" smtClean="0"/>
              <a:t>circumvention</a:t>
            </a:r>
            <a:endParaRPr kumimoji="0" lang="cs-CZ" sz="600" b="0" i="0" u="none" strike="noStrike" cap="none" normalizeH="0" baseline="0" dirty="0" smtClean="0">
              <a:ln>
                <a:noFill/>
              </a:ln>
              <a:solidFill>
                <a:schemeClr val="tx1"/>
              </a:solidFill>
              <a:effectLst/>
              <a:latin typeface="Arial" pitchFamily="34" charset="0"/>
              <a:cs typeface="Arial" pitchFamily="34" charset="0"/>
            </a:endParaRPr>
          </a:p>
          <a:p>
            <a:pPr lvl="0" indent="449263" algn="just" eaLnBrk="0" fontAlgn="base" hangingPunct="0">
              <a:spcBef>
                <a:spcPct val="0"/>
              </a:spcBef>
              <a:spcAft>
                <a:spcPct val="0"/>
              </a:spcAft>
            </a:pPr>
            <a:r>
              <a:rPr kumimoji="0" lang="cs-CZ"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lang="en-US" sz="1200" dirty="0" smtClean="0"/>
              <a:t>shooting</a:t>
            </a:r>
            <a:endParaRPr kumimoji="0" lang="cs-CZ"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kumimoji="0" lang="cs-CZ"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defensive</a:t>
            </a:r>
            <a:r>
              <a:rPr kumimoji="0" lang="cs-CZ"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cs-CZ" sz="600" b="0" i="0" u="none" strike="noStrike" cap="none" normalizeH="0" baseline="0" dirty="0" smtClean="0">
              <a:ln>
                <a:noFill/>
              </a:ln>
              <a:solidFill>
                <a:schemeClr val="tx1"/>
              </a:solidFill>
              <a:effectLst/>
              <a:latin typeface="Arial" pitchFamily="34" charset="0"/>
              <a:cs typeface="Arial" pitchFamily="34" charset="0"/>
            </a:endParaRPr>
          </a:p>
          <a:p>
            <a:pPr lvl="0" indent="449263" algn="just" eaLnBrk="0" fontAlgn="base" hangingPunct="0">
              <a:spcBef>
                <a:spcPct val="0"/>
              </a:spcBef>
              <a:spcAft>
                <a:spcPct val="0"/>
              </a:spcAft>
            </a:pPr>
            <a:r>
              <a:rPr kumimoji="0" lang="cs-CZ"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lang="en-US" sz="1200" dirty="0" smtClean="0"/>
              <a:t>marking player with the ball</a:t>
            </a:r>
            <a:endParaRPr kumimoji="0" lang="cs-CZ" sz="600" b="0" i="0" u="none" strike="noStrike" cap="none" normalizeH="0" baseline="0" dirty="0" smtClean="0">
              <a:ln>
                <a:noFill/>
              </a:ln>
              <a:solidFill>
                <a:schemeClr val="tx1"/>
              </a:solidFill>
              <a:effectLst/>
              <a:latin typeface="Arial" pitchFamily="34" charset="0"/>
              <a:cs typeface="Arial" pitchFamily="34" charset="0"/>
            </a:endParaRPr>
          </a:p>
          <a:p>
            <a:pPr lvl="0" indent="449263" algn="just" eaLnBrk="0" fontAlgn="base" hangingPunct="0">
              <a:spcBef>
                <a:spcPct val="0"/>
              </a:spcBef>
              <a:spcAft>
                <a:spcPct val="0"/>
              </a:spcAft>
            </a:pPr>
            <a:r>
              <a:rPr kumimoji="0" lang="cs-CZ"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lang="en-US" sz="1200" dirty="0" smtClean="0"/>
              <a:t>marking player without the ball</a:t>
            </a:r>
            <a:endParaRPr kumimoji="0" lang="cs-CZ" sz="600" b="0" i="0" u="none" strike="noStrike" cap="none" normalizeH="0" baseline="0" dirty="0" smtClean="0">
              <a:ln>
                <a:noFill/>
              </a:ln>
              <a:solidFill>
                <a:schemeClr val="tx1"/>
              </a:solidFill>
              <a:effectLst/>
              <a:latin typeface="Arial" pitchFamily="34" charset="0"/>
              <a:cs typeface="Arial" pitchFamily="34" charset="0"/>
            </a:endParaRPr>
          </a:p>
          <a:p>
            <a:pPr lvl="0" indent="449263" algn="just" eaLnBrk="0" fontAlgn="base" hangingPunct="0">
              <a:spcBef>
                <a:spcPct val="0"/>
              </a:spcBef>
              <a:spcAft>
                <a:spcPct val="0"/>
              </a:spcAft>
            </a:pPr>
            <a:r>
              <a:rPr kumimoji="0" lang="cs-CZ"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lang="en-US" sz="1200" dirty="0" smtClean="0"/>
              <a:t>marking space</a:t>
            </a:r>
            <a:endParaRPr kumimoji="0" lang="cs-CZ" sz="600" b="0" i="0" u="none" strike="noStrike" cap="none" normalizeH="0" baseline="0" dirty="0" smtClean="0">
              <a:ln>
                <a:noFill/>
              </a:ln>
              <a:solidFill>
                <a:schemeClr val="tx1"/>
              </a:solidFill>
              <a:effectLst/>
              <a:latin typeface="Arial" pitchFamily="34" charset="0"/>
              <a:cs typeface="Arial" pitchFamily="34" charset="0"/>
            </a:endParaRPr>
          </a:p>
          <a:p>
            <a:pPr lvl="0" indent="449263" algn="just" eaLnBrk="0" fontAlgn="base" hangingPunct="0">
              <a:spcBef>
                <a:spcPct val="0"/>
              </a:spcBef>
              <a:spcAft>
                <a:spcPct val="0"/>
              </a:spcAft>
            </a:pPr>
            <a:r>
              <a:rPr kumimoji="0" lang="cs-CZ"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lang="en-US" sz="1200" dirty="0" smtClean="0"/>
              <a:t> stealing the ball</a:t>
            </a:r>
            <a:endParaRPr kumimoji="0" lang="cs-CZ"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kumimoji="0" lang="cs-CZ" sz="600" b="0" i="0" u="none" strike="noStrike" cap="none" normalizeH="0" baseline="0" dirty="0" smtClean="0">
              <a:ln>
                <a:noFill/>
              </a:ln>
              <a:solidFill>
                <a:schemeClr val="tx1"/>
              </a:solidFill>
              <a:effectLst/>
              <a:latin typeface="Arial" pitchFamily="34" charset="0"/>
              <a:cs typeface="Arial" pitchFamily="34" charset="0"/>
            </a:endParaRPr>
          </a:p>
          <a:p>
            <a:pPr lvl="0" indent="449263" algn="just" eaLnBrk="0" fontAlgn="base" hangingPunct="0">
              <a:spcBef>
                <a:spcPct val="0"/>
              </a:spcBef>
              <a:spcAft>
                <a:spcPct val="0"/>
              </a:spcAft>
            </a:pPr>
            <a:r>
              <a:rPr lang="en-US" sz="1200" dirty="0" smtClean="0"/>
              <a:t>Goalkeeper’s play</a:t>
            </a:r>
            <a:r>
              <a:rPr lang="cs-CZ" sz="1200" dirty="0" smtClean="0"/>
              <a:t>:</a:t>
            </a:r>
            <a:endParaRPr kumimoji="0" lang="cs-CZ" sz="600" b="0" i="0" u="none" strike="noStrike" cap="none" normalizeH="0" baseline="0" dirty="0" smtClean="0">
              <a:ln>
                <a:noFill/>
              </a:ln>
              <a:solidFill>
                <a:schemeClr val="tx1"/>
              </a:solidFill>
              <a:effectLst/>
              <a:latin typeface="Arial" pitchFamily="34" charset="0"/>
              <a:cs typeface="Arial" pitchFamily="34" charset="0"/>
            </a:endParaRPr>
          </a:p>
          <a:p>
            <a:pPr lvl="0" indent="449263" algn="just" eaLnBrk="0" fontAlgn="base" hangingPunct="0">
              <a:spcBef>
                <a:spcPct val="0"/>
              </a:spcBef>
              <a:spcAft>
                <a:spcPct val="0"/>
              </a:spcAft>
            </a:pPr>
            <a:r>
              <a:rPr kumimoji="0" lang="cs-CZ"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cs-CZ"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offensive</a:t>
            </a:r>
            <a:r>
              <a:rPr kumimoji="0" lang="cs-CZ"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cs-CZ"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phase</a:t>
            </a:r>
            <a:r>
              <a:rPr kumimoji="0" lang="cs-CZ"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lang="en-US" sz="1200" dirty="0" smtClean="0"/>
              <a:t>without the ball – managing the game</a:t>
            </a:r>
            <a:endParaRPr kumimoji="0" lang="cs-CZ" sz="600" b="0" i="0" u="none" strike="noStrike" cap="none" normalizeH="0" baseline="0" dirty="0" smtClean="0">
              <a:ln>
                <a:noFill/>
              </a:ln>
              <a:solidFill>
                <a:schemeClr val="tx1"/>
              </a:solidFill>
              <a:effectLst/>
              <a:latin typeface="Arial" pitchFamily="34" charset="0"/>
              <a:cs typeface="Arial" pitchFamily="34" charset="0"/>
            </a:endParaRPr>
          </a:p>
          <a:p>
            <a:pPr lvl="0" indent="449263" algn="just" eaLnBrk="0" fontAlgn="base" hangingPunct="0">
              <a:spcBef>
                <a:spcPct val="0"/>
              </a:spcBef>
              <a:spcAft>
                <a:spcPct val="0"/>
              </a:spcAft>
            </a:pPr>
            <a:r>
              <a:rPr kumimoji="0" lang="cs-CZ"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lang="en-US" sz="1200" dirty="0" smtClean="0"/>
              <a:t>selecting location</a:t>
            </a:r>
            <a:endParaRPr kumimoji="0" lang="cs-CZ" sz="600" b="0" i="0" u="none" strike="noStrike" cap="none" normalizeH="0" baseline="0" dirty="0" smtClean="0">
              <a:ln>
                <a:noFill/>
              </a:ln>
              <a:solidFill>
                <a:schemeClr val="tx1"/>
              </a:solidFill>
              <a:effectLst/>
              <a:latin typeface="Arial" pitchFamily="34" charset="0"/>
              <a:cs typeface="Arial" pitchFamily="34" charset="0"/>
            </a:endParaRPr>
          </a:p>
          <a:p>
            <a:pPr indent="449263" algn="just" eaLnBrk="0" fontAlgn="base" hangingPunct="0">
              <a:spcBef>
                <a:spcPct val="0"/>
              </a:spcBef>
              <a:spcAft>
                <a:spcPct val="0"/>
              </a:spcAft>
            </a:pPr>
            <a:r>
              <a:rPr kumimoji="0" lang="cs-CZ"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lang="en-US" sz="1200" dirty="0" smtClean="0"/>
              <a:t>with the ball – kick-off</a:t>
            </a:r>
            <a:endParaRPr lang="cs-CZ" sz="1200" dirty="0" smtClean="0"/>
          </a:p>
          <a:p>
            <a:pPr lvl="0" indent="449263" algn="just" eaLnBrk="0" fontAlgn="base" hangingPunct="0">
              <a:spcBef>
                <a:spcPct val="0"/>
              </a:spcBef>
              <a:spcAft>
                <a:spcPct val="0"/>
              </a:spcAft>
            </a:pPr>
            <a:r>
              <a:rPr kumimoji="0" lang="cs-CZ"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lang="en-US" sz="1200" dirty="0" smtClean="0"/>
              <a:t>throw-out</a:t>
            </a:r>
            <a:endParaRPr kumimoji="0" lang="cs-CZ" sz="600" b="0" i="0" u="none" strike="noStrike" cap="none" normalizeH="0" baseline="0" dirty="0" smtClean="0">
              <a:ln>
                <a:noFill/>
              </a:ln>
              <a:solidFill>
                <a:schemeClr val="tx1"/>
              </a:solidFill>
              <a:effectLst/>
              <a:latin typeface="Arial" pitchFamily="34" charset="0"/>
              <a:cs typeface="Arial" pitchFamily="34" charset="0"/>
            </a:endParaRPr>
          </a:p>
          <a:p>
            <a:pPr indent="449263" algn="just" eaLnBrk="0" fontAlgn="base" hangingPunct="0">
              <a:spcBef>
                <a:spcPct val="0"/>
              </a:spcBef>
              <a:spcAft>
                <a:spcPct val="0"/>
              </a:spcAft>
            </a:pPr>
            <a:r>
              <a:rPr kumimoji="0" lang="cs-CZ"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lang="en-US" sz="1200" dirty="0" smtClean="0"/>
              <a:t>passing</a:t>
            </a:r>
            <a:endParaRPr lang="cs-CZ" sz="1200" dirty="0" smtClean="0"/>
          </a:p>
          <a:p>
            <a:r>
              <a:rPr kumimoji="0" lang="cs-CZ"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lang="en-US" sz="1200" dirty="0" smtClean="0"/>
              <a:t>controlling the ball</a:t>
            </a:r>
            <a:endParaRPr lang="cs-CZ" sz="1200" dirty="0" smtClean="0"/>
          </a:p>
          <a:p>
            <a:r>
              <a:rPr lang="en-US" sz="1200" dirty="0" smtClean="0"/>
              <a:t>		circumvention</a:t>
            </a:r>
            <a:endParaRPr lang="cs-CZ" sz="1200" dirty="0" smtClean="0"/>
          </a:p>
          <a:p>
            <a:r>
              <a:rPr lang="cs-CZ" sz="1200" dirty="0" smtClean="0"/>
              <a:t>		</a:t>
            </a:r>
            <a:r>
              <a:rPr lang="en-US" sz="1200" dirty="0" smtClean="0"/>
              <a:t>bringing the ball under control</a:t>
            </a:r>
            <a:endParaRPr lang="cs-CZ" sz="1200" dirty="0" smtClean="0"/>
          </a:p>
          <a:p>
            <a:pPr marL="0" marR="0" lvl="0" indent="449263" algn="just"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smtClean="0"/>
              <a:t>Thank</a:t>
            </a:r>
            <a:r>
              <a:rPr lang="cs-CZ" dirty="0" smtClean="0"/>
              <a:t> </a:t>
            </a:r>
            <a:r>
              <a:rPr lang="cs-CZ" dirty="0" err="1" smtClean="0"/>
              <a:t>you</a:t>
            </a:r>
            <a:r>
              <a:rPr lang="cs-CZ" dirty="0" smtClean="0"/>
              <a:t> </a:t>
            </a:r>
            <a:r>
              <a:rPr lang="cs-CZ" dirty="0" err="1" smtClean="0"/>
              <a:t>for</a:t>
            </a:r>
            <a:r>
              <a:rPr lang="cs-CZ" dirty="0" smtClean="0"/>
              <a:t> </a:t>
            </a:r>
            <a:r>
              <a:rPr lang="cs-CZ" dirty="0" err="1" smtClean="0"/>
              <a:t>your</a:t>
            </a:r>
            <a:r>
              <a:rPr lang="cs-CZ" dirty="0" smtClean="0"/>
              <a:t> </a:t>
            </a:r>
            <a:r>
              <a:rPr lang="cs-CZ" dirty="0" err="1" smtClean="0"/>
              <a:t>attention</a:t>
            </a:r>
            <a:r>
              <a:rPr lang="cs-CZ" smtClean="0"/>
              <a:t>.</a:t>
            </a:r>
            <a:endParaRPr lang="cs-CZ" dirty="0"/>
          </a:p>
        </p:txBody>
      </p:sp>
      <p:sp>
        <p:nvSpPr>
          <p:cNvPr id="3" name="Podnadpis 2"/>
          <p:cNvSpPr>
            <a:spLocks noGrp="1"/>
          </p:cNvSpPr>
          <p:nvPr>
            <p:ph type="subTitle" idx="1"/>
          </p:nvPr>
        </p:nvSpPr>
        <p:spPr/>
        <p:txBody>
          <a:bodyPr/>
          <a:lstStyle/>
          <a:p>
            <a:endParaRPr lang="cs-CZ"/>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4343" y="4941168"/>
            <a:ext cx="6135624" cy="1173480"/>
          </a:xfrm>
          <a:prstGeom prst="rect">
            <a:avLst/>
          </a:prstGeom>
        </p:spPr>
      </p:pic>
    </p:spTree>
  </p:cSld>
  <p:clrMapOvr>
    <a:masterClrMapping/>
  </p:clrMapOvr>
</p:sld>
</file>

<file path=ppt/theme/theme1.xml><?xml version="1.0" encoding="utf-8"?>
<a:theme xmlns:a="http://schemas.openxmlformats.org/drawingml/2006/main" name="Motiv4">
  <a:themeElements>
    <a:clrScheme name="MU_PPTprezentace_sablona_CZ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MU_PPTprezentace_sablona_CZ">
      <a:majorFont>
        <a:latin typeface="Trebuchet MS"/>
        <a:ea typeface="ＭＳ Ｐゴシック"/>
        <a:cs typeface=""/>
      </a:majorFont>
      <a:minorFont>
        <a:latin typeface="Trebuchet MS"/>
        <a:ea typeface="ＭＳ Ｐゴシック"/>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ahoma"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ahoma" charset="0"/>
            <a:ea typeface="ＭＳ Ｐゴシック" charset="0"/>
          </a:defRPr>
        </a:defPPr>
      </a:lstStyle>
    </a:lnDef>
  </a:objectDefaults>
  <a:extraClrSchemeLst>
    <a:extraClrScheme>
      <a:clrScheme name="MU_PPTprezentace_sablona_CZ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MU_PPTprezentace_sablona_CZ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MU_PPTprezentace_sablona_CZ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MU_PPTprezentace_sablona_CZ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MU_PPTprezentace_sablona_CZ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MU_PPTprezentace_sablona_CZ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MU_PPTprezentace_sablona_CZ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Směsi">
  <a:themeElements>
    <a:clrScheme name="1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1_Směsi">
      <a:majorFont>
        <a:latin typeface="Tahoma"/>
        <a:ea typeface="ＭＳ Ｐゴシック"/>
        <a:cs typeface=""/>
      </a:majorFont>
      <a:minorFont>
        <a:latin typeface="Trebuchet MS"/>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ahoma"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ahoma" charset="0"/>
            <a:ea typeface="ＭＳ Ｐゴシック" charset="0"/>
          </a:defRPr>
        </a:defPPr>
      </a:lstStyle>
    </a:lnDef>
  </a:objectDefaults>
  <a:extraClrSchemeLst>
    <a:extraClrScheme>
      <a:clrScheme name="1_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1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1_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1_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1_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1_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1_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Směsi">
  <a:themeElements>
    <a:clrScheme name="2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2_Směsi">
      <a:majorFont>
        <a:latin typeface="Tahoma"/>
        <a:ea typeface="ＭＳ Ｐゴシック"/>
        <a:cs typeface=""/>
      </a:majorFont>
      <a:minorFont>
        <a:latin typeface="Trebuchet MS"/>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ahoma"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ahoma" charset="0"/>
            <a:ea typeface="ＭＳ Ｐゴシック" charset="0"/>
          </a:defRPr>
        </a:defPPr>
      </a:lstStyle>
    </a:lnDef>
  </a:objectDefaults>
  <a:extraClrSchemeLst>
    <a:extraClrScheme>
      <a:clrScheme name="2_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2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2_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2_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2_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2_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2_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MU_PPTprezentace_sablona_CZ">
  <a:themeElements>
    <a:clrScheme name="1_MU_PPTprezentace_sablona_CZ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1_MU_PPTprezentace_sablona_CZ">
      <a:majorFont>
        <a:latin typeface="Trebuchet MS"/>
        <a:ea typeface="ＭＳ Ｐゴシック"/>
        <a:cs typeface=""/>
      </a:majorFont>
      <a:minorFont>
        <a:latin typeface="Trebuchet MS"/>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ahoma"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ahoma" charset="0"/>
            <a:ea typeface="ＭＳ Ｐゴシック" charset="0"/>
          </a:defRPr>
        </a:defPPr>
      </a:lstStyle>
    </a:lnDef>
  </a:objectDefaults>
  <a:extraClrSchemeLst>
    <a:extraClrScheme>
      <a:clrScheme name="1_MU_PPTprezentace_sablona_CZ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1_MU_PPTprezentace_sablona_CZ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1_MU_PPTprezentace_sablona_CZ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1_MU_PPTprezentace_sablona_CZ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1_MU_PPTprezentace_sablona_CZ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1_MU_PPTprezentace_sablona_CZ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1_MU_PPTprezentace_sablona_CZ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3_Směsi">
  <a:themeElements>
    <a:clrScheme name="3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3_Směsi">
      <a:majorFont>
        <a:latin typeface="Tahoma"/>
        <a:ea typeface="ＭＳ Ｐゴシック"/>
        <a:cs typeface=""/>
      </a:majorFont>
      <a:minorFont>
        <a:latin typeface="Trebuchet MS"/>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ahoma"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ahoma" charset="0"/>
            <a:ea typeface="ＭＳ Ｐゴシック" charset="0"/>
          </a:defRPr>
        </a:defPPr>
      </a:lstStyle>
    </a:lnDef>
  </a:objectDefaults>
  <a:extraClrSchemeLst>
    <a:extraClrScheme>
      <a:clrScheme name="3_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3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3_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3_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3_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3_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3_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Motiv4</Template>
  <TotalTime>50</TotalTime>
  <Words>471</Words>
  <Application>Microsoft Office PowerPoint</Application>
  <PresentationFormat>Předvádění na obrazovce (4:3)</PresentationFormat>
  <Paragraphs>45</Paragraphs>
  <Slides>7</Slides>
  <Notes>0</Notes>
  <HiddenSlides>0</HiddenSlides>
  <MMClips>0</MMClips>
  <ScaleCrop>false</ScaleCrop>
  <HeadingPairs>
    <vt:vector size="4" baseType="variant">
      <vt:variant>
        <vt:lpstr>Motiv</vt:lpstr>
      </vt:variant>
      <vt:variant>
        <vt:i4>5</vt:i4>
      </vt:variant>
      <vt:variant>
        <vt:lpstr>Nadpisy snímků</vt:lpstr>
      </vt:variant>
      <vt:variant>
        <vt:i4>7</vt:i4>
      </vt:variant>
    </vt:vector>
  </HeadingPairs>
  <TitlesOfParts>
    <vt:vector size="12" baseType="lpstr">
      <vt:lpstr>Motiv4</vt:lpstr>
      <vt:lpstr>1_Směsi</vt:lpstr>
      <vt:lpstr>2_Směsi</vt:lpstr>
      <vt:lpstr>1_MU_PPTprezentace_sablona_CZ</vt:lpstr>
      <vt:lpstr>3_Směsi</vt:lpstr>
      <vt:lpstr>Soccer</vt:lpstr>
      <vt:lpstr>History of International Soccer</vt:lpstr>
      <vt:lpstr>History of Czech Soccer  </vt:lpstr>
      <vt:lpstr>Soccer Characteristics  </vt:lpstr>
      <vt:lpstr>Basic Rules of Soccer </vt:lpstr>
      <vt:lpstr>Differentiation of Soccer Skills </vt:lpstr>
      <vt:lpstr>Thank you for your attention.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Fotbal</dc:title>
  <dc:creator>Josef</dc:creator>
  <cp:lastModifiedBy>zálešáková</cp:lastModifiedBy>
  <cp:revision>9</cp:revision>
  <dcterms:created xsi:type="dcterms:W3CDTF">2012-11-16T14:16:43Z</dcterms:created>
  <dcterms:modified xsi:type="dcterms:W3CDTF">2013-05-07T13:27:09Z</dcterms:modified>
</cp:coreProperties>
</file>