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Lst>
  <p:sldIdLst>
    <p:sldId id="256" r:id="rId6"/>
    <p:sldId id="257" r:id="rId7"/>
    <p:sldId id="258" r:id="rId8"/>
    <p:sldId id="259" r:id="rId9"/>
    <p:sldId id="262" r:id="rId10"/>
    <p:sldId id="260" r:id="rId11"/>
    <p:sldId id="261"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298" y="-9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26"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sp>
        <p:nvSpPr>
          <p:cNvPr id="65548" name="Rectangle 12"/>
          <p:cNvSpPr>
            <a:spLocks noGrp="1" noChangeArrowheads="1"/>
          </p:cNvSpPr>
          <p:nvPr>
            <p:ph type="ctrTitle"/>
          </p:nvPr>
        </p:nvSpPr>
        <p:spPr>
          <a:xfrm>
            <a:off x="2517775" y="2565400"/>
            <a:ext cx="5688013" cy="2663825"/>
          </a:xfrm>
        </p:spPr>
        <p:txBody>
          <a:bodyPr tIns="0" bIns="0" anchor="ctr"/>
          <a:lstStyle>
            <a:lvl1pPr>
              <a:defRPr sz="3200"/>
            </a:lvl1pPr>
          </a:lstStyle>
          <a:p>
            <a:pPr lvl="0"/>
            <a:r>
              <a:rPr lang="cs-CZ" noProof="0" smtClean="0"/>
              <a:t>Klepnutím lze upravit styl předlohy nadpisů.</a:t>
            </a:r>
          </a:p>
        </p:txBody>
      </p:sp>
      <p:sp>
        <p:nvSpPr>
          <p:cNvPr id="5" name="Rectangle 1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endParaRPr lang="cs-CZ"/>
          </a:p>
        </p:txBody>
      </p:sp>
      <p:sp>
        <p:nvSpPr>
          <p:cNvPr id="6" name="Rectangle 1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831B6F3B-A63F-448E-8234-372974BFC858}" type="datetimeFigureOut">
              <a:rPr lang="cs-CZ" smtClean="0"/>
              <a:pPr/>
              <a:t>7.5.2013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B23B7D-4EE8-4DB4-86CF-F277BFA1C2CB}"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542544CB-80C7-42AC-87EF-BD05D86971BB}"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A069CEC9-C689-464C-BA85-4B82EDBA7F52}"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E673BFD9-A89F-4BA8-9EAE-D9AE38FEA550}"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27DD55BB-A00F-4484-8539-78E4A12A91E2}"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fld id="{9DDA1386-54F2-4B17-8BC8-CBE591E940F1}"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fld id="{4787787A-6404-4D85-B369-DA29B1DF07EF}"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fld id="{350F2C77-7109-4004-B833-9B8A5CF140A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2348A7F3-E527-4287-8E00-1D1285B80324}"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76D05784-CC88-4659-A34C-505C11B88AAB}"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BAEE1F15-D9F2-4914-B583-F3A04F853500}"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99E35678-7B65-45C0-B5C2-B1ACEF21C2E2}" type="slidenum">
              <a:rPr lang="cs-CZ"/>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EA6C8B5A-B526-44B1-84F0-D5B27750FC8A}"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A3590EDC-A0C6-472F-844C-0CF85D9EAD28}"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7A0647E-12D1-4FED-BC99-4DA75AB54D56}"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3166F8FA-52BD-44F5-9C34-9C4E01654A84}"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fld id="{3BDC3746-0690-4D2A-9A4B-168C009A5A0B}"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fld id="{CA39DEA2-C93A-4BDF-9860-92CB6939AB36}"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fld id="{B606530B-0D28-43D2-941E-3FEEFCF560A4}"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91BFDF1A-910E-4DBF-A8AD-FB63A8535208}"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AEA96619-FF99-4A20-85E7-D715BAB55945}"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01595FEE-892D-4D50-A791-84AD6E99B264}" type="slidenum">
              <a:rPr lang="cs-CZ"/>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16237F2-B747-4B1F-AC3E-68026B1D26C5}" type="slidenum">
              <a:rPr lang="cs-CZ"/>
              <a:pPr/>
              <a:t>‹#›</a:t>
            </a:fld>
            <a:endParaRPr lang="cs-CZ"/>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pPr lvl="0"/>
            <a:r>
              <a:rPr lang="cs-CZ" noProof="0" smtClean="0"/>
              <a:t>Klepnutím lze upravit styl předlohy nadpisů.</a:t>
            </a:r>
          </a:p>
        </p:txBody>
      </p:sp>
      <p:sp>
        <p:nvSpPr>
          <p:cNvPr id="6" name="Rectangle 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r>
              <a:rPr lang="cs-CZ"/>
              <a:t>Název prezentace v zápatí</a:t>
            </a:r>
          </a:p>
        </p:txBody>
      </p:sp>
      <p:sp>
        <p:nvSpPr>
          <p:cNvPr id="7" name="Rectangle 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1D3F1C61-8EE3-4C30-8D4A-CACC643C09D2}" type="slidenum">
              <a:rPr lang="cs-CZ"/>
              <a:pPr/>
              <a:t>‹#›</a:t>
            </a:fld>
            <a:endParaRPr lang="cs-CZ"/>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E0F462F0-F3A8-41A1-8BF1-23106E15B0F1}" type="slidenum">
              <a:rPr lang="cs-CZ"/>
              <a:pPr/>
              <a:t>‹#›</a:t>
            </a:fld>
            <a:endParaRPr lang="cs-CZ"/>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81A1FAF4-031A-44C6-8BAC-FCC9D429B1E3}" type="slidenum">
              <a:rPr lang="cs-CZ"/>
              <a:pPr/>
              <a:t>‹#›</a:t>
            </a:fld>
            <a:endParaRPr lang="cs-CZ"/>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6552BA10-B309-460F-93AF-67F06D35A7F9}" type="slidenum">
              <a:rPr lang="cs-CZ"/>
              <a:pPr/>
              <a:t>‹#›</a:t>
            </a:fld>
            <a:endParaRPr lang="cs-CZ"/>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fld id="{913C9C0F-D0FB-4425-822D-7440F9CD728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fld id="{4348B8DE-15DF-4546-8898-B8BE01ECFBDB}" type="slidenum">
              <a:rPr lang="cs-CZ"/>
              <a:pPr/>
              <a:t>‹#›</a:t>
            </a:fld>
            <a:endParaRPr lang="cs-CZ"/>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fld id="{D117E6EE-A0AF-44CE-8777-31E6B978BD4D}" type="slidenum">
              <a:rPr lang="cs-CZ"/>
              <a:pPr/>
              <a:t>‹#›</a:t>
            </a:fld>
            <a:endParaRPr lang="cs-CZ"/>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1FC7045B-50A0-4D44-A124-77C5035B0266}" type="slidenum">
              <a:rPr lang="cs-CZ"/>
              <a:pPr/>
              <a:t>‹#›</a:t>
            </a:fld>
            <a:endParaRPr lang="cs-CZ"/>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AEDCAA72-A449-4655-8B53-66F42BE43D28}" type="slidenum">
              <a:rPr lang="cs-CZ"/>
              <a:pPr/>
              <a:t>‹#›</a:t>
            </a:fld>
            <a:endParaRPr lang="cs-CZ"/>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6EA5A374-77E6-42B4-8D4E-1D41572C78FD}" type="slidenum">
              <a:rPr lang="cs-CZ"/>
              <a:pPr/>
              <a:t>‹#›</a:t>
            </a:fld>
            <a:endParaRPr lang="cs-CZ"/>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52EC96CC-06DA-471B-9B38-36EE75F18EFB}" type="slidenum">
              <a:rPr lang="cs-CZ"/>
              <a:pPr/>
              <a:t>‹#›</a:t>
            </a:fld>
            <a:endParaRPr lang="cs-CZ"/>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831B6F3B-A63F-448E-8234-372974BFC858}" type="datetimeFigureOut">
              <a:rPr lang="cs-CZ" smtClean="0"/>
              <a:pPr/>
              <a:t>7.5.2013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B23B7D-4EE8-4DB4-86CF-F277BFA1C2CB}" type="slidenum">
              <a:rPr lang="cs-CZ" smtClean="0"/>
              <a:pPr/>
              <a:t>‹#›</a:t>
            </a:fld>
            <a:endParaRPr lang="cs-CZ"/>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A16A503B-E0A8-48BF-9B21-D2FE009D621C}" type="slidenum">
              <a:rPr lang="cs-CZ"/>
              <a:pPr/>
              <a:t>‹#›</a:t>
            </a:fld>
            <a:endParaRPr lang="cs-CZ"/>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B179D384-D81B-48B8-890B-DD9F4FC96DBE}" type="slidenum">
              <a:rPr lang="cs-CZ"/>
              <a:pPr/>
              <a:t>‹#›</a:t>
            </a:fld>
            <a:endParaRPr lang="cs-CZ"/>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177813F0-E729-4FC8-9691-3931B258D958}"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17"/>
          <p:cNvSpPr>
            <a:spLocks noGrp="1" noChangeArrowheads="1"/>
          </p:cNvSpPr>
          <p:nvPr>
            <p:ph type="ftr" sz="quarter" idx="10"/>
          </p:nvPr>
        </p:nvSpPr>
        <p:spPr>
          <a:ln/>
        </p:spPr>
        <p:txBody>
          <a:bodyPr/>
          <a:lstStyle>
            <a:lvl1pPr>
              <a:defRPr/>
            </a:lvl1pPr>
          </a:lstStyle>
          <a:p>
            <a:endParaRPr lang="cs-CZ"/>
          </a:p>
        </p:txBody>
      </p:sp>
      <p:sp>
        <p:nvSpPr>
          <p:cNvPr id="8"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4397744C-6217-4350-AA6F-9198A35D0DF5}" type="slidenum">
              <a:rPr lang="cs-CZ"/>
              <a:pPr/>
              <a:t>‹#›</a:t>
            </a:fld>
            <a:endParaRPr lang="cs-CZ"/>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fld id="{99930C8E-8F74-45D4-ACA6-099038481954}" type="slidenum">
              <a:rPr lang="cs-CZ"/>
              <a:pPr/>
              <a:t>‹#›</a:t>
            </a:fld>
            <a:endParaRPr lang="cs-CZ"/>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fld id="{5557EB4C-AED0-4566-9D06-7073CC3B80D5}" type="slidenum">
              <a:rPr lang="cs-CZ"/>
              <a:pPr/>
              <a:t>‹#›</a:t>
            </a:fld>
            <a:endParaRPr lang="cs-CZ"/>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fld id="{5C42B235-8235-4C5A-BC1C-7E589668C6E9}" type="slidenum">
              <a:rPr lang="cs-CZ"/>
              <a:pPr/>
              <a:t>‹#›</a:t>
            </a:fld>
            <a:endParaRPr lang="cs-CZ"/>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BCB6BBBB-70F0-4FBF-A7F9-3724D2BEA12E}" type="slidenum">
              <a:rPr lang="cs-CZ"/>
              <a:pPr/>
              <a:t>‹#›</a:t>
            </a:fld>
            <a:endParaRPr lang="cs-CZ"/>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7FB44FC0-5EF6-4C95-AF0F-262AFBC1642C}" type="slidenum">
              <a:rPr lang="cs-CZ"/>
              <a:pPr/>
              <a:t>‹#›</a:t>
            </a:fld>
            <a:endParaRPr lang="cs-CZ"/>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8EC17AE7-5FDD-47B0-97DC-412E68216CC8}" type="slidenum">
              <a:rPr lang="cs-CZ"/>
              <a:pPr/>
              <a:t>‹#›</a:t>
            </a:fld>
            <a:endParaRPr lang="cs-CZ"/>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000632AA-C8C6-4633-9F35-D5F739BD8578}"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17"/>
          <p:cNvSpPr>
            <a:spLocks noGrp="1" noChangeArrowheads="1"/>
          </p:cNvSpPr>
          <p:nvPr>
            <p:ph type="ftr" sz="quarter" idx="10"/>
          </p:nvPr>
        </p:nvSpPr>
        <p:spPr>
          <a:ln/>
        </p:spPr>
        <p:txBody>
          <a:bodyPr/>
          <a:lstStyle>
            <a:lvl1pPr>
              <a:defRPr/>
            </a:lvl1pPr>
          </a:lstStyle>
          <a:p>
            <a:endParaRPr lang="cs-CZ"/>
          </a:p>
        </p:txBody>
      </p:sp>
      <p:sp>
        <p:nvSpPr>
          <p:cNvPr id="4"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endParaRPr lang="cs-CZ"/>
          </a:p>
        </p:txBody>
      </p:sp>
      <p:sp>
        <p:nvSpPr>
          <p:cNvPr id="3"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69B23B7D-4EE8-4DB4-86CF-F277BFA1C2C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2.emf"/><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emf"/><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emf"/><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4531" name="Rectangle 19"/>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027" name="Picture 25"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64521" name="Rectangle 9"/>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64522" name="Rectangle 10"/>
          <p:cNvSpPr>
            <a:spLocks noGrp="1" noChangeArrowheads="1"/>
          </p:cNvSpPr>
          <p:nvPr>
            <p:ph type="body" idx="1"/>
          </p:nvPr>
        </p:nvSpPr>
        <p:spPr bwMode="auto">
          <a:xfrm>
            <a:off x="720725" y="2017713"/>
            <a:ext cx="82343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endParaRPr lang="cs-CZ"/>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69B23B7D-4EE8-4DB4-86CF-F277BFA1C2C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3075"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8551" name="Rectangle 7"/>
          <p:cNvSpPr>
            <a:spLocks noGrp="1" noChangeArrowheads="1"/>
          </p:cNvSpPr>
          <p:nvPr>
            <p:ph type="body" idx="1"/>
          </p:nvPr>
        </p:nvSpPr>
        <p:spPr bwMode="auto">
          <a:xfrm>
            <a:off x="720725" y="1125538"/>
            <a:ext cx="8234363"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193AD70-0748-40B0-8C42-05BAA9377DD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4099"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10598" name="Rectangle 6"/>
          <p:cNvSpPr>
            <a:spLocks noGrp="1" noChangeArrowheads="1"/>
          </p:cNvSpPr>
          <p:nvPr>
            <p:ph type="body" idx="1"/>
          </p:nvPr>
        </p:nvSpPr>
        <p:spPr bwMode="auto">
          <a:xfrm>
            <a:off x="2520950" y="1125538"/>
            <a:ext cx="6434138"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7A3A80DA-C06B-4E12-AA74-7353CA5C226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5123" name="Picture 3"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221188" name="Rectangle 4"/>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DED8C153-02B7-4825-AE81-4972CB1D6CBA}" type="slidenum">
              <a:rPr lang="cs-CZ"/>
              <a:pPr/>
              <a:t>‹#›</a:t>
            </a:fld>
            <a:endParaRPr lang="cs-CZ"/>
          </a:p>
        </p:txBody>
      </p:sp>
      <p:pic>
        <p:nvPicPr>
          <p:cNvPr id="5128" name="Picture 8" descr="OPVK_MU_vlevo_2"/>
          <p:cNvPicPr>
            <a:picLocks noChangeAspect="1" noChangeArrowheads="1"/>
          </p:cNvPicPr>
          <p:nvPr/>
        </p:nvPicPr>
        <p:blipFill>
          <a:blip r:embed="rId15" cstate="print"/>
          <a:srcRect/>
          <a:stretch>
            <a:fillRect/>
          </a:stretch>
        </p:blipFill>
        <p:spPr bwMode="auto">
          <a:xfrm>
            <a:off x="719138" y="4313238"/>
            <a:ext cx="6118225" cy="1452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21" r:id="rId12"/>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6"/>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6"/>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6"/>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6"/>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7171"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3236" name="Rectangle 4"/>
          <p:cNvSpPr>
            <a:spLocks noGrp="1" noChangeArrowheads="1"/>
          </p:cNvSpPr>
          <p:nvPr>
            <p:ph type="body" idx="1"/>
          </p:nvPr>
        </p:nvSpPr>
        <p:spPr bwMode="auto">
          <a:xfrm>
            <a:off x="720725" y="1125538"/>
            <a:ext cx="82343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6C81097-B050-4ADB-A55F-95FACBC4A45D}" type="slidenum">
              <a:rPr lang="cs-CZ"/>
              <a:pPr/>
              <a:t>‹#›</a:t>
            </a:fld>
            <a:endParaRPr lang="cs-CZ"/>
          </a:p>
        </p:txBody>
      </p:sp>
      <p:pic>
        <p:nvPicPr>
          <p:cNvPr id="7175" name="Picture 8" descr="OPVK_MU_stred_2"/>
          <p:cNvPicPr>
            <a:picLocks noChangeAspect="1" noChangeArrowheads="1"/>
          </p:cNvPicPr>
          <p:nvPr/>
        </p:nvPicPr>
        <p:blipFill>
          <a:blip r:embed="rId14" cstate="print"/>
          <a:srcRect/>
          <a:stretch>
            <a:fillRect/>
          </a:stretch>
        </p:blipFill>
        <p:spPr bwMode="auto">
          <a:xfrm>
            <a:off x="719138" y="2789238"/>
            <a:ext cx="7697787" cy="1882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t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6.t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28662" y="1428736"/>
            <a:ext cx="7772400" cy="1470025"/>
          </a:xfrm>
        </p:spPr>
        <p:txBody>
          <a:bodyPr/>
          <a:lstStyle/>
          <a:p>
            <a:r>
              <a:rPr lang="cs-CZ" sz="3200" dirty="0" err="1" smtClean="0"/>
              <a:t>Soccer</a:t>
            </a:r>
            <a:endParaRPr lang="cs-CZ" sz="3200" dirty="0"/>
          </a:p>
        </p:txBody>
      </p:sp>
      <p:sp>
        <p:nvSpPr>
          <p:cNvPr id="3" name="Podnadpis 2"/>
          <p:cNvSpPr>
            <a:spLocks noGrp="1"/>
          </p:cNvSpPr>
          <p:nvPr>
            <p:ph type="subTitle" idx="1"/>
          </p:nvPr>
        </p:nvSpPr>
        <p:spPr/>
        <p:txBody>
          <a:bodyPr/>
          <a:lstStyle/>
          <a:p>
            <a:endParaRPr lang="cs-CZ"/>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4188" y="4869160"/>
            <a:ext cx="6135624" cy="11734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1071546"/>
            <a:ext cx="7772400" cy="1470025"/>
          </a:xfrm>
        </p:spPr>
        <p:txBody>
          <a:bodyPr/>
          <a:lstStyle/>
          <a:p>
            <a:r>
              <a:rPr lang="en-US" dirty="0" smtClean="0"/>
              <a:t>History of International Soccer</a:t>
            </a:r>
            <a:endParaRPr lang="cs-CZ" dirty="0"/>
          </a:p>
        </p:txBody>
      </p:sp>
      <p:sp>
        <p:nvSpPr>
          <p:cNvPr id="3" name="Podnadpis 2"/>
          <p:cNvSpPr>
            <a:spLocks noGrp="1"/>
          </p:cNvSpPr>
          <p:nvPr>
            <p:ph type="subTitle" idx="1"/>
          </p:nvPr>
        </p:nvSpPr>
        <p:spPr>
          <a:xfrm>
            <a:off x="428596" y="2000240"/>
            <a:ext cx="5357850" cy="1752600"/>
          </a:xfrm>
        </p:spPr>
        <p:txBody>
          <a:bodyPr/>
          <a:lstStyle/>
          <a:p>
            <a:pPr algn="l"/>
            <a:r>
              <a:rPr lang="en-US" sz="1800" dirty="0" smtClean="0"/>
              <a:t>According to resources, Soccer as it is known today was born in England in 1860s. Previous forms of soccer were only a little similar to the present game. When going into the history, we must first speak generally about ball games </a:t>
            </a:r>
            <a:r>
              <a:rPr lang="cs-CZ" sz="1800" dirty="0" smtClean="0"/>
              <a:t>(Kilián, 2007).</a:t>
            </a:r>
          </a:p>
          <a:p>
            <a:pPr algn="l"/>
            <a:endParaRPr lang="cs-CZ" sz="1800" dirty="0">
              <a:solidFill>
                <a:schemeClr val="tx1"/>
              </a:solidFill>
            </a:endParaRPr>
          </a:p>
        </p:txBody>
      </p:sp>
      <p:sp>
        <p:nvSpPr>
          <p:cNvPr id="4" name="Zástupný symbol pro zápatí 3"/>
          <p:cNvSpPr>
            <a:spLocks noGrp="1"/>
          </p:cNvSpPr>
          <p:nvPr>
            <p:ph type="ftr" sz="quarter" idx="10"/>
          </p:nvPr>
        </p:nvSpPr>
        <p:spPr/>
        <p:txBody>
          <a:bodyPr/>
          <a:lstStyle/>
          <a:p>
            <a:endParaRPr lang="cs-CZ"/>
          </a:p>
        </p:txBody>
      </p:sp>
      <p:sp>
        <p:nvSpPr>
          <p:cNvPr id="5" name="Zástupný symbol pro číslo snímku 4"/>
          <p:cNvSpPr>
            <a:spLocks noGrp="1"/>
          </p:cNvSpPr>
          <p:nvPr>
            <p:ph type="sldNum" sz="quarter" idx="11"/>
          </p:nvPr>
        </p:nvSpPr>
        <p:spPr/>
        <p:txBody>
          <a:bodyPr/>
          <a:lstStyle/>
          <a:p>
            <a:fld id="{69B23B7D-4EE8-4DB4-86CF-F277BFA1C2CB}" type="slidenum">
              <a:rPr lang="cs-CZ" smtClean="0"/>
              <a:pPr/>
              <a:t>2</a:t>
            </a:fld>
            <a:endParaRPr lang="cs-CZ"/>
          </a:p>
        </p:txBody>
      </p:sp>
      <p:pic>
        <p:nvPicPr>
          <p:cNvPr id="1026" name="il_fi" descr="AI_LeatherFootball01"/>
          <p:cNvPicPr>
            <a:picLocks noChangeAspect="1" noChangeArrowheads="1"/>
          </p:cNvPicPr>
          <p:nvPr/>
        </p:nvPicPr>
        <p:blipFill>
          <a:blip r:embed="rId2" cstate="print"/>
          <a:srcRect/>
          <a:stretch>
            <a:fillRect/>
          </a:stretch>
        </p:blipFill>
        <p:spPr bwMode="auto">
          <a:xfrm>
            <a:off x="5929322" y="1571612"/>
            <a:ext cx="2857500" cy="2466975"/>
          </a:xfrm>
          <a:prstGeom prst="rect">
            <a:avLst/>
          </a:prstGeom>
          <a:noFill/>
          <a:ln w="9525">
            <a:noFill/>
            <a:miter lim="800000"/>
            <a:headEnd/>
            <a:tailEnd/>
          </a:ln>
        </p:spPr>
      </p:pic>
      <p:sp>
        <p:nvSpPr>
          <p:cNvPr id="7" name="Obdélník 6"/>
          <p:cNvSpPr/>
          <p:nvPr/>
        </p:nvSpPr>
        <p:spPr>
          <a:xfrm>
            <a:off x="285720" y="4357694"/>
            <a:ext cx="8643998" cy="2031325"/>
          </a:xfrm>
          <a:prstGeom prst="rect">
            <a:avLst/>
          </a:prstGeom>
        </p:spPr>
        <p:txBody>
          <a:bodyPr wrap="square">
            <a:spAutoFit/>
          </a:bodyPr>
          <a:lstStyle/>
          <a:p>
            <a:r>
              <a:rPr lang="en-US" dirty="0" smtClean="0"/>
              <a:t>“The thing used for playing was called a ball,” Plato wrote in his work “</a:t>
            </a:r>
            <a:r>
              <a:rPr lang="en-US" dirty="0" err="1" smtClean="0"/>
              <a:t>Faidon</a:t>
            </a:r>
            <a:r>
              <a:rPr lang="en-US" dirty="0" smtClean="0"/>
              <a:t>” when he was describing a ball composed of 12 colorful parts. The Greeks were said to play with a stuffed ball but as early as at that time, also an inflated ball was used. In the Middle Ages, the Romans distinguished 5 kinds of balls: small, medium, big, biggest and empty. In Greek it was called </a:t>
            </a:r>
            <a:r>
              <a:rPr lang="en-US" i="1" dirty="0" smtClean="0"/>
              <a:t>“</a:t>
            </a:r>
            <a:r>
              <a:rPr lang="en-US" i="1" dirty="0" err="1" smtClean="0"/>
              <a:t>palla</a:t>
            </a:r>
            <a:r>
              <a:rPr lang="en-US" i="1" dirty="0" smtClean="0"/>
              <a:t>”</a:t>
            </a:r>
            <a:r>
              <a:rPr lang="en-US" dirty="0" smtClean="0"/>
              <a:t>, in French </a:t>
            </a:r>
            <a:r>
              <a:rPr lang="en-US" i="1" dirty="0" smtClean="0"/>
              <a:t>“</a:t>
            </a:r>
            <a:r>
              <a:rPr lang="en-US" i="1" dirty="0" err="1" smtClean="0"/>
              <a:t>balle</a:t>
            </a:r>
            <a:r>
              <a:rPr lang="en-US" i="1" dirty="0" smtClean="0"/>
              <a:t>”</a:t>
            </a:r>
            <a:r>
              <a:rPr lang="en-US" dirty="0" smtClean="0"/>
              <a:t> and in German and English </a:t>
            </a:r>
            <a:r>
              <a:rPr lang="en-US" i="1" dirty="0" smtClean="0"/>
              <a:t>“ball”</a:t>
            </a:r>
            <a:r>
              <a:rPr lang="en-US" dirty="0" smtClean="0"/>
              <a:t>. The words </a:t>
            </a:r>
            <a:r>
              <a:rPr lang="en-US" i="1" dirty="0" smtClean="0"/>
              <a:t>“foot”</a:t>
            </a:r>
            <a:r>
              <a:rPr lang="en-US" dirty="0" smtClean="0"/>
              <a:t> and </a:t>
            </a:r>
            <a:r>
              <a:rPr lang="en-US" i="1" dirty="0" smtClean="0"/>
              <a:t>“ball”</a:t>
            </a:r>
            <a:r>
              <a:rPr lang="en-US" dirty="0" smtClean="0"/>
              <a:t> formed the name football. </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28596" y="1071546"/>
            <a:ext cx="7772400" cy="1470025"/>
          </a:xfrm>
        </p:spPr>
        <p:txBody>
          <a:bodyPr/>
          <a:lstStyle/>
          <a:p>
            <a:r>
              <a:rPr lang="en-US" dirty="0" smtClean="0"/>
              <a:t>History of Czech Soccer</a:t>
            </a: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500034" y="2714620"/>
            <a:ext cx="5072098" cy="2928958"/>
          </a:xfrm>
        </p:spPr>
        <p:txBody>
          <a:bodyPr/>
          <a:lstStyle/>
          <a:p>
            <a:pPr algn="l"/>
            <a:r>
              <a:rPr lang="en-US" sz="1800" dirty="0" smtClean="0"/>
              <a:t>In Czech lands, soccer started to be played in late 19</a:t>
            </a:r>
            <a:r>
              <a:rPr lang="en-US" sz="1800" baseline="30000" dirty="0" smtClean="0"/>
              <a:t>th</a:t>
            </a:r>
            <a:r>
              <a:rPr lang="en-US" sz="1800" dirty="0" smtClean="0"/>
              <a:t> Century in Cycling, Sculling and student clubs. The first public match took place in early 1890s (precisely on August 15, 1892) in </a:t>
            </a:r>
            <a:r>
              <a:rPr lang="en-US" sz="1800" dirty="0" err="1" smtClean="0"/>
              <a:t>Roudnice</a:t>
            </a:r>
            <a:r>
              <a:rPr lang="en-US" sz="1800" dirty="0" smtClean="0"/>
              <a:t>. Soccer had been played seven years before but only as a part of other sports activity. The real “father” of Czech soccer is considered to be Josef </a:t>
            </a:r>
            <a:r>
              <a:rPr lang="cs-CZ" sz="1800" dirty="0" err="1" smtClean="0"/>
              <a:t>Rössler</a:t>
            </a:r>
            <a:r>
              <a:rPr lang="cs-CZ" sz="1800" dirty="0" smtClean="0"/>
              <a:t>-</a:t>
            </a:r>
            <a:r>
              <a:rPr lang="cs-CZ" sz="1800" dirty="0" err="1" smtClean="0"/>
              <a:t>Ořovský</a:t>
            </a:r>
            <a:r>
              <a:rPr lang="en-US" sz="1800" dirty="0" smtClean="0"/>
              <a:t>. </a:t>
            </a:r>
            <a:endParaRPr lang="cs-CZ" sz="1800" dirty="0">
              <a:solidFill>
                <a:schemeClr val="tx1"/>
              </a:solidFill>
            </a:endParaRPr>
          </a:p>
        </p:txBody>
      </p:sp>
      <p:pic>
        <p:nvPicPr>
          <p:cNvPr id="2050" name="il_fi" descr="fotbal-historie-2-ilu"/>
          <p:cNvPicPr>
            <a:picLocks noChangeAspect="1" noChangeArrowheads="1"/>
          </p:cNvPicPr>
          <p:nvPr/>
        </p:nvPicPr>
        <p:blipFill>
          <a:blip r:embed="rId2" cstate="print"/>
          <a:srcRect/>
          <a:stretch>
            <a:fillRect/>
          </a:stretch>
        </p:blipFill>
        <p:spPr bwMode="auto">
          <a:xfrm>
            <a:off x="5857884" y="2857496"/>
            <a:ext cx="2857500" cy="20764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1000108"/>
            <a:ext cx="7772400" cy="1470025"/>
          </a:xfrm>
        </p:spPr>
        <p:txBody>
          <a:bodyPr/>
          <a:lstStyle/>
          <a:p>
            <a:r>
              <a:rPr lang="en-US" dirty="0" smtClean="0"/>
              <a:t>Soccer Characteristics</a:t>
            </a: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642910" y="2357430"/>
            <a:ext cx="6715172" cy="2571768"/>
          </a:xfrm>
        </p:spPr>
        <p:txBody>
          <a:bodyPr/>
          <a:lstStyle/>
          <a:p>
            <a:pPr algn="l"/>
            <a:r>
              <a:rPr lang="en-US" sz="1800" dirty="0" smtClean="0"/>
              <a:t>Soccer is a collective sports goal game which involves two teams of 11 players attempting to score as many goals as possible into the opponent’s net and at the same time have as few scores as possible in the team’s own net, without violating the rules. The game itself is carried out in a specific match which is characterized by certain actions and sticking to general rules </a:t>
            </a:r>
            <a:r>
              <a:rPr lang="cs-CZ" sz="1800" dirty="0" smtClean="0"/>
              <a:t>(VOTÍK a ZALABÁK, 2000).</a:t>
            </a:r>
          </a:p>
          <a:p>
            <a:pPr algn="l"/>
            <a:endParaRPr lang="cs-CZ" sz="1800" dirty="0">
              <a:solidFill>
                <a:schemeClr val="tx1"/>
              </a:solidFill>
            </a:endParaRPr>
          </a:p>
        </p:txBody>
      </p:sp>
      <p:pic>
        <p:nvPicPr>
          <p:cNvPr id="3074" name="Picture 2" descr="fotbal-historie-1-ilu.jpg"/>
          <p:cNvPicPr>
            <a:picLocks noChangeAspect="1" noChangeArrowheads="1"/>
          </p:cNvPicPr>
          <p:nvPr/>
        </p:nvPicPr>
        <p:blipFill>
          <a:blip r:embed="rId2" cstate="print"/>
          <a:srcRect/>
          <a:stretch>
            <a:fillRect/>
          </a:stretch>
        </p:blipFill>
        <p:spPr bwMode="auto">
          <a:xfrm>
            <a:off x="5072066" y="4214818"/>
            <a:ext cx="2857500" cy="2057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1472" y="1071546"/>
            <a:ext cx="7772400" cy="1470025"/>
          </a:xfrm>
        </p:spPr>
        <p:txBody>
          <a:bodyPr/>
          <a:lstStyle/>
          <a:p>
            <a:r>
              <a:rPr lang="cs-CZ" dirty="0" smtClean="0"/>
              <a:t>Basic </a:t>
            </a:r>
            <a:r>
              <a:rPr lang="cs-CZ" dirty="0" err="1" smtClean="0"/>
              <a:t>Rules</a:t>
            </a:r>
            <a:r>
              <a:rPr lang="cs-CZ" dirty="0" smtClean="0"/>
              <a:t> </a:t>
            </a:r>
            <a:r>
              <a:rPr lang="cs-CZ" dirty="0" err="1" smtClean="0"/>
              <a:t>of</a:t>
            </a:r>
            <a:r>
              <a:rPr lang="cs-CZ" dirty="0" smtClean="0"/>
              <a:t> </a:t>
            </a:r>
            <a:r>
              <a:rPr lang="cs-CZ" dirty="0" err="1" smtClean="0"/>
              <a:t>Soccer</a:t>
            </a:r>
            <a:r>
              <a:rPr lang="cs-CZ" dirty="0" smtClean="0"/>
              <a:t/>
            </a:r>
            <a:br>
              <a:rPr lang="cs-CZ" dirty="0" smtClean="0"/>
            </a:br>
            <a:endParaRPr lang="cs-CZ" dirty="0"/>
          </a:p>
        </p:txBody>
      </p:sp>
      <p:sp>
        <p:nvSpPr>
          <p:cNvPr id="3" name="Podnadpis 2"/>
          <p:cNvSpPr>
            <a:spLocks noGrp="1"/>
          </p:cNvSpPr>
          <p:nvPr>
            <p:ph type="subTitle" idx="1"/>
          </p:nvPr>
        </p:nvSpPr>
        <p:spPr>
          <a:xfrm>
            <a:off x="642910" y="1714488"/>
            <a:ext cx="7858180" cy="4572032"/>
          </a:xfrm>
        </p:spPr>
        <p:txBody>
          <a:bodyPr/>
          <a:lstStyle/>
          <a:p>
            <a:pPr algn="l">
              <a:buFont typeface="Arial" pitchFamily="34" charset="0"/>
              <a:buChar char="•"/>
            </a:pPr>
            <a:r>
              <a:rPr lang="cs-CZ" sz="1800" dirty="0" err="1" smtClean="0"/>
              <a:t>The</a:t>
            </a:r>
            <a:r>
              <a:rPr lang="cs-CZ" sz="1800" dirty="0" smtClean="0"/>
              <a:t> </a:t>
            </a:r>
            <a:r>
              <a:rPr lang="cs-CZ" sz="1800" dirty="0" err="1" smtClean="0"/>
              <a:t>pitch</a:t>
            </a:r>
            <a:r>
              <a:rPr lang="cs-CZ" sz="1800" dirty="0" smtClean="0"/>
              <a:t> </a:t>
            </a:r>
            <a:r>
              <a:rPr lang="cs-CZ" sz="1800" dirty="0" err="1" smtClean="0"/>
              <a:t>dimensions</a:t>
            </a:r>
            <a:r>
              <a:rPr lang="cs-CZ" sz="1800" dirty="0" smtClean="0"/>
              <a:t>: </a:t>
            </a:r>
            <a:r>
              <a:rPr lang="cs-CZ" sz="1800" dirty="0" err="1" smtClean="0"/>
              <a:t>length</a:t>
            </a:r>
            <a:r>
              <a:rPr lang="cs-CZ" sz="1800" dirty="0" smtClean="0"/>
              <a:t> 90-120 m, </a:t>
            </a:r>
            <a:r>
              <a:rPr lang="cs-CZ" sz="1800" dirty="0" err="1" smtClean="0"/>
              <a:t>width</a:t>
            </a:r>
            <a:r>
              <a:rPr lang="cs-CZ" sz="1800" dirty="0" smtClean="0"/>
              <a:t> 45-90 m </a:t>
            </a:r>
          </a:p>
          <a:p>
            <a:pPr algn="l">
              <a:buFont typeface="Arial" pitchFamily="34" charset="0"/>
              <a:buChar char="•"/>
            </a:pPr>
            <a:r>
              <a:rPr lang="cs-CZ" sz="1800" dirty="0" err="1" smtClean="0"/>
              <a:t>Inner</a:t>
            </a:r>
            <a:r>
              <a:rPr lang="cs-CZ" sz="1800" dirty="0" smtClean="0"/>
              <a:t> </a:t>
            </a:r>
            <a:r>
              <a:rPr lang="cs-CZ" sz="1800" dirty="0" err="1" smtClean="0"/>
              <a:t>dimensions</a:t>
            </a:r>
            <a:r>
              <a:rPr lang="cs-CZ" sz="1800" dirty="0" smtClean="0"/>
              <a:t> </a:t>
            </a:r>
            <a:r>
              <a:rPr lang="cs-CZ" sz="1800" dirty="0" err="1" smtClean="0"/>
              <a:t>of</a:t>
            </a:r>
            <a:r>
              <a:rPr lang="cs-CZ" sz="1800" dirty="0" smtClean="0"/>
              <a:t> </a:t>
            </a:r>
            <a:r>
              <a:rPr lang="cs-CZ" sz="1800" dirty="0" err="1" smtClean="0"/>
              <a:t>the</a:t>
            </a:r>
            <a:r>
              <a:rPr lang="cs-CZ" sz="1800" dirty="0" smtClean="0"/>
              <a:t> </a:t>
            </a:r>
            <a:r>
              <a:rPr lang="cs-CZ" sz="1800" dirty="0" err="1" smtClean="0"/>
              <a:t>goal</a:t>
            </a:r>
            <a:r>
              <a:rPr lang="cs-CZ" sz="1800" dirty="0" smtClean="0"/>
              <a:t>: 7.32×2.44 m</a:t>
            </a:r>
          </a:p>
          <a:p>
            <a:pPr algn="l">
              <a:buFont typeface="Arial" pitchFamily="34" charset="0"/>
              <a:buChar char="•"/>
            </a:pPr>
            <a:r>
              <a:rPr lang="cs-CZ" sz="1800" dirty="0" err="1" smtClean="0"/>
              <a:t>The</a:t>
            </a:r>
            <a:r>
              <a:rPr lang="cs-CZ" sz="1800" dirty="0" smtClean="0"/>
              <a:t> </a:t>
            </a:r>
            <a:r>
              <a:rPr lang="cs-CZ" sz="1800" dirty="0" err="1" smtClean="0"/>
              <a:t>match</a:t>
            </a:r>
            <a:r>
              <a:rPr lang="cs-CZ" sz="1800" dirty="0" smtClean="0"/>
              <a:t> </a:t>
            </a:r>
            <a:r>
              <a:rPr lang="cs-CZ" sz="1800" dirty="0" err="1" smtClean="0"/>
              <a:t>is</a:t>
            </a:r>
            <a:r>
              <a:rPr lang="cs-CZ" sz="1800" dirty="0" smtClean="0"/>
              <a:t> </a:t>
            </a:r>
            <a:r>
              <a:rPr lang="cs-CZ" sz="1800" dirty="0" err="1" smtClean="0"/>
              <a:t>played</a:t>
            </a:r>
            <a:r>
              <a:rPr lang="cs-CZ" sz="1800" dirty="0" smtClean="0"/>
              <a:t> by </a:t>
            </a:r>
            <a:r>
              <a:rPr lang="cs-CZ" sz="1800" dirty="0" err="1" smtClean="0"/>
              <a:t>two</a:t>
            </a:r>
            <a:r>
              <a:rPr lang="cs-CZ" sz="1800" dirty="0" smtClean="0"/>
              <a:t> </a:t>
            </a:r>
            <a:r>
              <a:rPr lang="cs-CZ" sz="1800" dirty="0" err="1" smtClean="0"/>
              <a:t>teams</a:t>
            </a:r>
            <a:r>
              <a:rPr lang="cs-CZ" sz="1800" dirty="0" smtClean="0"/>
              <a:t>, </a:t>
            </a:r>
            <a:r>
              <a:rPr lang="cs-CZ" sz="1800" dirty="0" err="1" smtClean="0"/>
              <a:t>each</a:t>
            </a:r>
            <a:r>
              <a:rPr lang="cs-CZ" sz="1800" dirty="0" smtClean="0"/>
              <a:t> team has a maximum </a:t>
            </a:r>
            <a:r>
              <a:rPr lang="cs-CZ" sz="1800" dirty="0" err="1" smtClean="0"/>
              <a:t>of</a:t>
            </a:r>
            <a:r>
              <a:rPr lang="cs-CZ" sz="1800" dirty="0" smtClean="0"/>
              <a:t> 11 </a:t>
            </a:r>
            <a:r>
              <a:rPr lang="cs-CZ" sz="1800" dirty="0" err="1" smtClean="0"/>
              <a:t>players</a:t>
            </a:r>
            <a:r>
              <a:rPr lang="cs-CZ" sz="1800" dirty="0" smtClean="0"/>
              <a:t> </a:t>
            </a:r>
            <a:r>
              <a:rPr lang="cs-CZ" sz="1800" dirty="0" err="1" smtClean="0"/>
              <a:t>and</a:t>
            </a:r>
            <a:r>
              <a:rPr lang="cs-CZ" sz="1800" dirty="0" smtClean="0"/>
              <a:t> 1 </a:t>
            </a:r>
            <a:r>
              <a:rPr lang="cs-CZ" sz="1800" dirty="0" err="1" smtClean="0"/>
              <a:t>goalkeeper</a:t>
            </a:r>
            <a:endParaRPr lang="cs-CZ" sz="1800" dirty="0" smtClean="0"/>
          </a:p>
          <a:p>
            <a:pPr algn="l">
              <a:buFont typeface="Arial" pitchFamily="34" charset="0"/>
              <a:buChar char="•"/>
            </a:pPr>
            <a:r>
              <a:rPr lang="cs-CZ" sz="1800" dirty="0" smtClean="0"/>
              <a:t>6 </a:t>
            </a:r>
            <a:r>
              <a:rPr lang="cs-CZ" sz="1800" dirty="0" err="1" smtClean="0"/>
              <a:t>substitutes</a:t>
            </a:r>
            <a:r>
              <a:rPr lang="cs-CZ" sz="1800" dirty="0" smtClean="0"/>
              <a:t> </a:t>
            </a:r>
            <a:r>
              <a:rPr lang="cs-CZ" sz="1800" dirty="0" err="1" smtClean="0"/>
              <a:t>out</a:t>
            </a:r>
            <a:r>
              <a:rPr lang="cs-CZ" sz="1800" dirty="0" smtClean="0"/>
              <a:t> </a:t>
            </a:r>
            <a:r>
              <a:rPr lang="cs-CZ" sz="1800" dirty="0" err="1" smtClean="0"/>
              <a:t>of</a:t>
            </a:r>
            <a:r>
              <a:rPr lang="cs-CZ" sz="1800" dirty="0" smtClean="0"/>
              <a:t> </a:t>
            </a:r>
            <a:r>
              <a:rPr lang="cs-CZ" sz="1800" dirty="0" err="1" smtClean="0"/>
              <a:t>whom</a:t>
            </a:r>
            <a:r>
              <a:rPr lang="cs-CZ" sz="1800" dirty="0" smtClean="0"/>
              <a:t> 3 </a:t>
            </a:r>
            <a:r>
              <a:rPr lang="cs-CZ" sz="1800" dirty="0" err="1" smtClean="0"/>
              <a:t>can</a:t>
            </a:r>
            <a:r>
              <a:rPr lang="cs-CZ" sz="1800" dirty="0" smtClean="0"/>
              <a:t> </a:t>
            </a:r>
            <a:r>
              <a:rPr lang="cs-CZ" sz="1800" dirty="0" err="1" smtClean="0"/>
              <a:t>take</a:t>
            </a:r>
            <a:r>
              <a:rPr lang="cs-CZ" sz="1800" dirty="0" smtClean="0"/>
              <a:t> part in </a:t>
            </a:r>
            <a:r>
              <a:rPr lang="cs-CZ" sz="1800" dirty="0" err="1" smtClean="0"/>
              <a:t>the</a:t>
            </a:r>
            <a:r>
              <a:rPr lang="cs-CZ" sz="1800" dirty="0" smtClean="0"/>
              <a:t> </a:t>
            </a:r>
            <a:r>
              <a:rPr lang="cs-CZ" sz="1800" dirty="0" err="1" smtClean="0"/>
              <a:t>match</a:t>
            </a:r>
            <a:endParaRPr lang="cs-CZ" sz="1800" dirty="0" smtClean="0"/>
          </a:p>
          <a:p>
            <a:pPr algn="l">
              <a:buFont typeface="Arial" pitchFamily="34" charset="0"/>
              <a:buChar char="•"/>
            </a:pPr>
            <a:r>
              <a:rPr lang="cs-CZ" sz="1800" dirty="0" err="1" smtClean="0"/>
              <a:t>There</a:t>
            </a:r>
            <a:r>
              <a:rPr lang="cs-CZ" sz="1800" dirty="0" smtClean="0"/>
              <a:t> are </a:t>
            </a:r>
            <a:r>
              <a:rPr lang="cs-CZ" sz="1800" dirty="0" err="1" smtClean="0"/>
              <a:t>two</a:t>
            </a:r>
            <a:r>
              <a:rPr lang="cs-CZ" sz="1800" dirty="0" smtClean="0"/>
              <a:t> </a:t>
            </a:r>
            <a:r>
              <a:rPr lang="cs-CZ" sz="1800" dirty="0" err="1" smtClean="0"/>
              <a:t>halves</a:t>
            </a:r>
            <a:r>
              <a:rPr lang="cs-CZ" sz="1800" dirty="0" smtClean="0"/>
              <a:t>, </a:t>
            </a:r>
            <a:r>
              <a:rPr lang="cs-CZ" sz="1800" dirty="0" err="1" smtClean="0"/>
              <a:t>each</a:t>
            </a:r>
            <a:r>
              <a:rPr lang="cs-CZ" sz="1800" dirty="0" smtClean="0"/>
              <a:t> </a:t>
            </a:r>
            <a:r>
              <a:rPr lang="cs-CZ" sz="1800" dirty="0" err="1" smtClean="0"/>
              <a:t>lasting</a:t>
            </a:r>
            <a:r>
              <a:rPr lang="cs-CZ" sz="1800" dirty="0" smtClean="0"/>
              <a:t> </a:t>
            </a:r>
            <a:r>
              <a:rPr lang="cs-CZ" sz="1800" dirty="0" err="1" smtClean="0"/>
              <a:t>for</a:t>
            </a:r>
            <a:r>
              <a:rPr lang="cs-CZ" sz="1800" dirty="0" smtClean="0"/>
              <a:t> 45 </a:t>
            </a:r>
            <a:r>
              <a:rPr lang="cs-CZ" sz="1800" dirty="0" err="1" smtClean="0"/>
              <a:t>minutes</a:t>
            </a:r>
            <a:r>
              <a:rPr lang="cs-CZ" sz="1800" dirty="0" smtClean="0"/>
              <a:t>, </a:t>
            </a:r>
            <a:r>
              <a:rPr lang="cs-CZ" sz="1800" dirty="0" err="1" smtClean="0"/>
              <a:t>there</a:t>
            </a:r>
            <a:r>
              <a:rPr lang="cs-CZ" sz="1800" dirty="0" smtClean="0"/>
              <a:t> </a:t>
            </a:r>
            <a:r>
              <a:rPr lang="cs-CZ" sz="1800" dirty="0" err="1" smtClean="0"/>
              <a:t>is</a:t>
            </a:r>
            <a:r>
              <a:rPr lang="cs-CZ" sz="1800" dirty="0" smtClean="0"/>
              <a:t> a 15-</a:t>
            </a:r>
            <a:r>
              <a:rPr lang="cs-CZ" sz="1800" dirty="0" err="1" smtClean="0"/>
              <a:t>minute</a:t>
            </a:r>
            <a:r>
              <a:rPr lang="cs-CZ" sz="1800" dirty="0" smtClean="0"/>
              <a:t> </a:t>
            </a:r>
            <a:r>
              <a:rPr lang="cs-CZ" sz="1800" dirty="0" err="1" smtClean="0"/>
              <a:t>intermission</a:t>
            </a:r>
            <a:endParaRPr lang="cs-CZ" sz="1800" dirty="0" smtClean="0"/>
          </a:p>
          <a:p>
            <a:pPr algn="l">
              <a:buFont typeface="Arial" pitchFamily="34" charset="0"/>
              <a:buChar char="•"/>
            </a:pPr>
            <a:r>
              <a:rPr lang="cs-CZ" sz="1800" dirty="0" err="1" smtClean="0"/>
              <a:t>The</a:t>
            </a:r>
            <a:r>
              <a:rPr lang="cs-CZ" sz="1800" dirty="0" smtClean="0"/>
              <a:t> </a:t>
            </a:r>
            <a:r>
              <a:rPr lang="cs-CZ" sz="1800" dirty="0" err="1" smtClean="0"/>
              <a:t>number</a:t>
            </a:r>
            <a:r>
              <a:rPr lang="cs-CZ" sz="1800" dirty="0" smtClean="0"/>
              <a:t> </a:t>
            </a:r>
            <a:r>
              <a:rPr lang="cs-CZ" sz="1800" dirty="0" err="1" smtClean="0"/>
              <a:t>of</a:t>
            </a:r>
            <a:r>
              <a:rPr lang="cs-CZ" sz="1800" dirty="0" smtClean="0"/>
              <a:t> </a:t>
            </a:r>
            <a:r>
              <a:rPr lang="cs-CZ" sz="1800" dirty="0" err="1" smtClean="0"/>
              <a:t>scored</a:t>
            </a:r>
            <a:r>
              <a:rPr lang="cs-CZ" sz="1800" dirty="0" smtClean="0"/>
              <a:t> </a:t>
            </a:r>
            <a:r>
              <a:rPr lang="cs-CZ" sz="1800" dirty="0" err="1" smtClean="0"/>
              <a:t>goals</a:t>
            </a:r>
            <a:r>
              <a:rPr lang="cs-CZ" sz="1800" dirty="0" smtClean="0"/>
              <a:t> </a:t>
            </a:r>
            <a:r>
              <a:rPr lang="cs-CZ" sz="1800" dirty="0" err="1" smtClean="0"/>
              <a:t>is</a:t>
            </a:r>
            <a:r>
              <a:rPr lang="cs-CZ" sz="1800" dirty="0" smtClean="0"/>
              <a:t> </a:t>
            </a:r>
            <a:r>
              <a:rPr lang="cs-CZ" sz="1800" dirty="0" err="1" smtClean="0"/>
              <a:t>decisive</a:t>
            </a:r>
            <a:endParaRPr lang="cs-CZ" sz="1800" dirty="0" smtClean="0"/>
          </a:p>
          <a:p>
            <a:pPr algn="l">
              <a:buFont typeface="Arial" pitchFamily="34" charset="0"/>
              <a:buChar char="•"/>
            </a:pPr>
            <a:r>
              <a:rPr lang="cs-CZ" sz="1800" dirty="0" smtClean="0"/>
              <a:t>A </a:t>
            </a:r>
            <a:r>
              <a:rPr lang="cs-CZ" sz="1800" dirty="0" err="1" smtClean="0"/>
              <a:t>goal</a:t>
            </a:r>
            <a:r>
              <a:rPr lang="cs-CZ" sz="1800" dirty="0" smtClean="0"/>
              <a:t> </a:t>
            </a:r>
            <a:r>
              <a:rPr lang="cs-CZ" sz="1800" dirty="0" err="1" smtClean="0"/>
              <a:t>is</a:t>
            </a:r>
            <a:r>
              <a:rPr lang="cs-CZ" sz="1800" dirty="0" smtClean="0"/>
              <a:t> </a:t>
            </a:r>
            <a:r>
              <a:rPr lang="cs-CZ" sz="1800" dirty="0" err="1" smtClean="0"/>
              <a:t>scored</a:t>
            </a:r>
            <a:r>
              <a:rPr lang="cs-CZ" sz="1800" dirty="0" smtClean="0"/>
              <a:t> </a:t>
            </a:r>
            <a:r>
              <a:rPr lang="cs-CZ" sz="1800" dirty="0" err="1" smtClean="0"/>
              <a:t>when</a:t>
            </a:r>
            <a:r>
              <a:rPr lang="cs-CZ" sz="1800" dirty="0" smtClean="0"/>
              <a:t> </a:t>
            </a:r>
            <a:r>
              <a:rPr lang="cs-CZ" sz="1800" dirty="0" err="1" smtClean="0"/>
              <a:t>the</a:t>
            </a:r>
            <a:r>
              <a:rPr lang="cs-CZ" sz="1800" dirty="0" smtClean="0"/>
              <a:t> </a:t>
            </a:r>
            <a:r>
              <a:rPr lang="cs-CZ" sz="1800" dirty="0" err="1" smtClean="0"/>
              <a:t>whole</a:t>
            </a:r>
            <a:r>
              <a:rPr lang="cs-CZ" sz="1800" dirty="0" smtClean="0"/>
              <a:t> </a:t>
            </a:r>
            <a:r>
              <a:rPr lang="cs-CZ" sz="1800" dirty="0" err="1" smtClean="0"/>
              <a:t>ball</a:t>
            </a:r>
            <a:r>
              <a:rPr lang="cs-CZ" sz="1800" dirty="0" smtClean="0"/>
              <a:t> (i.</a:t>
            </a:r>
            <a:r>
              <a:rPr lang="cs-CZ" sz="1800" dirty="0" err="1" smtClean="0"/>
              <a:t>e</a:t>
            </a:r>
            <a:r>
              <a:rPr lang="cs-CZ" sz="1800" dirty="0" smtClean="0"/>
              <a:t>. </a:t>
            </a:r>
            <a:r>
              <a:rPr lang="cs-CZ" sz="1800" dirty="0" err="1" smtClean="0"/>
              <a:t>the</a:t>
            </a:r>
            <a:r>
              <a:rPr lang="cs-CZ" sz="1800" dirty="0" smtClean="0"/>
              <a:t> </a:t>
            </a:r>
            <a:r>
              <a:rPr lang="cs-CZ" sz="1800" dirty="0" err="1" smtClean="0"/>
              <a:t>whole</a:t>
            </a:r>
            <a:r>
              <a:rPr lang="cs-CZ" sz="1800" dirty="0" smtClean="0"/>
              <a:t> </a:t>
            </a:r>
            <a:r>
              <a:rPr lang="cs-CZ" sz="1800" dirty="0" err="1" smtClean="0"/>
              <a:t>size</a:t>
            </a:r>
            <a:r>
              <a:rPr lang="cs-CZ" sz="1800" dirty="0" smtClean="0"/>
              <a:t> </a:t>
            </a:r>
            <a:r>
              <a:rPr lang="cs-CZ" sz="1800" dirty="0" err="1" smtClean="0"/>
              <a:t>of</a:t>
            </a:r>
            <a:r>
              <a:rPr lang="cs-CZ" sz="1800" dirty="0" smtClean="0"/>
              <a:t> </a:t>
            </a:r>
            <a:r>
              <a:rPr lang="cs-CZ" sz="1800" dirty="0" err="1" smtClean="0"/>
              <a:t>the</a:t>
            </a:r>
            <a:r>
              <a:rPr lang="cs-CZ" sz="1800" dirty="0" smtClean="0"/>
              <a:t> </a:t>
            </a:r>
            <a:r>
              <a:rPr lang="cs-CZ" sz="1800" dirty="0" err="1" smtClean="0"/>
              <a:t>ball</a:t>
            </a:r>
            <a:r>
              <a:rPr lang="cs-CZ" sz="1800" dirty="0" smtClean="0"/>
              <a:t>) </a:t>
            </a:r>
            <a:r>
              <a:rPr lang="cs-CZ" sz="1800" dirty="0" err="1" smtClean="0"/>
              <a:t>runs</a:t>
            </a:r>
            <a:r>
              <a:rPr lang="cs-CZ" sz="1800" dirty="0" smtClean="0"/>
              <a:t> </a:t>
            </a:r>
            <a:r>
              <a:rPr lang="cs-CZ" sz="1800" dirty="0" err="1" smtClean="0"/>
              <a:t>over</a:t>
            </a:r>
            <a:r>
              <a:rPr lang="cs-CZ" sz="1800" dirty="0" smtClean="0"/>
              <a:t> </a:t>
            </a:r>
            <a:r>
              <a:rPr lang="cs-CZ" sz="1800" dirty="0" err="1" smtClean="0"/>
              <a:t>the</a:t>
            </a:r>
            <a:r>
              <a:rPr lang="cs-CZ" sz="1800" dirty="0" smtClean="0"/>
              <a:t> </a:t>
            </a:r>
            <a:r>
              <a:rPr lang="cs-CZ" sz="1800" dirty="0" err="1" smtClean="0"/>
              <a:t>goal</a:t>
            </a:r>
            <a:r>
              <a:rPr lang="cs-CZ" sz="1800" dirty="0" smtClean="0"/>
              <a:t> line </a:t>
            </a:r>
            <a:r>
              <a:rPr lang="cs-CZ" sz="1800" dirty="0" err="1" smtClean="0"/>
              <a:t>between</a:t>
            </a:r>
            <a:r>
              <a:rPr lang="cs-CZ" sz="1800" dirty="0" smtClean="0"/>
              <a:t> </a:t>
            </a:r>
            <a:r>
              <a:rPr lang="cs-CZ" sz="1800" dirty="0" err="1" smtClean="0"/>
              <a:t>the</a:t>
            </a:r>
            <a:r>
              <a:rPr lang="cs-CZ" sz="1800" dirty="0" smtClean="0"/>
              <a:t> </a:t>
            </a:r>
            <a:r>
              <a:rPr lang="cs-CZ" sz="1800" dirty="0" err="1" smtClean="0"/>
              <a:t>goal</a:t>
            </a:r>
            <a:r>
              <a:rPr lang="cs-CZ" sz="1800" dirty="0" smtClean="0"/>
              <a:t> </a:t>
            </a:r>
            <a:r>
              <a:rPr lang="cs-CZ" sz="1800" dirty="0" err="1" smtClean="0"/>
              <a:t>posts</a:t>
            </a:r>
            <a:r>
              <a:rPr lang="cs-CZ" sz="1800" dirty="0" smtClean="0"/>
              <a:t> </a:t>
            </a:r>
            <a:r>
              <a:rPr lang="cs-CZ" sz="1800" dirty="0" err="1" smtClean="0"/>
              <a:t>and</a:t>
            </a:r>
            <a:r>
              <a:rPr lang="cs-CZ" sz="1800" dirty="0" smtClean="0"/>
              <a:t> </a:t>
            </a:r>
            <a:r>
              <a:rPr lang="cs-CZ" sz="1800" dirty="0" err="1" smtClean="0"/>
              <a:t>below</a:t>
            </a:r>
            <a:r>
              <a:rPr lang="cs-CZ" sz="1800" dirty="0" smtClean="0"/>
              <a:t> </a:t>
            </a:r>
            <a:r>
              <a:rPr lang="cs-CZ" sz="1800" dirty="0" err="1" smtClean="0"/>
              <a:t>the</a:t>
            </a:r>
            <a:r>
              <a:rPr lang="cs-CZ" sz="1800" dirty="0" smtClean="0"/>
              <a:t> </a:t>
            </a:r>
            <a:r>
              <a:rPr lang="cs-CZ" sz="1800" dirty="0" err="1" smtClean="0"/>
              <a:t>crossbar</a:t>
            </a:r>
            <a:r>
              <a:rPr lang="cs-CZ" sz="1800" dirty="0" smtClean="0"/>
              <a:t> </a:t>
            </a:r>
            <a:r>
              <a:rPr lang="cs-CZ" sz="1800" dirty="0" err="1" smtClean="0"/>
              <a:t>and</a:t>
            </a:r>
            <a:r>
              <a:rPr lang="cs-CZ" sz="1800" dirty="0" smtClean="0"/>
              <a:t> </a:t>
            </a:r>
            <a:r>
              <a:rPr lang="cs-CZ" sz="1800" dirty="0" err="1" smtClean="0"/>
              <a:t>the</a:t>
            </a:r>
            <a:r>
              <a:rPr lang="cs-CZ" sz="1800" dirty="0" smtClean="0"/>
              <a:t> </a:t>
            </a:r>
            <a:r>
              <a:rPr lang="cs-CZ" sz="1800" dirty="0" err="1" smtClean="0"/>
              <a:t>offensive</a:t>
            </a:r>
            <a:r>
              <a:rPr lang="cs-CZ" sz="1800" dirty="0" smtClean="0"/>
              <a:t> team has not </a:t>
            </a:r>
            <a:r>
              <a:rPr lang="cs-CZ" sz="1800" dirty="0" err="1" smtClean="0"/>
              <a:t>broken</a:t>
            </a:r>
            <a:r>
              <a:rPr lang="cs-CZ" sz="1800" dirty="0" smtClean="0"/>
              <a:t> </a:t>
            </a:r>
            <a:r>
              <a:rPr lang="cs-CZ" sz="1800" dirty="0" err="1" smtClean="0"/>
              <a:t>any</a:t>
            </a:r>
            <a:r>
              <a:rPr lang="cs-CZ" sz="1800" dirty="0" smtClean="0"/>
              <a:t> </a:t>
            </a:r>
            <a:r>
              <a:rPr lang="cs-CZ" sz="1800" dirty="0" err="1" smtClean="0"/>
              <a:t>real</a:t>
            </a:r>
            <a:r>
              <a:rPr lang="cs-CZ" sz="1800" dirty="0" smtClean="0"/>
              <a:t> prior to </a:t>
            </a:r>
            <a:r>
              <a:rPr lang="cs-CZ" sz="1800" dirty="0" err="1" smtClean="0"/>
              <a:t>scoring</a:t>
            </a:r>
            <a:r>
              <a:rPr lang="cs-CZ" sz="1800" dirty="0" smtClean="0"/>
              <a:t> </a:t>
            </a:r>
            <a:r>
              <a:rPr lang="cs-CZ" sz="1800" dirty="0" err="1" smtClean="0"/>
              <a:t>the</a:t>
            </a:r>
            <a:r>
              <a:rPr lang="cs-CZ" sz="1800" dirty="0" smtClean="0"/>
              <a:t> </a:t>
            </a:r>
            <a:r>
              <a:rPr lang="cs-CZ" sz="1800" dirty="0" err="1" smtClean="0"/>
              <a:t>goal</a:t>
            </a:r>
            <a:endParaRPr lang="cs-CZ" sz="1800" dirty="0"/>
          </a:p>
        </p:txBody>
      </p:sp>
      <p:sp>
        <p:nvSpPr>
          <p:cNvPr id="4" name="Zástupný symbol pro zápatí 3"/>
          <p:cNvSpPr>
            <a:spLocks noGrp="1"/>
          </p:cNvSpPr>
          <p:nvPr>
            <p:ph type="ftr" sz="quarter" idx="10"/>
          </p:nvPr>
        </p:nvSpPr>
        <p:spPr/>
        <p:txBody>
          <a:bodyPr/>
          <a:lstStyle/>
          <a:p>
            <a:endParaRPr lang="cs-CZ"/>
          </a:p>
        </p:txBody>
      </p:sp>
      <p:sp>
        <p:nvSpPr>
          <p:cNvPr id="5" name="Zástupný symbol pro číslo snímku 4"/>
          <p:cNvSpPr>
            <a:spLocks noGrp="1"/>
          </p:cNvSpPr>
          <p:nvPr>
            <p:ph type="sldNum" sz="quarter" idx="11"/>
          </p:nvPr>
        </p:nvSpPr>
        <p:spPr/>
        <p:txBody>
          <a:bodyPr/>
          <a:lstStyle/>
          <a:p>
            <a:fld id="{69B23B7D-4EE8-4DB4-86CF-F277BFA1C2CB}"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1000108"/>
            <a:ext cx="7772400" cy="1470025"/>
          </a:xfrm>
        </p:spPr>
        <p:txBody>
          <a:bodyPr/>
          <a:lstStyle/>
          <a:p>
            <a:r>
              <a:rPr lang="cs-CZ" dirty="0" err="1" smtClean="0"/>
              <a:t>Differentiation</a:t>
            </a:r>
            <a:r>
              <a:rPr lang="cs-CZ" dirty="0" smtClean="0"/>
              <a:t> </a:t>
            </a:r>
            <a:r>
              <a:rPr lang="cs-CZ" dirty="0" err="1" smtClean="0"/>
              <a:t>of</a:t>
            </a:r>
            <a:r>
              <a:rPr lang="cs-CZ" dirty="0" smtClean="0"/>
              <a:t> </a:t>
            </a:r>
            <a:r>
              <a:rPr lang="cs-CZ" dirty="0" err="1" smtClean="0"/>
              <a:t>Soccer</a:t>
            </a:r>
            <a:r>
              <a:rPr lang="cs-CZ" dirty="0" smtClean="0"/>
              <a:t> </a:t>
            </a:r>
            <a:r>
              <a:rPr lang="cs-CZ" dirty="0" err="1" smtClean="0"/>
              <a:t>Skills</a:t>
            </a:r>
            <a:r>
              <a:rPr lang="cs-CZ" dirty="0" smtClean="0"/>
              <a:t/>
            </a:r>
            <a:br>
              <a:rPr lang="cs-CZ" dirty="0" smtClean="0"/>
            </a:br>
            <a:endParaRPr lang="cs-CZ" dirty="0"/>
          </a:p>
        </p:txBody>
      </p:sp>
      <p:sp>
        <p:nvSpPr>
          <p:cNvPr id="3" name="Podnadpis 2"/>
          <p:cNvSpPr>
            <a:spLocks noGrp="1"/>
          </p:cNvSpPr>
          <p:nvPr>
            <p:ph type="subTitle" idx="1"/>
          </p:nvPr>
        </p:nvSpPr>
        <p:spPr>
          <a:xfrm>
            <a:off x="428596" y="2000240"/>
            <a:ext cx="6400800" cy="1752600"/>
          </a:xfrm>
        </p:spPr>
        <p:txBody>
          <a:bodyPr/>
          <a:lstStyle/>
          <a:p>
            <a:pPr algn="l"/>
            <a:r>
              <a:rPr lang="cs-CZ" sz="1800" dirty="0" smtClean="0">
                <a:solidFill>
                  <a:schemeClr val="tx1"/>
                </a:solidFill>
              </a:rPr>
              <a:t>Game </a:t>
            </a:r>
            <a:r>
              <a:rPr lang="cs-CZ" sz="1800" dirty="0" err="1" smtClean="0">
                <a:solidFill>
                  <a:schemeClr val="tx1"/>
                </a:solidFill>
              </a:rPr>
              <a:t>activities</a:t>
            </a:r>
            <a:r>
              <a:rPr lang="cs-CZ" sz="1800" dirty="0" smtClean="0">
                <a:solidFill>
                  <a:schemeClr val="tx1"/>
                </a:solidFill>
              </a:rPr>
              <a:t> </a:t>
            </a:r>
            <a:r>
              <a:rPr lang="cs-CZ" sz="1800" dirty="0" err="1" smtClean="0">
                <a:solidFill>
                  <a:schemeClr val="tx1"/>
                </a:solidFill>
              </a:rPr>
              <a:t>of</a:t>
            </a:r>
            <a:r>
              <a:rPr lang="cs-CZ" sz="1800" dirty="0" smtClean="0">
                <a:solidFill>
                  <a:schemeClr val="tx1"/>
                </a:solidFill>
              </a:rPr>
              <a:t> </a:t>
            </a:r>
            <a:r>
              <a:rPr lang="cs-CZ" sz="1800" dirty="0" err="1" smtClean="0">
                <a:solidFill>
                  <a:schemeClr val="tx1"/>
                </a:solidFill>
              </a:rPr>
              <a:t>an</a:t>
            </a:r>
            <a:r>
              <a:rPr lang="cs-CZ" sz="1800" dirty="0" smtClean="0">
                <a:solidFill>
                  <a:schemeClr val="tx1"/>
                </a:solidFill>
              </a:rPr>
              <a:t> </a:t>
            </a:r>
            <a:r>
              <a:rPr lang="cs-CZ" sz="1800" dirty="0" err="1" smtClean="0">
                <a:solidFill>
                  <a:schemeClr val="tx1"/>
                </a:solidFill>
              </a:rPr>
              <a:t>individual</a:t>
            </a:r>
            <a:r>
              <a:rPr lang="cs-CZ" sz="1800" dirty="0" smtClean="0">
                <a:solidFill>
                  <a:schemeClr val="tx1"/>
                </a:solidFill>
              </a:rPr>
              <a:t> (</a:t>
            </a:r>
            <a:r>
              <a:rPr lang="cs-CZ" sz="1800" dirty="0" err="1" smtClean="0">
                <a:solidFill>
                  <a:schemeClr val="tx1"/>
                </a:solidFill>
              </a:rPr>
              <a:t>defensive</a:t>
            </a:r>
            <a:r>
              <a:rPr lang="cs-CZ" sz="1800" dirty="0" smtClean="0">
                <a:solidFill>
                  <a:schemeClr val="tx1"/>
                </a:solidFill>
              </a:rPr>
              <a:t> </a:t>
            </a:r>
            <a:r>
              <a:rPr lang="cs-CZ" sz="1800" dirty="0" err="1" smtClean="0">
                <a:solidFill>
                  <a:schemeClr val="tx1"/>
                </a:solidFill>
              </a:rPr>
              <a:t>and</a:t>
            </a:r>
            <a:r>
              <a:rPr lang="cs-CZ" sz="1800" dirty="0" smtClean="0">
                <a:solidFill>
                  <a:schemeClr val="tx1"/>
                </a:solidFill>
              </a:rPr>
              <a:t> </a:t>
            </a:r>
            <a:r>
              <a:rPr lang="cs-CZ" sz="1800" dirty="0" err="1" smtClean="0">
                <a:solidFill>
                  <a:schemeClr val="tx1"/>
                </a:solidFill>
              </a:rPr>
              <a:t>offensive</a:t>
            </a:r>
            <a:r>
              <a:rPr lang="cs-CZ" sz="1800" dirty="0" smtClean="0">
                <a:solidFill>
                  <a:schemeClr val="tx1"/>
                </a:solidFill>
              </a:rPr>
              <a:t>)</a:t>
            </a:r>
            <a:endParaRPr lang="cs-CZ" sz="1800" dirty="0">
              <a:solidFill>
                <a:schemeClr val="tx1"/>
              </a:solidFill>
            </a:endParaRPr>
          </a:p>
        </p:txBody>
      </p:sp>
      <p:sp>
        <p:nvSpPr>
          <p:cNvPr id="4097" name="Rectangle 1"/>
          <p:cNvSpPr>
            <a:spLocks noChangeArrowheads="1"/>
          </p:cNvSpPr>
          <p:nvPr/>
        </p:nvSpPr>
        <p:spPr bwMode="auto">
          <a:xfrm>
            <a:off x="1298326" y="2244203"/>
            <a:ext cx="5549917" cy="461664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Offensive</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choosing position (play without the ball)</a:t>
            </a:r>
            <a:endParaRPr lang="cs-CZ" sz="1200" dirty="0" smtClean="0"/>
          </a:p>
          <a:p>
            <a:pPr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passing</a:t>
            </a:r>
            <a:endParaRPr lang="cs-CZ" sz="1200" dirty="0" smtClean="0"/>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bringing the ball under control</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ball control</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circumvention</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shooting</a:t>
            </a:r>
            <a:endPar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defensive</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marking player with the ball</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marking player without the ball</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marking space</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 stealing the ball</a:t>
            </a:r>
            <a:endPar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lang="en-US" sz="1200" dirty="0" smtClean="0"/>
              <a:t>Goalkeeper’s play</a:t>
            </a:r>
            <a:r>
              <a:rPr lang="cs-CZ" sz="1200" dirty="0" smtClean="0"/>
              <a:t>:</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offensive</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cs-CZ"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phase</a:t>
            </a: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without the ball – managing the game</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selecting location</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with the ball – kick-off</a:t>
            </a:r>
            <a:endParaRPr lang="cs-CZ" sz="1200" dirty="0" smtClean="0"/>
          </a:p>
          <a:p>
            <a:pPr lvl="0"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throw-out</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indent="449263" algn="just" eaLnBrk="0" fontAlgn="base" hangingPunct="0">
              <a:spcBef>
                <a:spcPct val="0"/>
              </a:spcBef>
              <a:spcAft>
                <a:spcPct val="0"/>
              </a:spcAft>
            </a:pPr>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passing</a:t>
            </a:r>
            <a:endParaRPr lang="cs-CZ" sz="1200" dirty="0" smtClean="0"/>
          </a:p>
          <a:p>
            <a:r>
              <a:rPr kumimoji="0" lang="cs-CZ"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200" dirty="0" smtClean="0"/>
              <a:t>controlling the ball</a:t>
            </a:r>
            <a:endParaRPr lang="cs-CZ" sz="1200" dirty="0" smtClean="0"/>
          </a:p>
          <a:p>
            <a:r>
              <a:rPr lang="en-US" sz="1200" dirty="0" smtClean="0"/>
              <a:t>		circumvention</a:t>
            </a:r>
            <a:endParaRPr lang="cs-CZ" sz="1200" dirty="0" smtClean="0"/>
          </a:p>
          <a:p>
            <a:r>
              <a:rPr lang="cs-CZ" sz="1200" dirty="0" smtClean="0"/>
              <a:t>		</a:t>
            </a:r>
            <a:r>
              <a:rPr lang="en-US" sz="1200" dirty="0" smtClean="0"/>
              <a:t>bringing the ball under control</a:t>
            </a:r>
            <a:endParaRPr lang="cs-CZ" sz="1200" dirty="0" smtClean="0"/>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Thank</a:t>
            </a:r>
            <a:r>
              <a:rPr lang="cs-CZ" dirty="0" smtClean="0"/>
              <a:t> </a:t>
            </a:r>
            <a:r>
              <a:rPr lang="cs-CZ" dirty="0" err="1" smtClean="0"/>
              <a:t>you</a:t>
            </a:r>
            <a:r>
              <a:rPr lang="cs-CZ" dirty="0" smtClean="0"/>
              <a:t> </a:t>
            </a:r>
            <a:r>
              <a:rPr lang="cs-CZ" dirty="0" err="1" smtClean="0"/>
              <a:t>for</a:t>
            </a:r>
            <a:r>
              <a:rPr lang="cs-CZ" dirty="0" smtClean="0"/>
              <a:t> </a:t>
            </a:r>
            <a:r>
              <a:rPr lang="cs-CZ" dirty="0" err="1" smtClean="0"/>
              <a:t>your</a:t>
            </a:r>
            <a:r>
              <a:rPr lang="cs-CZ" dirty="0" smtClean="0"/>
              <a:t> </a:t>
            </a:r>
            <a:r>
              <a:rPr lang="cs-CZ" dirty="0" err="1" smtClean="0"/>
              <a:t>attention</a:t>
            </a:r>
            <a:r>
              <a:rPr lang="cs-CZ" smtClean="0"/>
              <a:t>.</a:t>
            </a:r>
            <a:endParaRPr lang="cs-CZ" dirty="0"/>
          </a:p>
        </p:txBody>
      </p:sp>
      <p:sp>
        <p:nvSpPr>
          <p:cNvPr id="3" name="Podnadpis 2"/>
          <p:cNvSpPr>
            <a:spLocks noGrp="1"/>
          </p:cNvSpPr>
          <p:nvPr>
            <p:ph type="subTitle" idx="1"/>
          </p:nvPr>
        </p:nvSpPr>
        <p:spPr/>
        <p:txBody>
          <a:bodyPr/>
          <a:lstStyle/>
          <a:p>
            <a:endParaRPr lang="cs-CZ"/>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4343" y="4941168"/>
            <a:ext cx="6135624" cy="1173480"/>
          </a:xfrm>
          <a:prstGeom prst="rect">
            <a:avLst/>
          </a:prstGeom>
        </p:spPr>
      </p:pic>
    </p:spTree>
  </p:cSld>
  <p:clrMapOvr>
    <a:masterClrMapping/>
  </p:clrMapOvr>
</p:sld>
</file>

<file path=ppt/theme/theme1.xml><?xml version="1.0" encoding="utf-8"?>
<a:theme xmlns:a="http://schemas.openxmlformats.org/drawingml/2006/main" name="Motiv4">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ＭＳ Ｐゴシック"/>
        <a:cs typeface=""/>
      </a:majorFont>
      <a:minorFont>
        <a:latin typeface="Trebuchet MS"/>
        <a:ea typeface="ＭＳ Ｐゴシック"/>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Motiv4</Template>
  <TotalTime>50</TotalTime>
  <Words>471</Words>
  <Application>Microsoft Office PowerPoint</Application>
  <PresentationFormat>Předvádění na obrazovce (4:3)</PresentationFormat>
  <Paragraphs>45</Paragraphs>
  <Slides>7</Slides>
  <Notes>0</Notes>
  <HiddenSlides>0</HiddenSlides>
  <MMClips>0</MMClips>
  <ScaleCrop>false</ScaleCrop>
  <HeadingPairs>
    <vt:vector size="4" baseType="variant">
      <vt:variant>
        <vt:lpstr>Motiv</vt:lpstr>
      </vt:variant>
      <vt:variant>
        <vt:i4>5</vt:i4>
      </vt:variant>
      <vt:variant>
        <vt:lpstr>Nadpisy snímků</vt:lpstr>
      </vt:variant>
      <vt:variant>
        <vt:i4>7</vt:i4>
      </vt:variant>
    </vt:vector>
  </HeadingPairs>
  <TitlesOfParts>
    <vt:vector size="12" baseType="lpstr">
      <vt:lpstr>Motiv4</vt:lpstr>
      <vt:lpstr>1_Směsi</vt:lpstr>
      <vt:lpstr>2_Směsi</vt:lpstr>
      <vt:lpstr>1_MU_PPTprezentace_sablona_CZ</vt:lpstr>
      <vt:lpstr>3_Směsi</vt:lpstr>
      <vt:lpstr>Soccer</vt:lpstr>
      <vt:lpstr>History of International Soccer</vt:lpstr>
      <vt:lpstr>History of Czech Soccer  </vt:lpstr>
      <vt:lpstr>Soccer Characteristics  </vt:lpstr>
      <vt:lpstr>Basic Rules of Soccer </vt:lpstr>
      <vt:lpstr>Differentiation of Soccer Skills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Fotbal</dc:title>
  <dc:creator>Josef</dc:creator>
  <cp:lastModifiedBy>zálešáková</cp:lastModifiedBy>
  <cp:revision>9</cp:revision>
  <dcterms:created xsi:type="dcterms:W3CDTF">2012-11-16T14:16:43Z</dcterms:created>
  <dcterms:modified xsi:type="dcterms:W3CDTF">2013-05-07T13:27:09Z</dcterms:modified>
</cp:coreProperties>
</file>