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7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8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11" r:id="rId5"/>
    <p:sldMasterId id="2147483724" r:id="rId6"/>
    <p:sldMasterId id="2147483736" r:id="rId7"/>
    <p:sldMasterId id="2147483748" r:id="rId8"/>
    <p:sldMasterId id="2147483760" r:id="rId9"/>
    <p:sldMasterId id="2147483772" r:id="rId10"/>
    <p:sldMasterId id="2147483785" r:id="rId11"/>
    <p:sldMasterId id="2147483797" r:id="rId12"/>
    <p:sldMasterId id="2147483809" r:id="rId13"/>
    <p:sldMasterId id="2147483821" r:id="rId14"/>
    <p:sldMasterId id="2147483835" r:id="rId15"/>
    <p:sldMasterId id="2147483848" r:id="rId16"/>
    <p:sldMasterId id="2147483860" r:id="rId17"/>
    <p:sldMasterId id="2147483872" r:id="rId18"/>
    <p:sldMasterId id="2147483884" r:id="rId19"/>
  </p:sldMasterIdLst>
  <p:sldIdLst>
    <p:sldId id="256" r:id="rId20"/>
    <p:sldId id="257" r:id="rId21"/>
    <p:sldId id="258" r:id="rId22"/>
    <p:sldId id="259" r:id="rId23"/>
    <p:sldId id="263" r:id="rId24"/>
    <p:sldId id="260" r:id="rId25"/>
    <p:sldId id="261" r:id="rId26"/>
    <p:sldId id="26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2B235-8235-4C5A-BC1C-7E589668C6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6BBBB-70F0-4FBF-A7F9-3724D2BEA1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44FC0-5EF6-4C95-AF0F-262AFBC164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7AE7-5FDD-47B0-97DC-412E68216CC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632AA-C8C6-4633-9F35-D5F739BD857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26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BF0E4899-3FB2-4F1E-BF3E-A3DDD820E94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7" descr="OPVK_MU_vlevo_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AB6E2-2067-4E86-9D9E-41AEBC4BE7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240C7-DB29-4E72-9B84-E7C397E7BC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10737-B042-4C6F-9E93-EAEA74F9C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0B9A4-801E-4E46-81D9-3F5982EDFC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B95CD-73C3-4C20-B4C9-0AEFDA7754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A6A70-09C7-4C23-A673-1F94CC6C71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43AE-8E77-4BA8-8FBB-A26282F707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BBBA4-D404-493B-9D5E-47F0A63319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31BBE-6727-495E-B95B-7C220718AF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A721E-AFF4-472E-B072-7BA4E5906F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544CB-80C7-42AC-87EF-BD05D86971B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9CEC9-C689-464C-BA85-4B82EDBA7F5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3BFD9-A89F-4BA8-9EAE-D9AE38FEA5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  <a:prstGeom prst="rect">
            <a:avLst/>
          </a:prstGeo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D55BB-A00F-4484-8539-78E4A12A91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1386-54F2-4B17-8BC8-CBE591E94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7787A-6404-4D85-B369-DA29B1DF07E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2C77-7109-4004-B833-9B8A5CF140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8A7F3-E527-4287-8E00-1D1285B8032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05784-CC88-4659-A34C-505C11B88A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E1F15-D9F2-4914-B583-F3A04F8535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5678-7B65-45C0-B5C2-B1ACEF21C2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C8B5A-B526-44B1-84F0-D5B27750FC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90EDC-A0C6-472F-844C-0CF85D9EAD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12528-58BE-4EFF-9BCF-8B6856CB088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0647E-12D1-4FED-BC99-4DA75AB54D5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6F8FA-52BD-44F5-9C34-9C4E01654A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C3746-0690-4D2A-9A4B-168C009A5A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DEA2-C93A-4BDF-9860-92CB6939AB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6530B-0D28-43D2-941E-3FEEFCF560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FDF1A-910E-4DBF-A8AD-FB63A853520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96619-FF99-4A20-85E7-D715BAB559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95FEE-892D-4D50-A791-84AD6E99B2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237F2-B747-4B1F-AC3E-68026B1D26C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PVK_MU_vlevo_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1D3F1C61-8EE3-4C30-8D4A-CACC643C09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0EB9A-7BCA-43C3-B172-2011876E139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462F0-F3A8-41A1-8BF1-23106E15B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1FAF4-031A-44C6-8BAC-FCC9D429B1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2BA10-B309-460F-93AF-67F06D35A7F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C9C0F-D0FB-4425-822D-7440F9CD728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8B8DE-15DF-4546-8898-B8BE01ECFBD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7E6EE-A0AF-44CE-8777-31E6B978BD4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7045B-50A0-4D44-A124-77C5035B026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CAA72-A449-4655-8B53-66F42BE43D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5A374-77E6-42B4-8D4E-1D41572C78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96CC-06DA-471B-9B38-36EE75F18EF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D23F5-4B9A-4E63-9B4A-25669BF1EF3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503B-E0A8-48BF-9B21-D2FE009D621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9D384-D81B-48B8-890B-DD9F4FC96D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813F0-E729-4FC8-9691-3931B258D95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7744C-6217-4350-AA6F-9198A35D0D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30C8E-8F74-45D4-ACA6-0990384819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7EB4C-AED0-4566-9D06-7073CC3B80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2B235-8235-4C5A-BC1C-7E589668C6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6BBBB-70F0-4FBF-A7F9-3724D2BEA1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44FC0-5EF6-4C95-AF0F-262AFBC164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E18AE-9D0A-4DCE-BC45-BC78BDB9821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7AE7-5FDD-47B0-97DC-412E68216CC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632AA-C8C6-4633-9F35-D5F739BD857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26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1D3F1C61-8EE3-4C30-8D4A-CACC643C09D2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7" descr="OPVK_MU_vlevo_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462F0-F3A8-41A1-8BF1-23106E15B0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1FAF4-031A-44C6-8BAC-FCC9D429B1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2BA10-B309-460F-93AF-67F06D35A7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C9C0F-D0FB-4425-822D-7440F9CD72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8B8DE-15DF-4546-8898-B8BE01ECF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7E6EE-A0AF-44CE-8777-31E6B978B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7045B-50A0-4D44-A124-77C5035B02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83521-926D-438D-8C88-883FE3E3D00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CAA72-A449-4655-8B53-66F42BE43D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5A374-77E6-42B4-8D4E-1D41572C78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96CC-06DA-471B-9B38-36EE75F18E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544CB-80C7-42AC-87EF-BD05D86971B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9CEC9-C689-464C-BA85-4B82EDBA7F5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3BFD9-A89F-4BA8-9EAE-D9AE38FEA5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D55BB-A00F-4484-8539-78E4A12A91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1386-54F2-4B17-8BC8-CBE591E94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7787A-6404-4D85-B369-DA29B1DF07E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E7F8F-729F-4867-86DB-DBCA2F7E77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2C77-7109-4004-B833-9B8A5CF140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8A7F3-E527-4287-8E00-1D1285B8032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05784-CC88-4659-A34C-505C11B88A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E1F15-D9F2-4914-B583-F3A04F8535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5678-7B65-45C0-B5C2-B1ACEF21C2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C8B5A-B526-44B1-84F0-D5B27750FC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90EDC-A0C6-472F-844C-0CF85D9EAD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0647E-12D1-4FED-BC99-4DA75AB54D5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6F8FA-52BD-44F5-9C34-9C4E01654A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C3746-0690-4D2A-9A4B-168C009A5A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E7DC5-29FB-48F4-936E-3E3AA6F4453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DEA2-C93A-4BDF-9860-92CB6939AB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6530B-0D28-43D2-941E-3FEEFCF560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FDF1A-910E-4DBF-A8AD-FB63A853520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96619-FF99-4A20-85E7-D715BAB559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95FEE-892D-4D50-A791-84AD6E99B2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237F2-B747-4B1F-AC3E-68026B1D26C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PVK_MU_vlevo_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1D3F1C61-8EE3-4C30-8D4A-CACC643C09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462F0-F3A8-41A1-8BF1-23106E15B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1FAF4-031A-44C6-8BAC-FCC9D429B1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2BA10-B309-460F-93AF-67F06D35A7F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5955C-D05B-4EE9-8CCD-0A8B6E7DC1E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C9C0F-D0FB-4425-822D-7440F9CD728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8B8DE-15DF-4546-8898-B8BE01ECFBD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7E6EE-A0AF-44CE-8777-31E6B978BD4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7045B-50A0-4D44-A124-77C5035B026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CAA72-A449-4655-8B53-66F42BE43D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5A374-77E6-42B4-8D4E-1D41572C78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96CC-06DA-471B-9B38-36EE75F18EF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503B-E0A8-48BF-9B21-D2FE009D621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9D384-D81B-48B8-890B-DD9F4FC96D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813F0-E729-4FC8-9691-3931B258D95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0D8B0-6F7A-4F08-95D6-ACCB99C921B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7744C-6217-4350-AA6F-9198A35D0D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30C8E-8F74-45D4-ACA6-0990384819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7EB4C-AED0-4566-9D06-7073CC3B80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2B235-8235-4C5A-BC1C-7E589668C6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6BBBB-70F0-4FBF-A7F9-3724D2BEA1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44FC0-5EF6-4C95-AF0F-262AFBC164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7AE7-5FDD-47B0-97DC-412E68216CC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632AA-C8C6-4633-9F35-D5F739BD857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D7008-B5A9-447A-AB11-2933B4E570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102F9-D301-4B9B-921E-8A4F5191ECF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  <a:prstGeom prst="rect">
            <a:avLst/>
          </a:prstGeo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5274D85C-C914-4BE0-AF1A-7BDCF724CC0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PVK_MU_vlevo_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BF0E4899-3FB2-4F1E-BF3E-A3DDD820E94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AB6E2-2067-4E86-9D9E-41AEBC4BE76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240C7-DB29-4E72-9B84-E7C397E7BC3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10737-B042-4C6F-9E93-EAEA74F9C55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0B9A4-801E-4E46-81D9-3F5982EDFC3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B95CD-73C3-4C20-B4C9-0AEFDA7754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A6A70-09C7-4C23-A673-1F94CC6C719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43AE-8E77-4BA8-8FBB-A26282F707F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BBBA4-D404-493B-9D5E-47F0A63319D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31BBE-6727-495E-B95B-7C220718AF5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A721E-AFF4-472E-B072-7BA4E5906F7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03489-690E-4F40-A8A4-C7E5272D813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5FBA2-9DC2-479C-8775-7972B67FFFC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40BAC-B5FF-44FA-BAFE-F009F837E0C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9A9A-884C-401D-A8EE-4433737E0C0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F3B10-B118-41AA-8414-691091D6362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CBBDE-BA8D-41D4-BCE4-5A59B4E6927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69B2D-5340-49A7-A4B1-8F1913994BF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B0C83-9B35-4EB6-8F1E-723374D034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24840-ED3B-46E6-8F15-F523769CF88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CB278-7D0B-421D-B10D-864DC3758AC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07C1B-72A0-4F1F-815F-2CB5FDC8F95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26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BF0E4899-3FB2-4F1E-BF3E-A3DDD820E94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7" descr="OPVK_MU_vlevo_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AB6E2-2067-4E86-9D9E-41AEBC4BE7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240C7-DB29-4E72-9B84-E7C397E7BC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10737-B042-4C6F-9E93-EAEA74F9C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0B9A4-801E-4E46-81D9-3F5982EDFC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B95CD-73C3-4C20-B4C9-0AEFDA7754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A6A70-09C7-4C23-A673-1F94CC6C71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43AE-8E77-4BA8-8FBB-A26282F707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BBBA4-D404-493B-9D5E-47F0A63319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31BBE-6727-495E-B95B-7C220718AF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A721E-AFF4-472E-B072-7BA4E5906F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544CB-80C7-42AC-87EF-BD05D86971B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9CEC9-C689-464C-BA85-4B82EDBA7F5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3BFD9-A89F-4BA8-9EAE-D9AE38FEA5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D55BB-A00F-4484-8539-78E4A12A91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1386-54F2-4B17-8BC8-CBE591E94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7787A-6404-4D85-B369-DA29B1DF07E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2C77-7109-4004-B833-9B8A5CF140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8A7F3-E527-4287-8E00-1D1285B8032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05784-CC88-4659-A34C-505C11B88A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E1F15-D9F2-4914-B583-F3A04F8535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5678-7B65-45C0-B5C2-B1ACEF21C2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C8B5A-B526-44B1-84F0-D5B27750FC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90EDC-A0C6-472F-844C-0CF85D9EAD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0647E-12D1-4FED-BC99-4DA75AB54D5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6F8FA-52BD-44F5-9C34-9C4E01654A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C3746-0690-4D2A-9A4B-168C009A5A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DEA2-C93A-4BDF-9860-92CB6939AB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6530B-0D28-43D2-941E-3FEEFCF560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FDF1A-910E-4DBF-A8AD-FB63A853520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96619-FF99-4A20-85E7-D715BAB559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95FEE-892D-4D50-A791-84AD6E99B2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237F2-B747-4B1F-AC3E-68026B1D26C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PVK_MU_vlevo_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1D3F1C61-8EE3-4C30-8D4A-CACC643C09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462F0-F3A8-41A1-8BF1-23106E15B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1FAF4-031A-44C6-8BAC-FCC9D429B1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2BA10-B309-460F-93AF-67F06D35A7F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C9C0F-D0FB-4425-822D-7440F9CD728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8B8DE-15DF-4546-8898-B8BE01ECFBD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7E6EE-A0AF-44CE-8777-31E6B978BD4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7045B-50A0-4D44-A124-77C5035B026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CAA72-A449-4655-8B53-66F42BE43D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5A374-77E6-42B4-8D4E-1D41572C78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96CC-06DA-471B-9B38-36EE75F18EF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503B-E0A8-48BF-9B21-D2FE009D621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9D384-D81B-48B8-890B-DD9F4FC96D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813F0-E729-4FC8-9691-3931B258D95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7744C-6217-4350-AA6F-9198A35D0D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30C8E-8F74-45D4-ACA6-0990384819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7EB4C-AED0-4566-9D06-7073CC3B80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2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image" Target="../media/image2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image" Target="../media/image1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5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image" Target="../media/image1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image" Target="../media/image2.e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2.em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image" Target="../media/image3.emf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image" Target="../media/image5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3075" name="Picture 12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1027" name="Picture 25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3075" name="Picture 12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E193AD70-0748-40B0-8C42-05BAA9377DD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099" name="Picture 10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7A3A80DA-C06B-4E12-AA74-7353CA5C226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5123" name="Picture 3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DED8C153-02B7-4825-AE81-4972CB1D6CBA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5128" name="Picture 8" descr="OPVK_MU_vlevo_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9138" y="4313238"/>
            <a:ext cx="61182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33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7171" name="Picture 3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E6C81097-B050-4ADB-A55F-95FACBC4A45D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175" name="Picture 8" descr="OPVK_MU_stred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9138" y="2789238"/>
            <a:ext cx="769778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1027" name="Picture 25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3075" name="Picture 12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E193AD70-0748-40B0-8C42-05BAA9377DD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099" name="Picture 10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7A3A80DA-C06B-4E12-AA74-7353CA5C226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5123" name="Picture 3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DED8C153-02B7-4825-AE81-4972CB1D6CBA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5128" name="Picture 8" descr="OPVK_MU_vlevo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9138" y="4313238"/>
            <a:ext cx="61182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7171" name="Picture 3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E6C81097-B050-4ADB-A55F-95FACBC4A45D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175" name="Picture 8" descr="OPVK_MU_stred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9138" y="2789238"/>
            <a:ext cx="769778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099" name="Picture 10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88BF2514-BD70-48C9-9A42-44090001741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5123" name="Picture 3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725B6CCB-543B-49BA-A3DC-D129ACD594FE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5128" name="Picture 8" descr="OPVK_MU_vlevo_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9138" y="4313238"/>
            <a:ext cx="61182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1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7171" name="Picture 3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A4262A85-F9D9-4060-A03F-2200BF373932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175" name="Picture 8" descr="OPVK_MU_stred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9138" y="2789238"/>
            <a:ext cx="769778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1027" name="Picture 25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3075" name="Picture 12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E193AD70-0748-40B0-8C42-05BAA9377DD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099" name="Picture 10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7A3A80DA-C06B-4E12-AA74-7353CA5C226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5123" name="Picture 3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DED8C153-02B7-4825-AE81-4972CB1D6CBA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5128" name="Picture 8" descr="OPVK_MU_vlevo_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9138" y="4313238"/>
            <a:ext cx="61182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83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7171" name="Picture 3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E6C81097-B050-4ADB-A55F-95FACBC4A45D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175" name="Picture 8" descr="OPVK_MU_stred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9138" y="2789238"/>
            <a:ext cx="769778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2976" y="1428736"/>
            <a:ext cx="7772400" cy="1470025"/>
          </a:xfrm>
        </p:spPr>
        <p:txBody>
          <a:bodyPr/>
          <a:lstStyle/>
          <a:p>
            <a:r>
              <a:rPr lang="cs-CZ" sz="2800" dirty="0" smtClean="0"/>
              <a:t>Volejbal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085184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7772400" cy="428629"/>
          </a:xfrm>
        </p:spPr>
        <p:txBody>
          <a:bodyPr/>
          <a:lstStyle/>
          <a:p>
            <a:r>
              <a:rPr lang="cs-CZ" dirty="0" smtClean="0"/>
              <a:t>Historie volejbalu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572560" cy="4786346"/>
          </a:xfrm>
        </p:spPr>
        <p:txBody>
          <a:bodyPr/>
          <a:lstStyle/>
          <a:p>
            <a:pPr algn="l"/>
            <a:r>
              <a:rPr lang="cs-CZ" sz="1800" dirty="0" smtClean="0"/>
              <a:t>Z písemných pramenů různých kontinentů (S. Ameriky, J. Ameriky, Asie, Evropy) se dozvídáme, že autorem volejbalu je ředitel </a:t>
            </a:r>
            <a:r>
              <a:rPr lang="cs-CZ" sz="1800" dirty="0" err="1" smtClean="0"/>
              <a:t>holyokské</a:t>
            </a:r>
            <a:r>
              <a:rPr lang="cs-CZ" sz="1800" dirty="0" smtClean="0"/>
              <a:t> koleje, prof. tělesné výchovy W. G. Morgan. Chtěl nahradit méně emocionální gymnastická cvičení nenáročnou a přitažlivou formou tělocvičné činnosti. V tělocvičně, kterou rozdělil tenisovou sítí (výška asi 183 cm) na dvě poloviny, nechal studenty odbíjet basketbalový míč z jedné poloviny na druhou. Volejbal vznikl r. 1895 ve </a:t>
            </a:r>
            <a:r>
              <a:rPr lang="cs-CZ" sz="1800" dirty="0" err="1" smtClean="0"/>
              <a:t>Springfieldu</a:t>
            </a:r>
            <a:r>
              <a:rPr lang="cs-CZ" sz="1800" dirty="0" smtClean="0"/>
              <a:t> v Massachusetts (USA). Původní název „</a:t>
            </a:r>
            <a:r>
              <a:rPr lang="cs-CZ" sz="1800" dirty="0" err="1" smtClean="0"/>
              <a:t>minonette</a:t>
            </a:r>
            <a:r>
              <a:rPr lang="cs-CZ" sz="1800" dirty="0" smtClean="0"/>
              <a:t>“ byl v r. 1896 při předvedení této nové hry ředitelům ZMCA přejmenován na </a:t>
            </a:r>
            <a:r>
              <a:rPr lang="cs-CZ" sz="1800" i="1" dirty="0" smtClean="0"/>
              <a:t>to </a:t>
            </a:r>
            <a:r>
              <a:rPr lang="cs-CZ" sz="1800" i="1" dirty="0" err="1" smtClean="0"/>
              <a:t>volley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ball</a:t>
            </a:r>
            <a:r>
              <a:rPr lang="cs-CZ" sz="1800" dirty="0" smtClean="0"/>
              <a:t>.</a:t>
            </a:r>
          </a:p>
          <a:p>
            <a:pPr algn="l"/>
            <a:endParaRPr lang="cs-CZ" sz="1800" dirty="0"/>
          </a:p>
        </p:txBody>
      </p:sp>
      <p:pic>
        <p:nvPicPr>
          <p:cNvPr id="259074" name="il_fi" descr="126255_m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14818"/>
            <a:ext cx="3643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1142984"/>
            <a:ext cx="7772400" cy="1470025"/>
          </a:xfrm>
        </p:spPr>
        <p:txBody>
          <a:bodyPr/>
          <a:lstStyle/>
          <a:p>
            <a:r>
              <a:rPr lang="cs-CZ" dirty="0" smtClean="0"/>
              <a:t>Historie volejbalu v ČR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2428868"/>
            <a:ext cx="7000924" cy="1752600"/>
          </a:xfrm>
        </p:spPr>
        <p:txBody>
          <a:bodyPr/>
          <a:lstStyle/>
          <a:p>
            <a:pPr algn="l"/>
            <a:r>
              <a:rPr lang="cs-CZ" sz="1800" dirty="0" smtClean="0"/>
              <a:t>V našich zemích se volejbal začíná rozvíjet až po první světové válce. Patří tedy mezi relativně mladé sporty. Jedním z předních propagátorů volejbalu byl J. A. </a:t>
            </a:r>
            <a:r>
              <a:rPr lang="cs-CZ" sz="1800" dirty="0" err="1" smtClean="0"/>
              <a:t>Pipal</a:t>
            </a:r>
            <a:r>
              <a:rPr lang="cs-CZ" sz="1800" dirty="0" smtClean="0"/>
              <a:t>, který od r. 1919 působil v Praze jako ředitel YMCA (</a:t>
            </a:r>
            <a:r>
              <a:rPr lang="cs-CZ" sz="1800" dirty="0" err="1" smtClean="0"/>
              <a:t>Young</a:t>
            </a:r>
            <a:r>
              <a:rPr lang="cs-CZ" sz="1800" dirty="0" smtClean="0"/>
              <a:t> Mens Christian </a:t>
            </a:r>
            <a:r>
              <a:rPr lang="cs-CZ" sz="1800" dirty="0" err="1" smtClean="0"/>
              <a:t>Association</a:t>
            </a:r>
            <a:r>
              <a:rPr lang="cs-CZ" sz="1800" dirty="0" smtClean="0"/>
              <a:t>). V roce 1921 YMCA ustanovila první volejbalovou organizaci u nás – Volejbalový svaz (Kaplan, 1987).</a:t>
            </a:r>
            <a:endParaRPr lang="cs-CZ" sz="1800" dirty="0"/>
          </a:p>
        </p:txBody>
      </p:sp>
      <p:pic>
        <p:nvPicPr>
          <p:cNvPr id="260098" name="Picture 2" descr="http://historie.volejbal-metodika.cz/img/fotos/a71bcf47dc198598ce91d33984ff70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000504"/>
            <a:ext cx="3667108" cy="2578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7772400" cy="1470025"/>
          </a:xfrm>
        </p:spPr>
        <p:txBody>
          <a:bodyPr/>
          <a:lstStyle/>
          <a:p>
            <a:r>
              <a:rPr lang="cs-CZ" dirty="0" smtClean="0"/>
              <a:t>Charakteristika hry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5786" y="2786058"/>
            <a:ext cx="7129490" cy="1752600"/>
          </a:xfrm>
        </p:spPr>
        <p:txBody>
          <a:bodyPr/>
          <a:lstStyle/>
          <a:p>
            <a:pPr algn="l"/>
            <a:r>
              <a:rPr lang="cs-CZ" sz="1800" dirty="0" smtClean="0"/>
              <a:t>Volejbal je neinvazivní sportovní hrou síťového typu, ve které se utkávají dva týmy po šesti hráčích, kteří ovládají míč částmi svého těla. Střídají se zde úkoly útočné i obranné a jedinou herní akcí můžeme body jak získat, tak i ztratit. Trvání utkání je dáno ziskem stanoveného počtu bodů v setech a dosažením určeného počtu vítězných setů.</a:t>
            </a:r>
          </a:p>
          <a:p>
            <a:pPr algn="l"/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772400" cy="1470025"/>
          </a:xfrm>
        </p:spPr>
        <p:txBody>
          <a:bodyPr/>
          <a:lstStyle/>
          <a:p>
            <a:r>
              <a:rPr lang="cs-CZ" dirty="0" smtClean="0"/>
              <a:t>Základní pravidla volejbalu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1714488"/>
            <a:ext cx="4929222" cy="385765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Utkání se hraje na 3 vítězné sety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Sety se hrají na 25 bodů (kromě 5 setu ten       se hraje pouze na 15 bodů) 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Hřiště je obdélník o rozměrech 18 x 9 m 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Síť ve výšce 2,43 m pro muže a 2,24 m  pro ženy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Účelem hry je poslat míč přes síť na zem do pole soupeře 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Míč musí být kulatý</a:t>
            </a:r>
          </a:p>
          <a:p>
            <a:pPr algn="l">
              <a:buFont typeface="Arial" pitchFamily="34" charset="0"/>
              <a:buChar char="•"/>
            </a:pP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148B7-2B33-4A10-B3C5-44D9C9E02F4B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026" name="Picture 2" descr="http://www.volny.cz/sportin/foto/prav-volejbal1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5150" y="2143116"/>
            <a:ext cx="349885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282" y="1357298"/>
            <a:ext cx="7772400" cy="1470025"/>
          </a:xfrm>
        </p:spPr>
        <p:txBody>
          <a:bodyPr/>
          <a:lstStyle/>
          <a:p>
            <a:r>
              <a:rPr lang="cs-CZ" dirty="0" smtClean="0"/>
              <a:t>Plážový volejbal - BEACH VOLEJBAL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2500306"/>
            <a:ext cx="7358114" cy="1752600"/>
          </a:xfrm>
        </p:spPr>
        <p:txBody>
          <a:bodyPr/>
          <a:lstStyle/>
          <a:p>
            <a:pPr algn="l"/>
            <a:r>
              <a:rPr lang="cs-CZ" sz="1800" dirty="0" smtClean="0"/>
              <a:t>Plážový volejbal (</a:t>
            </a:r>
            <a:r>
              <a:rPr lang="cs-CZ" sz="1800" i="1" dirty="0" err="1" smtClean="0"/>
              <a:t>beach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volleyball</a:t>
            </a:r>
            <a:r>
              <a:rPr lang="cs-CZ" sz="1800" dirty="0" smtClean="0"/>
              <a:t>) je atraktivní míčový sport, který se vyvinul z klasického šestkového volejbalu. Od doby svého vzniku si získal ve světě mnoho příznivců, z toho důvodu byl zařazen mezi sporty konající se na letních olympijských hrách. Většina pravidel je převzata z pravidel klasického volejbalu, objevují se zde ale některé odlišnosti. Např. družstvo je tvořeno pouze dvěma hráči a velikost hřiště je menší. </a:t>
            </a:r>
            <a:endParaRPr lang="cs-CZ" sz="1800" dirty="0"/>
          </a:p>
        </p:txBody>
      </p:sp>
      <p:pic>
        <p:nvPicPr>
          <p:cNvPr id="261122" name="il_fi" descr="plazovy-volejb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14818"/>
            <a:ext cx="3714776" cy="245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06" y="1000108"/>
            <a:ext cx="7772400" cy="1470025"/>
          </a:xfrm>
        </p:spPr>
        <p:txBody>
          <a:bodyPr/>
          <a:lstStyle/>
          <a:p>
            <a:r>
              <a:rPr lang="cs-CZ" dirty="0" smtClean="0"/>
              <a:t>Přehled herních činností, kombinací a systémů hry ve volejbale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857364"/>
            <a:ext cx="5050929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29" y="5013176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Motiv4">
  <a:themeElements>
    <a:clrScheme name="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Motiv4">
  <a:themeElements>
    <a:clrScheme name="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0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1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4">
  <a:themeElements>
    <a:clrScheme name="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53</TotalTime>
  <Words>224</Words>
  <Application>Microsoft Office PowerPoint</Application>
  <PresentationFormat>Předvádění na obrazovce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19</vt:i4>
      </vt:variant>
      <vt:variant>
        <vt:lpstr>Nadpisy snímků</vt:lpstr>
      </vt:variant>
      <vt:variant>
        <vt:i4>8</vt:i4>
      </vt:variant>
    </vt:vector>
  </HeadingPairs>
  <TitlesOfParts>
    <vt:vector size="27" baseType="lpstr">
      <vt:lpstr>Motiv1</vt:lpstr>
      <vt:lpstr>2_Směsi</vt:lpstr>
      <vt:lpstr>1_MU_PPTprezentace_sablona_CZ</vt:lpstr>
      <vt:lpstr>3_Směsi</vt:lpstr>
      <vt:lpstr>Motiv4</vt:lpstr>
      <vt:lpstr>1_Směsi</vt:lpstr>
      <vt:lpstr>4_Směsi</vt:lpstr>
      <vt:lpstr>2_MU_PPTprezentace_sablona_CZ</vt:lpstr>
      <vt:lpstr>5_Směsi</vt:lpstr>
      <vt:lpstr>1_Motiv4</vt:lpstr>
      <vt:lpstr>6_Směsi</vt:lpstr>
      <vt:lpstr>7_Směsi</vt:lpstr>
      <vt:lpstr>3_MU_PPTprezentace_sablona_CZ</vt:lpstr>
      <vt:lpstr>8_Směsi</vt:lpstr>
      <vt:lpstr>2_Motiv4</vt:lpstr>
      <vt:lpstr>9_Směsi</vt:lpstr>
      <vt:lpstr>10_Směsi</vt:lpstr>
      <vt:lpstr>4_MU_PPTprezentace_sablona_CZ</vt:lpstr>
      <vt:lpstr>11_Směsi</vt:lpstr>
      <vt:lpstr>Volejbal</vt:lpstr>
      <vt:lpstr>Historie volejbalu </vt:lpstr>
      <vt:lpstr>Historie volejbalu v ČR </vt:lpstr>
      <vt:lpstr>Charakteristika hry</vt:lpstr>
      <vt:lpstr>Základní pravidla volejbalu </vt:lpstr>
      <vt:lpstr>Plážový volejbal - BEACH VOLEJBAL</vt:lpstr>
      <vt:lpstr>Přehled herních činností, kombinací a systémů hry ve volejbale </vt:lpstr>
      <vt:lpstr>Děkuji za pozornost.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Volejbal</dc:title>
  <dc:creator>Josef</dc:creator>
  <cp:lastModifiedBy>zálešáková</cp:lastModifiedBy>
  <cp:revision>7</cp:revision>
  <dcterms:created xsi:type="dcterms:W3CDTF">2012-11-16T13:24:34Z</dcterms:created>
  <dcterms:modified xsi:type="dcterms:W3CDTF">2013-05-07T13:50:26Z</dcterms:modified>
</cp:coreProperties>
</file>