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7.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8.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11" r:id="rId5"/>
    <p:sldMasterId id="2147483724" r:id="rId6"/>
    <p:sldMasterId id="2147483736" r:id="rId7"/>
    <p:sldMasterId id="2147483748" r:id="rId8"/>
    <p:sldMasterId id="2147483760" r:id="rId9"/>
    <p:sldMasterId id="2147483772" r:id="rId10"/>
    <p:sldMasterId id="2147483785" r:id="rId11"/>
    <p:sldMasterId id="2147483797" r:id="rId12"/>
    <p:sldMasterId id="2147483809" r:id="rId13"/>
    <p:sldMasterId id="2147483821" r:id="rId14"/>
    <p:sldMasterId id="2147483835" r:id="rId15"/>
    <p:sldMasterId id="2147483848" r:id="rId16"/>
    <p:sldMasterId id="2147483860" r:id="rId17"/>
    <p:sldMasterId id="2147483872" r:id="rId18"/>
    <p:sldMasterId id="2147483884" r:id="rId19"/>
  </p:sldMasterIdLst>
  <p:sldIdLst>
    <p:sldId id="256" r:id="rId20"/>
    <p:sldId id="257" r:id="rId21"/>
    <p:sldId id="258" r:id="rId22"/>
    <p:sldId id="259" r:id="rId23"/>
    <p:sldId id="263" r:id="rId24"/>
    <p:sldId id="260" r:id="rId25"/>
    <p:sldId id="261" r:id="rId26"/>
    <p:sldId id="262" r:id="rId2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298" y="-9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slide" Target="slides/slide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6"/>
          <p:cNvSpPr>
            <a:spLocks noGrp="1" noChangeArrowheads="1"/>
          </p:cNvSpPr>
          <p:nvPr>
            <p:ph type="sldNum" sz="quarter" idx="11"/>
          </p:nvPr>
        </p:nvSpPr>
        <p:spPr>
          <a:ln/>
        </p:spPr>
        <p:txBody>
          <a:bodyPr/>
          <a:lstStyle>
            <a:lvl1pPr>
              <a:defRPr/>
            </a:lvl1pPr>
          </a:lstStyle>
          <a:p>
            <a:fld id="{5C42B235-8235-4C5A-BC1C-7E589668C6E9}" type="slidenum">
              <a:rPr lang="cs-CZ"/>
              <a:pPr/>
              <a:t>‹#›</a:t>
            </a:fld>
            <a:endParaRPr lang="cs-CZ"/>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BCB6BBBB-70F0-4FBF-A7F9-3724D2BEA12E}" type="slidenum">
              <a:rPr lang="cs-CZ"/>
              <a:pPr/>
              <a:t>‹#›</a:t>
            </a:fld>
            <a:endParaRPr lang="cs-CZ"/>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7FB44FC0-5EF6-4C95-AF0F-262AFBC1642C}" type="slidenum">
              <a:rPr lang="cs-CZ"/>
              <a:pPr/>
              <a:t>‹#›</a:t>
            </a:fld>
            <a:endParaRPr lang="cs-CZ"/>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8EC17AE7-5FDD-47B0-97DC-412E68216CC8}" type="slidenum">
              <a:rPr lang="cs-CZ"/>
              <a:pPr/>
              <a:t>‹#›</a:t>
            </a:fld>
            <a:endParaRPr lang="cs-CZ"/>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16922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16922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000632AA-C8C6-4633-9F35-D5F739BD8578}" type="slidenum">
              <a:rPr lang="cs-CZ"/>
              <a:pPr/>
              <a:t>‹#›</a:t>
            </a:fld>
            <a:endParaRPr lang="cs-CZ"/>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1"/>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26"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
        <p:nvSpPr>
          <p:cNvPr id="65548" name="Rectangle 12"/>
          <p:cNvSpPr>
            <a:spLocks noGrp="1" noChangeArrowheads="1"/>
          </p:cNvSpPr>
          <p:nvPr>
            <p:ph type="ctrTitle"/>
          </p:nvPr>
        </p:nvSpPr>
        <p:spPr>
          <a:xfrm>
            <a:off x="2517775" y="2565400"/>
            <a:ext cx="5688013" cy="2663825"/>
          </a:xfrm>
        </p:spPr>
        <p:txBody>
          <a:bodyPr tIns="0" bIns="0" anchor="ctr"/>
          <a:lstStyle>
            <a:lvl1pPr>
              <a:defRPr sz="3200"/>
            </a:lvl1pPr>
          </a:lstStyle>
          <a:p>
            <a:pPr lvl="0"/>
            <a:r>
              <a:rPr lang="cs-CZ" noProof="0" smtClean="0"/>
              <a:t>Klepnutím lze upravit styl předlohy nadpisů.</a:t>
            </a:r>
          </a:p>
        </p:txBody>
      </p:sp>
      <p:sp>
        <p:nvSpPr>
          <p:cNvPr id="5" name="Rectangle 1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cs-CZ" smtClean="0"/>
              <a:t>Název prezentace v zápatí</a:t>
            </a:r>
            <a:endParaRPr lang="cs-CZ"/>
          </a:p>
        </p:txBody>
      </p:sp>
      <p:sp>
        <p:nvSpPr>
          <p:cNvPr id="6" name="Rectangle 1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BF0E4899-3FB2-4F1E-BF3E-A3DDD820E948}" type="slidenum">
              <a:rPr lang="cs-CZ" smtClean="0"/>
              <a:pPr/>
              <a:t>‹#›</a:t>
            </a:fld>
            <a:endParaRPr lang="cs-CZ"/>
          </a:p>
        </p:txBody>
      </p:sp>
      <p:pic>
        <p:nvPicPr>
          <p:cNvPr id="7"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5" name="Rectangle 18"/>
          <p:cNvSpPr>
            <a:spLocks noGrp="1" noChangeArrowheads="1"/>
          </p:cNvSpPr>
          <p:nvPr>
            <p:ph type="sldNum" sz="quarter" idx="11"/>
          </p:nvPr>
        </p:nvSpPr>
        <p:spPr>
          <a:ln/>
        </p:spPr>
        <p:txBody>
          <a:bodyPr/>
          <a:lstStyle>
            <a:lvl1pPr>
              <a:defRPr/>
            </a:lvl1pPr>
          </a:lstStyle>
          <a:p>
            <a:fld id="{F42AB6E2-2067-4E86-9D9E-41AEBC4BE763}" type="slidenum">
              <a:rPr lang="cs-CZ" smtClean="0"/>
              <a:pPr/>
              <a:t>‹#›</a:t>
            </a:fld>
            <a:endParaRPr lang="cs-CZ"/>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5" name="Rectangle 18"/>
          <p:cNvSpPr>
            <a:spLocks noGrp="1" noChangeArrowheads="1"/>
          </p:cNvSpPr>
          <p:nvPr>
            <p:ph type="sldNum" sz="quarter" idx="11"/>
          </p:nvPr>
        </p:nvSpPr>
        <p:spPr>
          <a:ln/>
        </p:spPr>
        <p:txBody>
          <a:bodyPr/>
          <a:lstStyle>
            <a:lvl1pPr>
              <a:defRPr/>
            </a:lvl1pPr>
          </a:lstStyle>
          <a:p>
            <a:fld id="{FCE240C7-DB29-4E72-9B84-E7C397E7BC3B}" type="slidenum">
              <a:rPr lang="cs-CZ" smtClean="0"/>
              <a:pPr/>
              <a:t>‹#›</a:t>
            </a:fld>
            <a:endParaRPr lang="cs-CZ"/>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6" name="Rectangle 18"/>
          <p:cNvSpPr>
            <a:spLocks noGrp="1" noChangeArrowheads="1"/>
          </p:cNvSpPr>
          <p:nvPr>
            <p:ph type="sldNum" sz="quarter" idx="11"/>
          </p:nvPr>
        </p:nvSpPr>
        <p:spPr>
          <a:ln/>
        </p:spPr>
        <p:txBody>
          <a:bodyPr/>
          <a:lstStyle>
            <a:lvl1pPr>
              <a:defRPr/>
            </a:lvl1pPr>
          </a:lstStyle>
          <a:p>
            <a:fld id="{9E310737-B042-4C6F-9E93-EAEA74F9C55B}" type="slidenum">
              <a:rPr lang="cs-CZ" smtClean="0"/>
              <a:pPr/>
              <a:t>‹#›</a:t>
            </a:fld>
            <a:endParaRPr lang="cs-CZ"/>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8" name="Rectangle 18"/>
          <p:cNvSpPr>
            <a:spLocks noGrp="1" noChangeArrowheads="1"/>
          </p:cNvSpPr>
          <p:nvPr>
            <p:ph type="sldNum" sz="quarter" idx="11"/>
          </p:nvPr>
        </p:nvSpPr>
        <p:spPr>
          <a:ln/>
        </p:spPr>
        <p:txBody>
          <a:bodyPr/>
          <a:lstStyle>
            <a:lvl1pPr>
              <a:defRPr/>
            </a:lvl1pPr>
          </a:lstStyle>
          <a:p>
            <a:fld id="{2730B9A4-801E-4E46-81D9-3F5982EDFC3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4" name="Rectangle 18"/>
          <p:cNvSpPr>
            <a:spLocks noGrp="1" noChangeArrowheads="1"/>
          </p:cNvSpPr>
          <p:nvPr>
            <p:ph type="sldNum" sz="quarter" idx="11"/>
          </p:nvPr>
        </p:nvSpPr>
        <p:spPr>
          <a:ln/>
        </p:spPr>
        <p:txBody>
          <a:bodyPr/>
          <a:lstStyle>
            <a:lvl1pPr>
              <a:defRPr/>
            </a:lvl1pPr>
          </a:lstStyle>
          <a:p>
            <a:fld id="{337B95CD-73C3-4C20-B4C9-0AEFDA7754E3}" type="slidenum">
              <a:rPr lang="cs-CZ" smtClean="0"/>
              <a:pPr/>
              <a:t>‹#›</a:t>
            </a:fld>
            <a:endParaRPr lang="cs-CZ"/>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3" name="Rectangle 18"/>
          <p:cNvSpPr>
            <a:spLocks noGrp="1" noChangeArrowheads="1"/>
          </p:cNvSpPr>
          <p:nvPr>
            <p:ph type="sldNum" sz="quarter" idx="11"/>
          </p:nvPr>
        </p:nvSpPr>
        <p:spPr>
          <a:ln/>
        </p:spPr>
        <p:txBody>
          <a:bodyPr/>
          <a:lstStyle>
            <a:lvl1pPr>
              <a:defRPr/>
            </a:lvl1pPr>
          </a:lstStyle>
          <a:p>
            <a:fld id="{161A6A70-09C7-4C23-A673-1F94CC6C719B}" type="slidenum">
              <a:rPr lang="cs-CZ" smtClean="0"/>
              <a:pPr/>
              <a:t>‹#›</a:t>
            </a:fld>
            <a:endParaRPr lang="cs-CZ"/>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6" name="Rectangle 18"/>
          <p:cNvSpPr>
            <a:spLocks noGrp="1" noChangeArrowheads="1"/>
          </p:cNvSpPr>
          <p:nvPr>
            <p:ph type="sldNum" sz="quarter" idx="11"/>
          </p:nvPr>
        </p:nvSpPr>
        <p:spPr>
          <a:ln/>
        </p:spPr>
        <p:txBody>
          <a:bodyPr/>
          <a:lstStyle>
            <a:lvl1pPr>
              <a:defRPr/>
            </a:lvl1pPr>
          </a:lstStyle>
          <a:p>
            <a:fld id="{5B4643AE-8E77-4BA8-8FBB-A26282F707F0}" type="slidenum">
              <a:rPr lang="cs-CZ" smtClean="0"/>
              <a:pPr/>
              <a:t>‹#›</a:t>
            </a:fld>
            <a:endParaRPr lang="cs-CZ"/>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6" name="Rectangle 18"/>
          <p:cNvSpPr>
            <a:spLocks noGrp="1" noChangeArrowheads="1"/>
          </p:cNvSpPr>
          <p:nvPr>
            <p:ph type="sldNum" sz="quarter" idx="11"/>
          </p:nvPr>
        </p:nvSpPr>
        <p:spPr>
          <a:ln/>
        </p:spPr>
        <p:txBody>
          <a:bodyPr/>
          <a:lstStyle>
            <a:lvl1pPr>
              <a:defRPr/>
            </a:lvl1pPr>
          </a:lstStyle>
          <a:p>
            <a:fld id="{34BBBBA4-D404-493B-9D5E-47F0A63319DA}" type="slidenum">
              <a:rPr lang="cs-CZ" smtClean="0"/>
              <a:pPr/>
              <a:t>‹#›</a:t>
            </a:fld>
            <a:endParaRPr lang="cs-CZ"/>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5" name="Rectangle 18"/>
          <p:cNvSpPr>
            <a:spLocks noGrp="1" noChangeArrowheads="1"/>
          </p:cNvSpPr>
          <p:nvPr>
            <p:ph type="sldNum" sz="quarter" idx="11"/>
          </p:nvPr>
        </p:nvSpPr>
        <p:spPr>
          <a:ln/>
        </p:spPr>
        <p:txBody>
          <a:bodyPr/>
          <a:lstStyle>
            <a:lvl1pPr>
              <a:defRPr/>
            </a:lvl1pPr>
          </a:lstStyle>
          <a:p>
            <a:fld id="{5DC31BBE-6727-495E-B95B-7C220718AF5E}" type="slidenum">
              <a:rPr lang="cs-CZ" smtClean="0"/>
              <a:pPr/>
              <a:t>‹#›</a:t>
            </a:fld>
            <a:endParaRPr lang="cs-CZ"/>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500697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50069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5" name="Rectangle 18"/>
          <p:cNvSpPr>
            <a:spLocks noGrp="1" noChangeArrowheads="1"/>
          </p:cNvSpPr>
          <p:nvPr>
            <p:ph type="sldNum" sz="quarter" idx="11"/>
          </p:nvPr>
        </p:nvSpPr>
        <p:spPr>
          <a:ln/>
        </p:spPr>
        <p:txBody>
          <a:bodyPr/>
          <a:lstStyle>
            <a:lvl1pPr>
              <a:defRPr/>
            </a:lvl1pPr>
          </a:lstStyle>
          <a:p>
            <a:fld id="{B08A721E-AFF4-472E-B072-7BA4E5906F7D}" type="slidenum">
              <a:rPr lang="cs-CZ" smtClean="0"/>
              <a:pPr/>
              <a:t>‹#›</a:t>
            </a:fld>
            <a:endParaRPr lang="cs-CZ"/>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542544CB-80C7-42AC-87EF-BD05D86971BB}" type="slidenum">
              <a:rPr lang="cs-CZ"/>
              <a:pPr/>
              <a:t>‹#›</a:t>
            </a:fld>
            <a:endParaRPr lang="cs-CZ"/>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A069CEC9-C689-464C-BA85-4B82EDBA7F52}" type="slidenum">
              <a:rPr lang="cs-CZ"/>
              <a:pPr/>
              <a:t>‹#›</a:t>
            </a:fld>
            <a:endParaRPr lang="cs-CZ"/>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E673BFD9-A89F-4BA8-9EAE-D9AE38FEA550}" type="slidenum">
              <a:rPr lang="cs-CZ"/>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2517775" y="2565400"/>
            <a:ext cx="5688013" cy="2663825"/>
          </a:xfrm>
          <a:prstGeom prst="rect">
            <a:avLst/>
          </a:prstGeom>
        </p:spPr>
        <p:txBody>
          <a:bodyPr tIns="0" bIns="0" anchor="ctr"/>
          <a:lstStyle>
            <a:lvl1pPr>
              <a:defRPr sz="3200"/>
            </a:lvl1pPr>
          </a:lstStyle>
          <a:p>
            <a:pPr lvl="0"/>
            <a:r>
              <a:rPr lang="cs-CZ" noProof="0" smtClean="0"/>
              <a:t>Klepnutím lze upravit styl předlohy nadpisů.</a:t>
            </a:r>
          </a:p>
        </p:txBody>
      </p:sp>
      <p:sp>
        <p:nvSpPr>
          <p:cNvPr id="5" name="Rectangle 1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endParaRPr lang="cs-CZ"/>
          </a:p>
        </p:txBody>
      </p:sp>
      <p:sp>
        <p:nvSpPr>
          <p:cNvPr id="6" name="Rectangle 1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fld id="{27DD55BB-A00F-4484-8539-78E4A12A91E2}" type="slidenum">
              <a:rPr lang="cs-CZ"/>
              <a:pPr/>
              <a:t>‹#›</a:t>
            </a:fld>
            <a:endParaRPr lang="cs-CZ"/>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9"/>
          <p:cNvSpPr>
            <a:spLocks noGrp="1" noChangeArrowheads="1"/>
          </p:cNvSpPr>
          <p:nvPr>
            <p:ph type="sldNum" sz="quarter" idx="11"/>
          </p:nvPr>
        </p:nvSpPr>
        <p:spPr>
          <a:ln/>
        </p:spPr>
        <p:txBody>
          <a:bodyPr/>
          <a:lstStyle>
            <a:lvl1pPr>
              <a:defRPr/>
            </a:lvl1pPr>
          </a:lstStyle>
          <a:p>
            <a:fld id="{9DDA1386-54F2-4B17-8BC8-CBE591E940F1}" type="slidenum">
              <a:rPr lang="cs-CZ"/>
              <a:pPr/>
              <a:t>‹#›</a:t>
            </a:fld>
            <a:endParaRPr lang="cs-CZ"/>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9"/>
          <p:cNvSpPr>
            <a:spLocks noGrp="1" noChangeArrowheads="1"/>
          </p:cNvSpPr>
          <p:nvPr>
            <p:ph type="sldNum" sz="quarter" idx="11"/>
          </p:nvPr>
        </p:nvSpPr>
        <p:spPr>
          <a:ln/>
        </p:spPr>
        <p:txBody>
          <a:bodyPr/>
          <a:lstStyle>
            <a:lvl1pPr>
              <a:defRPr/>
            </a:lvl1pPr>
          </a:lstStyle>
          <a:p>
            <a:fld id="{4787787A-6404-4D85-B369-DA29B1DF07EF}" type="slidenum">
              <a:rPr lang="cs-CZ"/>
              <a:pPr/>
              <a:t>‹#›</a:t>
            </a:fld>
            <a:endParaRPr lang="cs-CZ"/>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9"/>
          <p:cNvSpPr>
            <a:spLocks noGrp="1" noChangeArrowheads="1"/>
          </p:cNvSpPr>
          <p:nvPr>
            <p:ph type="sldNum" sz="quarter" idx="11"/>
          </p:nvPr>
        </p:nvSpPr>
        <p:spPr>
          <a:ln/>
        </p:spPr>
        <p:txBody>
          <a:bodyPr/>
          <a:lstStyle>
            <a:lvl1pPr>
              <a:defRPr/>
            </a:lvl1pPr>
          </a:lstStyle>
          <a:p>
            <a:fld id="{350F2C77-7109-4004-B833-9B8A5CF140A4}" type="slidenum">
              <a:rPr lang="cs-CZ"/>
              <a:pPr/>
              <a:t>‹#›</a:t>
            </a:fld>
            <a:endParaRPr lang="cs-CZ"/>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fld id="{2348A7F3-E527-4287-8E00-1D1285B80324}" type="slidenum">
              <a:rPr lang="cs-CZ"/>
              <a:pPr/>
              <a:t>‹#›</a:t>
            </a:fld>
            <a:endParaRPr lang="cs-CZ"/>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fld id="{76D05784-CC88-4659-A34C-505C11B88AAB}" type="slidenum">
              <a:rPr lang="cs-CZ"/>
              <a:pPr/>
              <a:t>‹#›</a:t>
            </a:fld>
            <a:endParaRPr lang="cs-CZ"/>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BAEE1F15-D9F2-4914-B583-F3A04F853500}" type="slidenum">
              <a:rPr lang="cs-CZ"/>
              <a:pPr/>
              <a:t>‹#›</a:t>
            </a:fld>
            <a:endParaRPr lang="cs-CZ"/>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99E35678-7B65-45C0-B5C2-B1ACEF21C2E2}" type="slidenum">
              <a:rPr lang="cs-CZ"/>
              <a:pPr/>
              <a:t>‹#›</a:t>
            </a:fld>
            <a:endParaRPr lang="cs-CZ"/>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EA6C8B5A-B526-44B1-84F0-D5B27750FC8A}" type="slidenum">
              <a:rPr lang="cs-CZ"/>
              <a:pPr/>
              <a:t>‹#›</a:t>
            </a:fld>
            <a:endParaRPr lang="cs-CZ"/>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A3590EDC-A0C6-472F-844C-0CF85D9EAD28}" type="slidenum">
              <a:rPr lang="cs-CZ"/>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FFD12528-58BE-4EFF-9BCF-8B6856CB088B}" type="slidenum">
              <a:rPr lang="cs-CZ"/>
              <a:pPr/>
              <a:t>‹#›</a:t>
            </a:fld>
            <a:endParaRPr lang="cs-CZ"/>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57A0647E-12D1-4FED-BC99-4DA75AB54D56}" type="slidenum">
              <a:rPr lang="cs-CZ"/>
              <a:pPr/>
              <a:t>‹#›</a:t>
            </a:fld>
            <a:endParaRPr lang="cs-CZ"/>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2520950" y="1125538"/>
            <a:ext cx="31400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5813425" y="1125538"/>
            <a:ext cx="3141663"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3166F8FA-52BD-44F5-9C34-9C4E01654A84}" type="slidenum">
              <a:rPr lang="cs-CZ"/>
              <a:pPr/>
              <a:t>‹#›</a:t>
            </a:fld>
            <a:endParaRPr lang="cs-CZ"/>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8"/>
          <p:cNvSpPr>
            <a:spLocks noGrp="1" noChangeArrowheads="1"/>
          </p:cNvSpPr>
          <p:nvPr>
            <p:ph type="sldNum" sz="quarter" idx="11"/>
          </p:nvPr>
        </p:nvSpPr>
        <p:spPr>
          <a:ln/>
        </p:spPr>
        <p:txBody>
          <a:bodyPr/>
          <a:lstStyle>
            <a:lvl1pPr>
              <a:defRPr/>
            </a:lvl1pPr>
          </a:lstStyle>
          <a:p>
            <a:fld id="{3BDC3746-0690-4D2A-9A4B-168C009A5A0B}" type="slidenum">
              <a:rPr lang="cs-CZ"/>
              <a:pPr/>
              <a:t>‹#›</a:t>
            </a:fld>
            <a:endParaRPr lang="cs-CZ"/>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8"/>
          <p:cNvSpPr>
            <a:spLocks noGrp="1" noChangeArrowheads="1"/>
          </p:cNvSpPr>
          <p:nvPr>
            <p:ph type="sldNum" sz="quarter" idx="11"/>
          </p:nvPr>
        </p:nvSpPr>
        <p:spPr>
          <a:ln/>
        </p:spPr>
        <p:txBody>
          <a:bodyPr/>
          <a:lstStyle>
            <a:lvl1pPr>
              <a:defRPr/>
            </a:lvl1pPr>
          </a:lstStyle>
          <a:p>
            <a:fld id="{CA39DEA2-C93A-4BDF-9860-92CB6939AB36}" type="slidenum">
              <a:rPr lang="cs-CZ"/>
              <a:pPr/>
              <a:t>‹#›</a:t>
            </a:fld>
            <a:endParaRPr lang="cs-CZ"/>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8"/>
          <p:cNvSpPr>
            <a:spLocks noGrp="1" noChangeArrowheads="1"/>
          </p:cNvSpPr>
          <p:nvPr>
            <p:ph type="sldNum" sz="quarter" idx="11"/>
          </p:nvPr>
        </p:nvSpPr>
        <p:spPr>
          <a:ln/>
        </p:spPr>
        <p:txBody>
          <a:bodyPr/>
          <a:lstStyle>
            <a:lvl1pPr>
              <a:defRPr/>
            </a:lvl1pPr>
          </a:lstStyle>
          <a:p>
            <a:fld id="{B606530B-0D28-43D2-941E-3FEEFCF560A4}" type="slidenum">
              <a:rPr lang="cs-CZ"/>
              <a:pPr/>
              <a:t>‹#›</a:t>
            </a:fld>
            <a:endParaRPr lang="cs-CZ"/>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91BFDF1A-910E-4DBF-A8AD-FB63A8535208}" type="slidenum">
              <a:rPr lang="cs-CZ"/>
              <a:pPr/>
              <a:t>‹#›</a:t>
            </a:fld>
            <a:endParaRPr lang="cs-CZ"/>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AEA96619-FF99-4A20-85E7-D715BAB55945}" type="slidenum">
              <a:rPr lang="cs-CZ"/>
              <a:pPr/>
              <a:t>‹#›</a:t>
            </a:fld>
            <a:endParaRPr lang="cs-CZ"/>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01595FEE-892D-4D50-A791-84AD6E99B264}" type="slidenum">
              <a:rPr lang="cs-CZ"/>
              <a:pPr/>
              <a:t>‹#›</a:t>
            </a:fld>
            <a:endParaRPr lang="cs-CZ"/>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516237F2-B747-4B1F-AC3E-68026B1D26C5}" type="slidenum">
              <a:rPr lang="cs-CZ"/>
              <a:pPr/>
              <a:t>‹#›</a:t>
            </a:fld>
            <a:endParaRPr lang="cs-CZ"/>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3"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pic>
        <p:nvPicPr>
          <p:cNvPr id="5"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
        <p:nvSpPr>
          <p:cNvPr id="222212" name="Rectangle 4"/>
          <p:cNvSpPr>
            <a:spLocks noGrp="1" noChangeArrowheads="1"/>
          </p:cNvSpPr>
          <p:nvPr>
            <p:ph type="ctrTitle"/>
          </p:nvPr>
        </p:nvSpPr>
        <p:spPr>
          <a:xfrm>
            <a:off x="2517775" y="2728913"/>
            <a:ext cx="5688013" cy="2157412"/>
          </a:xfrm>
        </p:spPr>
        <p:txBody>
          <a:bodyPr tIns="0" bIns="0" anchor="ctr"/>
          <a:lstStyle>
            <a:lvl1pPr>
              <a:defRPr sz="3200"/>
            </a:lvl1pPr>
          </a:lstStyle>
          <a:p>
            <a:pPr lvl="0"/>
            <a:r>
              <a:rPr lang="cs-CZ" noProof="0" smtClean="0"/>
              <a:t>Klepnutím lze upravit styl předlohy nadpisů.</a:t>
            </a:r>
          </a:p>
        </p:txBody>
      </p:sp>
      <p:sp>
        <p:nvSpPr>
          <p:cNvPr id="6"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cs-CZ"/>
              <a:t>Název prezentace v zápatí</a:t>
            </a:r>
          </a:p>
        </p:txBody>
      </p:sp>
      <p:sp>
        <p:nvSpPr>
          <p:cNvPr id="7"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1D3F1C61-8EE3-4C30-8D4A-CACC643C09D2}" type="slidenum">
              <a:rPr lang="cs-CZ"/>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5270EB9A-7BCA-43C3-B172-2011876E1395}" type="slidenum">
              <a:rPr lang="cs-CZ"/>
              <a:pPr/>
              <a:t>‹#›</a:t>
            </a:fld>
            <a:endParaRPr lang="cs-CZ"/>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E0F462F0-F3A8-41A1-8BF1-23106E15B0F1}" type="slidenum">
              <a:rPr lang="cs-CZ"/>
              <a:pPr/>
              <a:t>‹#›</a:t>
            </a:fld>
            <a:endParaRPr lang="cs-CZ"/>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81A1FAF4-031A-44C6-8BAC-FCC9D429B1E3}" type="slidenum">
              <a:rPr lang="cs-CZ"/>
              <a:pPr/>
              <a:t>‹#›</a:t>
            </a:fld>
            <a:endParaRPr lang="cs-CZ"/>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6552BA10-B309-460F-93AF-67F06D35A7F9}" type="slidenum">
              <a:rPr lang="cs-CZ"/>
              <a:pPr/>
              <a:t>‹#›</a:t>
            </a:fld>
            <a:endParaRPr lang="cs-CZ"/>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7"/>
          <p:cNvSpPr>
            <a:spLocks noGrp="1" noChangeArrowheads="1"/>
          </p:cNvSpPr>
          <p:nvPr>
            <p:ph type="sldNum" sz="quarter" idx="11"/>
          </p:nvPr>
        </p:nvSpPr>
        <p:spPr>
          <a:ln/>
        </p:spPr>
        <p:txBody>
          <a:bodyPr/>
          <a:lstStyle>
            <a:lvl1pPr>
              <a:defRPr/>
            </a:lvl1pPr>
          </a:lstStyle>
          <a:p>
            <a:fld id="{913C9C0F-D0FB-4425-822D-7440F9CD7289}" type="slidenum">
              <a:rPr lang="cs-CZ"/>
              <a:pPr/>
              <a:t>‹#›</a:t>
            </a:fld>
            <a:endParaRPr lang="cs-CZ"/>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7"/>
          <p:cNvSpPr>
            <a:spLocks noGrp="1" noChangeArrowheads="1"/>
          </p:cNvSpPr>
          <p:nvPr>
            <p:ph type="sldNum" sz="quarter" idx="11"/>
          </p:nvPr>
        </p:nvSpPr>
        <p:spPr>
          <a:ln/>
        </p:spPr>
        <p:txBody>
          <a:bodyPr/>
          <a:lstStyle>
            <a:lvl1pPr>
              <a:defRPr/>
            </a:lvl1pPr>
          </a:lstStyle>
          <a:p>
            <a:fld id="{4348B8DE-15DF-4546-8898-B8BE01ECFBDB}" type="slidenum">
              <a:rPr lang="cs-CZ"/>
              <a:pPr/>
              <a:t>‹#›</a:t>
            </a:fld>
            <a:endParaRPr lang="cs-CZ"/>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7"/>
          <p:cNvSpPr>
            <a:spLocks noGrp="1" noChangeArrowheads="1"/>
          </p:cNvSpPr>
          <p:nvPr>
            <p:ph type="sldNum" sz="quarter" idx="11"/>
          </p:nvPr>
        </p:nvSpPr>
        <p:spPr>
          <a:ln/>
        </p:spPr>
        <p:txBody>
          <a:bodyPr/>
          <a:lstStyle>
            <a:lvl1pPr>
              <a:defRPr/>
            </a:lvl1pPr>
          </a:lstStyle>
          <a:p>
            <a:fld id="{D117E6EE-A0AF-44CE-8777-31E6B978BD4D}" type="slidenum">
              <a:rPr lang="cs-CZ"/>
              <a:pPr/>
              <a:t>‹#›</a:t>
            </a:fld>
            <a:endParaRPr lang="cs-CZ"/>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1FC7045B-50A0-4D44-A124-77C5035B0266}" type="slidenum">
              <a:rPr lang="cs-CZ"/>
              <a:pPr/>
              <a:t>‹#›</a:t>
            </a:fld>
            <a:endParaRPr lang="cs-CZ"/>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AEDCAA72-A449-4655-8B53-66F42BE43D28}" type="slidenum">
              <a:rPr lang="cs-CZ"/>
              <a:pPr/>
              <a:t>‹#›</a:t>
            </a:fld>
            <a:endParaRPr lang="cs-CZ"/>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6EA5A374-77E6-42B4-8D4E-1D41572C78FD}" type="slidenum">
              <a:rPr lang="cs-CZ"/>
              <a:pPr/>
              <a:t>‹#›</a:t>
            </a:fld>
            <a:endParaRPr lang="cs-CZ"/>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267652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2676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52EC96CC-06DA-471B-9B38-36EE75F18EFB}" type="slidenum">
              <a:rPr lang="cs-CZ"/>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7A2D23F5-4B9A-4E63-9B4A-25669BF1EF35}" type="slidenum">
              <a:rPr lang="cs-CZ"/>
              <a:pPr/>
              <a:t>‹#›</a:t>
            </a:fld>
            <a:endParaRPr lang="cs-CZ"/>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A16A503B-E0A8-48BF-9B21-D2FE009D621C}" type="slidenum">
              <a:rPr lang="cs-CZ"/>
              <a:pPr/>
              <a:t>‹#›</a:t>
            </a:fld>
            <a:endParaRPr lang="cs-CZ"/>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B179D384-D81B-48B8-890B-DD9F4FC96DBE}" type="slidenum">
              <a:rPr lang="cs-CZ"/>
              <a:pPr/>
              <a:t>‹#›</a:t>
            </a:fld>
            <a:endParaRPr lang="cs-CZ"/>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177813F0-E729-4FC8-9691-3931B258D958}" type="slidenum">
              <a:rPr lang="cs-CZ"/>
              <a:pPr/>
              <a:t>‹#›</a:t>
            </a:fld>
            <a:endParaRPr lang="cs-CZ"/>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4397744C-6217-4350-AA6F-9198A35D0DF5}" type="slidenum">
              <a:rPr lang="cs-CZ"/>
              <a:pPr/>
              <a:t>‹#›</a:t>
            </a:fld>
            <a:endParaRPr lang="cs-CZ"/>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6"/>
          <p:cNvSpPr>
            <a:spLocks noGrp="1" noChangeArrowheads="1"/>
          </p:cNvSpPr>
          <p:nvPr>
            <p:ph type="sldNum" sz="quarter" idx="11"/>
          </p:nvPr>
        </p:nvSpPr>
        <p:spPr>
          <a:ln/>
        </p:spPr>
        <p:txBody>
          <a:bodyPr/>
          <a:lstStyle>
            <a:lvl1pPr>
              <a:defRPr/>
            </a:lvl1pPr>
          </a:lstStyle>
          <a:p>
            <a:fld id="{99930C8E-8F74-45D4-ACA6-099038481954}" type="slidenum">
              <a:rPr lang="cs-CZ"/>
              <a:pPr/>
              <a:t>‹#›</a:t>
            </a:fld>
            <a:endParaRPr lang="cs-CZ"/>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6"/>
          <p:cNvSpPr>
            <a:spLocks noGrp="1" noChangeArrowheads="1"/>
          </p:cNvSpPr>
          <p:nvPr>
            <p:ph type="sldNum" sz="quarter" idx="11"/>
          </p:nvPr>
        </p:nvSpPr>
        <p:spPr>
          <a:ln/>
        </p:spPr>
        <p:txBody>
          <a:bodyPr/>
          <a:lstStyle>
            <a:lvl1pPr>
              <a:defRPr/>
            </a:lvl1pPr>
          </a:lstStyle>
          <a:p>
            <a:fld id="{5557EB4C-AED0-4566-9D06-7073CC3B80D5}" type="slidenum">
              <a:rPr lang="cs-CZ"/>
              <a:pPr/>
              <a:t>‹#›</a:t>
            </a:fld>
            <a:endParaRPr lang="cs-CZ"/>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6"/>
          <p:cNvSpPr>
            <a:spLocks noGrp="1" noChangeArrowheads="1"/>
          </p:cNvSpPr>
          <p:nvPr>
            <p:ph type="sldNum" sz="quarter" idx="11"/>
          </p:nvPr>
        </p:nvSpPr>
        <p:spPr>
          <a:ln/>
        </p:spPr>
        <p:txBody>
          <a:bodyPr/>
          <a:lstStyle>
            <a:lvl1pPr>
              <a:defRPr/>
            </a:lvl1pPr>
          </a:lstStyle>
          <a:p>
            <a:fld id="{5C42B235-8235-4C5A-BC1C-7E589668C6E9}" type="slidenum">
              <a:rPr lang="cs-CZ"/>
              <a:pPr/>
              <a:t>‹#›</a:t>
            </a:fld>
            <a:endParaRPr lang="cs-CZ"/>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BCB6BBBB-70F0-4FBF-A7F9-3724D2BEA12E}" type="slidenum">
              <a:rPr lang="cs-CZ"/>
              <a:pPr/>
              <a:t>‹#›</a:t>
            </a:fld>
            <a:endParaRPr lang="cs-CZ"/>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7FB44FC0-5EF6-4C95-AF0F-262AFBC1642C}" type="slidenum">
              <a:rPr lang="cs-CZ"/>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2520950" y="1125538"/>
            <a:ext cx="31400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5813425" y="1125538"/>
            <a:ext cx="3141663"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F3DE18AE-9D0A-4DCE-BC45-BC78BDB98210}" type="slidenum">
              <a:rPr lang="cs-CZ"/>
              <a:pPr/>
              <a:t>‹#›</a:t>
            </a:fld>
            <a:endParaRPr lang="cs-CZ"/>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8EC17AE7-5FDD-47B0-97DC-412E68216CC8}" type="slidenum">
              <a:rPr lang="cs-CZ"/>
              <a:pPr/>
              <a:t>‹#›</a:t>
            </a:fld>
            <a:endParaRPr lang="cs-CZ"/>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16922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16922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000632AA-C8C6-4633-9F35-D5F739BD8578}" type="slidenum">
              <a:rPr lang="cs-CZ"/>
              <a:pPr/>
              <a:t>‹#›</a:t>
            </a:fld>
            <a:endParaRPr lang="cs-CZ"/>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1"/>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26"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
        <p:nvSpPr>
          <p:cNvPr id="65548" name="Rectangle 12"/>
          <p:cNvSpPr>
            <a:spLocks noGrp="1" noChangeArrowheads="1"/>
          </p:cNvSpPr>
          <p:nvPr>
            <p:ph type="ctrTitle"/>
          </p:nvPr>
        </p:nvSpPr>
        <p:spPr>
          <a:xfrm>
            <a:off x="2517775" y="2565400"/>
            <a:ext cx="5688013" cy="2663825"/>
          </a:xfrm>
        </p:spPr>
        <p:txBody>
          <a:bodyPr tIns="0" bIns="0" anchor="ctr"/>
          <a:lstStyle>
            <a:lvl1pPr>
              <a:defRPr sz="3200"/>
            </a:lvl1pPr>
          </a:lstStyle>
          <a:p>
            <a:pPr lvl="0"/>
            <a:r>
              <a:rPr lang="cs-CZ" noProof="0" smtClean="0"/>
              <a:t>Klepnutím lze upravit styl předlohy nadpisů.</a:t>
            </a:r>
          </a:p>
        </p:txBody>
      </p:sp>
      <p:sp>
        <p:nvSpPr>
          <p:cNvPr id="5" name="Rectangle 1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cs-CZ" smtClean="0"/>
              <a:t>Název prezentace v zápatí</a:t>
            </a:r>
            <a:endParaRPr lang="cs-CZ"/>
          </a:p>
        </p:txBody>
      </p:sp>
      <p:sp>
        <p:nvSpPr>
          <p:cNvPr id="6" name="Rectangle 1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1D3F1C61-8EE3-4C30-8D4A-CACC643C09D2}" type="slidenum">
              <a:rPr lang="cs-CZ" smtClean="0"/>
              <a:pPr/>
              <a:t>‹#›</a:t>
            </a:fld>
            <a:endParaRPr lang="cs-CZ"/>
          </a:p>
        </p:txBody>
      </p:sp>
      <p:pic>
        <p:nvPicPr>
          <p:cNvPr id="7"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5" name="Rectangle 18"/>
          <p:cNvSpPr>
            <a:spLocks noGrp="1" noChangeArrowheads="1"/>
          </p:cNvSpPr>
          <p:nvPr>
            <p:ph type="sldNum" sz="quarter" idx="11"/>
          </p:nvPr>
        </p:nvSpPr>
        <p:spPr>
          <a:ln/>
        </p:spPr>
        <p:txBody>
          <a:bodyPr/>
          <a:lstStyle>
            <a:lvl1pPr>
              <a:defRPr/>
            </a:lvl1pPr>
          </a:lstStyle>
          <a:p>
            <a:fld id="{E0F462F0-F3A8-41A1-8BF1-23106E15B0F1}" type="slidenum">
              <a:rPr lang="cs-CZ" smtClean="0"/>
              <a:pPr/>
              <a:t>‹#›</a:t>
            </a:fld>
            <a:endParaRPr lang="cs-CZ"/>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5" name="Rectangle 18"/>
          <p:cNvSpPr>
            <a:spLocks noGrp="1" noChangeArrowheads="1"/>
          </p:cNvSpPr>
          <p:nvPr>
            <p:ph type="sldNum" sz="quarter" idx="11"/>
          </p:nvPr>
        </p:nvSpPr>
        <p:spPr>
          <a:ln/>
        </p:spPr>
        <p:txBody>
          <a:bodyPr/>
          <a:lstStyle>
            <a:lvl1pPr>
              <a:defRPr/>
            </a:lvl1pPr>
          </a:lstStyle>
          <a:p>
            <a:fld id="{81A1FAF4-031A-44C6-8BAC-FCC9D429B1E3}" type="slidenum">
              <a:rPr lang="cs-CZ" smtClean="0"/>
              <a:pPr/>
              <a:t>‹#›</a:t>
            </a:fld>
            <a:endParaRPr lang="cs-CZ"/>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6" name="Rectangle 18"/>
          <p:cNvSpPr>
            <a:spLocks noGrp="1" noChangeArrowheads="1"/>
          </p:cNvSpPr>
          <p:nvPr>
            <p:ph type="sldNum" sz="quarter" idx="11"/>
          </p:nvPr>
        </p:nvSpPr>
        <p:spPr>
          <a:ln/>
        </p:spPr>
        <p:txBody>
          <a:bodyPr/>
          <a:lstStyle>
            <a:lvl1pPr>
              <a:defRPr/>
            </a:lvl1pPr>
          </a:lstStyle>
          <a:p>
            <a:fld id="{6552BA10-B309-460F-93AF-67F06D35A7F9}" type="slidenum">
              <a:rPr lang="cs-CZ" smtClean="0"/>
              <a:pPr/>
              <a:t>‹#›</a:t>
            </a:fld>
            <a:endParaRPr lang="cs-CZ"/>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8" name="Rectangle 18"/>
          <p:cNvSpPr>
            <a:spLocks noGrp="1" noChangeArrowheads="1"/>
          </p:cNvSpPr>
          <p:nvPr>
            <p:ph type="sldNum" sz="quarter" idx="11"/>
          </p:nvPr>
        </p:nvSpPr>
        <p:spPr>
          <a:ln/>
        </p:spPr>
        <p:txBody>
          <a:bodyPr/>
          <a:lstStyle>
            <a:lvl1pPr>
              <a:defRPr/>
            </a:lvl1pPr>
          </a:lstStyle>
          <a:p>
            <a:fld id="{913C9C0F-D0FB-4425-822D-7440F9CD7289}" type="slidenum">
              <a:rPr lang="cs-CZ" smtClean="0"/>
              <a:pPr/>
              <a:t>‹#›</a:t>
            </a:fld>
            <a:endParaRPr lang="cs-CZ"/>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4" name="Rectangle 18"/>
          <p:cNvSpPr>
            <a:spLocks noGrp="1" noChangeArrowheads="1"/>
          </p:cNvSpPr>
          <p:nvPr>
            <p:ph type="sldNum" sz="quarter" idx="11"/>
          </p:nvPr>
        </p:nvSpPr>
        <p:spPr>
          <a:ln/>
        </p:spPr>
        <p:txBody>
          <a:bodyPr/>
          <a:lstStyle>
            <a:lvl1pPr>
              <a:defRPr/>
            </a:lvl1pPr>
          </a:lstStyle>
          <a:p>
            <a:fld id="{4348B8DE-15DF-4546-8898-B8BE01ECFBDB}" type="slidenum">
              <a:rPr lang="cs-CZ" smtClean="0"/>
              <a:pPr/>
              <a:t>‹#›</a:t>
            </a:fld>
            <a:endParaRPr lang="cs-CZ"/>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3" name="Rectangle 18"/>
          <p:cNvSpPr>
            <a:spLocks noGrp="1" noChangeArrowheads="1"/>
          </p:cNvSpPr>
          <p:nvPr>
            <p:ph type="sldNum" sz="quarter" idx="11"/>
          </p:nvPr>
        </p:nvSpPr>
        <p:spPr>
          <a:ln/>
        </p:spPr>
        <p:txBody>
          <a:bodyPr/>
          <a:lstStyle>
            <a:lvl1pPr>
              <a:defRPr/>
            </a:lvl1pPr>
          </a:lstStyle>
          <a:p>
            <a:fld id="{D117E6EE-A0AF-44CE-8777-31E6B978BD4D}" type="slidenum">
              <a:rPr lang="cs-CZ" smtClean="0"/>
              <a:pPr/>
              <a:t>‹#›</a:t>
            </a:fld>
            <a:endParaRPr lang="cs-CZ"/>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6" name="Rectangle 18"/>
          <p:cNvSpPr>
            <a:spLocks noGrp="1" noChangeArrowheads="1"/>
          </p:cNvSpPr>
          <p:nvPr>
            <p:ph type="sldNum" sz="quarter" idx="11"/>
          </p:nvPr>
        </p:nvSpPr>
        <p:spPr>
          <a:ln/>
        </p:spPr>
        <p:txBody>
          <a:bodyPr/>
          <a:lstStyle>
            <a:lvl1pPr>
              <a:defRPr/>
            </a:lvl1pPr>
          </a:lstStyle>
          <a:p>
            <a:fld id="{1FC7045B-50A0-4D44-A124-77C5035B0266}" type="slidenum">
              <a:rPr lang="cs-CZ" smtClean="0"/>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8"/>
          <p:cNvSpPr>
            <a:spLocks noGrp="1" noChangeArrowheads="1"/>
          </p:cNvSpPr>
          <p:nvPr>
            <p:ph type="sldNum" sz="quarter" idx="11"/>
          </p:nvPr>
        </p:nvSpPr>
        <p:spPr>
          <a:ln/>
        </p:spPr>
        <p:txBody>
          <a:bodyPr/>
          <a:lstStyle>
            <a:lvl1pPr>
              <a:defRPr/>
            </a:lvl1pPr>
          </a:lstStyle>
          <a:p>
            <a:fld id="{C7583521-926D-438D-8C88-883FE3E3D008}" type="slidenum">
              <a:rPr lang="cs-CZ"/>
              <a:pPr/>
              <a:t>‹#›</a:t>
            </a:fld>
            <a:endParaRPr lang="cs-CZ"/>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6" name="Rectangle 18"/>
          <p:cNvSpPr>
            <a:spLocks noGrp="1" noChangeArrowheads="1"/>
          </p:cNvSpPr>
          <p:nvPr>
            <p:ph type="sldNum" sz="quarter" idx="11"/>
          </p:nvPr>
        </p:nvSpPr>
        <p:spPr>
          <a:ln/>
        </p:spPr>
        <p:txBody>
          <a:bodyPr/>
          <a:lstStyle>
            <a:lvl1pPr>
              <a:defRPr/>
            </a:lvl1pPr>
          </a:lstStyle>
          <a:p>
            <a:fld id="{AEDCAA72-A449-4655-8B53-66F42BE43D28}" type="slidenum">
              <a:rPr lang="cs-CZ" smtClean="0"/>
              <a:pPr/>
              <a:t>‹#›</a:t>
            </a:fld>
            <a:endParaRPr lang="cs-CZ"/>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5" name="Rectangle 18"/>
          <p:cNvSpPr>
            <a:spLocks noGrp="1" noChangeArrowheads="1"/>
          </p:cNvSpPr>
          <p:nvPr>
            <p:ph type="sldNum" sz="quarter" idx="11"/>
          </p:nvPr>
        </p:nvSpPr>
        <p:spPr>
          <a:ln/>
        </p:spPr>
        <p:txBody>
          <a:bodyPr/>
          <a:lstStyle>
            <a:lvl1pPr>
              <a:defRPr/>
            </a:lvl1pPr>
          </a:lstStyle>
          <a:p>
            <a:fld id="{6EA5A374-77E6-42B4-8D4E-1D41572C78FD}" type="slidenum">
              <a:rPr lang="cs-CZ" smtClean="0"/>
              <a:pPr/>
              <a:t>‹#›</a:t>
            </a:fld>
            <a:endParaRPr lang="cs-CZ"/>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500697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50069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5" name="Rectangle 18"/>
          <p:cNvSpPr>
            <a:spLocks noGrp="1" noChangeArrowheads="1"/>
          </p:cNvSpPr>
          <p:nvPr>
            <p:ph type="sldNum" sz="quarter" idx="11"/>
          </p:nvPr>
        </p:nvSpPr>
        <p:spPr>
          <a:ln/>
        </p:spPr>
        <p:txBody>
          <a:bodyPr/>
          <a:lstStyle>
            <a:lvl1pPr>
              <a:defRPr/>
            </a:lvl1pPr>
          </a:lstStyle>
          <a:p>
            <a:fld id="{52EC96CC-06DA-471B-9B38-36EE75F18EFB}" type="slidenum">
              <a:rPr lang="cs-CZ" smtClean="0"/>
              <a:pPr/>
              <a:t>‹#›</a:t>
            </a:fld>
            <a:endParaRPr lang="cs-CZ"/>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542544CB-80C7-42AC-87EF-BD05D86971BB}" type="slidenum">
              <a:rPr lang="cs-CZ"/>
              <a:pPr/>
              <a:t>‹#›</a:t>
            </a:fld>
            <a:endParaRPr lang="cs-CZ"/>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A069CEC9-C689-464C-BA85-4B82EDBA7F52}" type="slidenum">
              <a:rPr lang="cs-CZ"/>
              <a:pPr/>
              <a:t>‹#›</a:t>
            </a:fld>
            <a:endParaRPr lang="cs-CZ"/>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E673BFD9-A89F-4BA8-9EAE-D9AE38FEA550}" type="slidenum">
              <a:rPr lang="cs-CZ"/>
              <a:pPr/>
              <a:t>‹#›</a:t>
            </a:fld>
            <a:endParaRPr lang="cs-CZ"/>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fld id="{27DD55BB-A00F-4484-8539-78E4A12A91E2}" type="slidenum">
              <a:rPr lang="cs-CZ"/>
              <a:pPr/>
              <a:t>‹#›</a:t>
            </a:fld>
            <a:endParaRPr lang="cs-CZ"/>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9"/>
          <p:cNvSpPr>
            <a:spLocks noGrp="1" noChangeArrowheads="1"/>
          </p:cNvSpPr>
          <p:nvPr>
            <p:ph type="sldNum" sz="quarter" idx="11"/>
          </p:nvPr>
        </p:nvSpPr>
        <p:spPr>
          <a:ln/>
        </p:spPr>
        <p:txBody>
          <a:bodyPr/>
          <a:lstStyle>
            <a:lvl1pPr>
              <a:defRPr/>
            </a:lvl1pPr>
          </a:lstStyle>
          <a:p>
            <a:fld id="{9DDA1386-54F2-4B17-8BC8-CBE591E940F1}" type="slidenum">
              <a:rPr lang="cs-CZ"/>
              <a:pPr/>
              <a:t>‹#›</a:t>
            </a:fld>
            <a:endParaRPr lang="cs-CZ"/>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9"/>
          <p:cNvSpPr>
            <a:spLocks noGrp="1" noChangeArrowheads="1"/>
          </p:cNvSpPr>
          <p:nvPr>
            <p:ph type="sldNum" sz="quarter" idx="11"/>
          </p:nvPr>
        </p:nvSpPr>
        <p:spPr>
          <a:ln/>
        </p:spPr>
        <p:txBody>
          <a:bodyPr/>
          <a:lstStyle>
            <a:lvl1pPr>
              <a:defRPr/>
            </a:lvl1pPr>
          </a:lstStyle>
          <a:p>
            <a:fld id="{4787787A-6404-4D85-B369-DA29B1DF07EF}" type="slidenum">
              <a:rPr lang="cs-CZ"/>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8"/>
          <p:cNvSpPr>
            <a:spLocks noGrp="1" noChangeArrowheads="1"/>
          </p:cNvSpPr>
          <p:nvPr>
            <p:ph type="sldNum" sz="quarter" idx="11"/>
          </p:nvPr>
        </p:nvSpPr>
        <p:spPr>
          <a:ln/>
        </p:spPr>
        <p:txBody>
          <a:bodyPr/>
          <a:lstStyle>
            <a:lvl1pPr>
              <a:defRPr/>
            </a:lvl1pPr>
          </a:lstStyle>
          <a:p>
            <a:fld id="{2EBE7F8F-729F-4867-86DB-DBCA2F7E770B}" type="slidenum">
              <a:rPr lang="cs-CZ"/>
              <a:pPr/>
              <a:t>‹#›</a:t>
            </a:fld>
            <a:endParaRPr lang="cs-CZ"/>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9"/>
          <p:cNvSpPr>
            <a:spLocks noGrp="1" noChangeArrowheads="1"/>
          </p:cNvSpPr>
          <p:nvPr>
            <p:ph type="sldNum" sz="quarter" idx="11"/>
          </p:nvPr>
        </p:nvSpPr>
        <p:spPr>
          <a:ln/>
        </p:spPr>
        <p:txBody>
          <a:bodyPr/>
          <a:lstStyle>
            <a:lvl1pPr>
              <a:defRPr/>
            </a:lvl1pPr>
          </a:lstStyle>
          <a:p>
            <a:fld id="{350F2C77-7109-4004-B833-9B8A5CF140A4}" type="slidenum">
              <a:rPr lang="cs-CZ"/>
              <a:pPr/>
              <a:t>‹#›</a:t>
            </a:fld>
            <a:endParaRPr lang="cs-CZ"/>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fld id="{2348A7F3-E527-4287-8E00-1D1285B80324}" type="slidenum">
              <a:rPr lang="cs-CZ"/>
              <a:pPr/>
              <a:t>‹#›</a:t>
            </a:fld>
            <a:endParaRPr lang="cs-CZ"/>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fld id="{76D05784-CC88-4659-A34C-505C11B88AAB}" type="slidenum">
              <a:rPr lang="cs-CZ"/>
              <a:pPr/>
              <a:t>‹#›</a:t>
            </a:fld>
            <a:endParaRPr lang="cs-CZ"/>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BAEE1F15-D9F2-4914-B583-F3A04F853500}" type="slidenum">
              <a:rPr lang="cs-CZ"/>
              <a:pPr/>
              <a:t>‹#›</a:t>
            </a:fld>
            <a:endParaRPr lang="cs-CZ"/>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99E35678-7B65-45C0-B5C2-B1ACEF21C2E2}" type="slidenum">
              <a:rPr lang="cs-CZ"/>
              <a:pPr/>
              <a:t>‹#›</a:t>
            </a:fld>
            <a:endParaRPr lang="cs-CZ"/>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EA6C8B5A-B526-44B1-84F0-D5B27750FC8A}" type="slidenum">
              <a:rPr lang="cs-CZ"/>
              <a:pPr/>
              <a:t>‹#›</a:t>
            </a:fld>
            <a:endParaRPr lang="cs-CZ"/>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A3590EDC-A0C6-472F-844C-0CF85D9EAD28}" type="slidenum">
              <a:rPr lang="cs-CZ"/>
              <a:pPr/>
              <a:t>‹#›</a:t>
            </a:fld>
            <a:endParaRPr lang="cs-CZ"/>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57A0647E-12D1-4FED-BC99-4DA75AB54D56}" type="slidenum">
              <a:rPr lang="cs-CZ"/>
              <a:pPr/>
              <a:t>‹#›</a:t>
            </a:fld>
            <a:endParaRPr lang="cs-CZ"/>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2520950" y="1125538"/>
            <a:ext cx="31400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5813425" y="1125538"/>
            <a:ext cx="3141663"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3166F8FA-52BD-44F5-9C34-9C4E01654A84}" type="slidenum">
              <a:rPr lang="cs-CZ"/>
              <a:pPr/>
              <a:t>‹#›</a:t>
            </a:fld>
            <a:endParaRPr lang="cs-CZ"/>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8"/>
          <p:cNvSpPr>
            <a:spLocks noGrp="1" noChangeArrowheads="1"/>
          </p:cNvSpPr>
          <p:nvPr>
            <p:ph type="sldNum" sz="quarter" idx="11"/>
          </p:nvPr>
        </p:nvSpPr>
        <p:spPr>
          <a:ln/>
        </p:spPr>
        <p:txBody>
          <a:bodyPr/>
          <a:lstStyle>
            <a:lvl1pPr>
              <a:defRPr/>
            </a:lvl1pPr>
          </a:lstStyle>
          <a:p>
            <a:fld id="{3BDC3746-0690-4D2A-9A4B-168C009A5A0B}" type="slidenum">
              <a:rPr lang="cs-CZ"/>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8"/>
          <p:cNvSpPr>
            <a:spLocks noGrp="1" noChangeArrowheads="1"/>
          </p:cNvSpPr>
          <p:nvPr>
            <p:ph type="sldNum" sz="quarter" idx="11"/>
          </p:nvPr>
        </p:nvSpPr>
        <p:spPr>
          <a:ln/>
        </p:spPr>
        <p:txBody>
          <a:bodyPr/>
          <a:lstStyle>
            <a:lvl1pPr>
              <a:defRPr/>
            </a:lvl1pPr>
          </a:lstStyle>
          <a:p>
            <a:fld id="{2DFE7DC5-29FB-48F4-936E-3E3AA6F44532}" type="slidenum">
              <a:rPr lang="cs-CZ"/>
              <a:pPr/>
              <a:t>‹#›</a:t>
            </a:fld>
            <a:endParaRPr lang="cs-CZ"/>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8"/>
          <p:cNvSpPr>
            <a:spLocks noGrp="1" noChangeArrowheads="1"/>
          </p:cNvSpPr>
          <p:nvPr>
            <p:ph type="sldNum" sz="quarter" idx="11"/>
          </p:nvPr>
        </p:nvSpPr>
        <p:spPr>
          <a:ln/>
        </p:spPr>
        <p:txBody>
          <a:bodyPr/>
          <a:lstStyle>
            <a:lvl1pPr>
              <a:defRPr/>
            </a:lvl1pPr>
          </a:lstStyle>
          <a:p>
            <a:fld id="{CA39DEA2-C93A-4BDF-9860-92CB6939AB36}" type="slidenum">
              <a:rPr lang="cs-CZ"/>
              <a:pPr/>
              <a:t>‹#›</a:t>
            </a:fld>
            <a:endParaRPr lang="cs-CZ"/>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8"/>
          <p:cNvSpPr>
            <a:spLocks noGrp="1" noChangeArrowheads="1"/>
          </p:cNvSpPr>
          <p:nvPr>
            <p:ph type="sldNum" sz="quarter" idx="11"/>
          </p:nvPr>
        </p:nvSpPr>
        <p:spPr>
          <a:ln/>
        </p:spPr>
        <p:txBody>
          <a:bodyPr/>
          <a:lstStyle>
            <a:lvl1pPr>
              <a:defRPr/>
            </a:lvl1pPr>
          </a:lstStyle>
          <a:p>
            <a:fld id="{B606530B-0D28-43D2-941E-3FEEFCF560A4}" type="slidenum">
              <a:rPr lang="cs-CZ"/>
              <a:pPr/>
              <a:t>‹#›</a:t>
            </a:fld>
            <a:endParaRPr lang="cs-CZ"/>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91BFDF1A-910E-4DBF-A8AD-FB63A8535208}" type="slidenum">
              <a:rPr lang="cs-CZ"/>
              <a:pPr/>
              <a:t>‹#›</a:t>
            </a:fld>
            <a:endParaRPr lang="cs-CZ"/>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AEA96619-FF99-4A20-85E7-D715BAB55945}" type="slidenum">
              <a:rPr lang="cs-CZ"/>
              <a:pPr/>
              <a:t>‹#›</a:t>
            </a:fld>
            <a:endParaRPr lang="cs-CZ"/>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01595FEE-892D-4D50-A791-84AD6E99B264}" type="slidenum">
              <a:rPr lang="cs-CZ"/>
              <a:pPr/>
              <a:t>‹#›</a:t>
            </a:fld>
            <a:endParaRPr lang="cs-CZ"/>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516237F2-B747-4B1F-AC3E-68026B1D26C5}" type="slidenum">
              <a:rPr lang="cs-CZ"/>
              <a:pPr/>
              <a:t>‹#›</a:t>
            </a:fld>
            <a:endParaRPr lang="cs-CZ"/>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3"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pic>
        <p:nvPicPr>
          <p:cNvPr id="5"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
        <p:nvSpPr>
          <p:cNvPr id="222212" name="Rectangle 4"/>
          <p:cNvSpPr>
            <a:spLocks noGrp="1" noChangeArrowheads="1"/>
          </p:cNvSpPr>
          <p:nvPr>
            <p:ph type="ctrTitle"/>
          </p:nvPr>
        </p:nvSpPr>
        <p:spPr>
          <a:xfrm>
            <a:off x="2517775" y="2728913"/>
            <a:ext cx="5688013" cy="2157412"/>
          </a:xfrm>
        </p:spPr>
        <p:txBody>
          <a:bodyPr tIns="0" bIns="0" anchor="ctr"/>
          <a:lstStyle>
            <a:lvl1pPr>
              <a:defRPr sz="3200"/>
            </a:lvl1pPr>
          </a:lstStyle>
          <a:p>
            <a:pPr lvl="0"/>
            <a:r>
              <a:rPr lang="cs-CZ" noProof="0" smtClean="0"/>
              <a:t>Klepnutím lze upravit styl předlohy nadpisů.</a:t>
            </a:r>
          </a:p>
        </p:txBody>
      </p:sp>
      <p:sp>
        <p:nvSpPr>
          <p:cNvPr id="6"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cs-CZ"/>
              <a:t>Název prezentace v zápatí</a:t>
            </a:r>
          </a:p>
        </p:txBody>
      </p:sp>
      <p:sp>
        <p:nvSpPr>
          <p:cNvPr id="7"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1D3F1C61-8EE3-4C30-8D4A-CACC643C09D2}" type="slidenum">
              <a:rPr lang="cs-CZ"/>
              <a:pPr/>
              <a:t>‹#›</a:t>
            </a:fld>
            <a:endParaRPr lang="cs-CZ"/>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E0F462F0-F3A8-41A1-8BF1-23106E15B0F1}" type="slidenum">
              <a:rPr lang="cs-CZ"/>
              <a:pPr/>
              <a:t>‹#›</a:t>
            </a:fld>
            <a:endParaRPr lang="cs-CZ"/>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81A1FAF4-031A-44C6-8BAC-FCC9D429B1E3}" type="slidenum">
              <a:rPr lang="cs-CZ"/>
              <a:pPr/>
              <a:t>‹#›</a:t>
            </a:fld>
            <a:endParaRPr lang="cs-CZ"/>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6552BA10-B309-460F-93AF-67F06D35A7F9}"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82E5955C-D05B-4EE9-8CCD-0A8B6E7DC1E0}" type="slidenum">
              <a:rPr lang="cs-CZ"/>
              <a:pPr/>
              <a:t>‹#›</a:t>
            </a:fld>
            <a:endParaRPr lang="cs-CZ"/>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7"/>
          <p:cNvSpPr>
            <a:spLocks noGrp="1" noChangeArrowheads="1"/>
          </p:cNvSpPr>
          <p:nvPr>
            <p:ph type="sldNum" sz="quarter" idx="11"/>
          </p:nvPr>
        </p:nvSpPr>
        <p:spPr>
          <a:ln/>
        </p:spPr>
        <p:txBody>
          <a:bodyPr/>
          <a:lstStyle>
            <a:lvl1pPr>
              <a:defRPr/>
            </a:lvl1pPr>
          </a:lstStyle>
          <a:p>
            <a:fld id="{913C9C0F-D0FB-4425-822D-7440F9CD7289}" type="slidenum">
              <a:rPr lang="cs-CZ"/>
              <a:pPr/>
              <a:t>‹#›</a:t>
            </a:fld>
            <a:endParaRPr lang="cs-CZ"/>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7"/>
          <p:cNvSpPr>
            <a:spLocks noGrp="1" noChangeArrowheads="1"/>
          </p:cNvSpPr>
          <p:nvPr>
            <p:ph type="sldNum" sz="quarter" idx="11"/>
          </p:nvPr>
        </p:nvSpPr>
        <p:spPr>
          <a:ln/>
        </p:spPr>
        <p:txBody>
          <a:bodyPr/>
          <a:lstStyle>
            <a:lvl1pPr>
              <a:defRPr/>
            </a:lvl1pPr>
          </a:lstStyle>
          <a:p>
            <a:fld id="{4348B8DE-15DF-4546-8898-B8BE01ECFBDB}" type="slidenum">
              <a:rPr lang="cs-CZ"/>
              <a:pPr/>
              <a:t>‹#›</a:t>
            </a:fld>
            <a:endParaRPr lang="cs-CZ"/>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7"/>
          <p:cNvSpPr>
            <a:spLocks noGrp="1" noChangeArrowheads="1"/>
          </p:cNvSpPr>
          <p:nvPr>
            <p:ph type="sldNum" sz="quarter" idx="11"/>
          </p:nvPr>
        </p:nvSpPr>
        <p:spPr>
          <a:ln/>
        </p:spPr>
        <p:txBody>
          <a:bodyPr/>
          <a:lstStyle>
            <a:lvl1pPr>
              <a:defRPr/>
            </a:lvl1pPr>
          </a:lstStyle>
          <a:p>
            <a:fld id="{D117E6EE-A0AF-44CE-8777-31E6B978BD4D}" type="slidenum">
              <a:rPr lang="cs-CZ"/>
              <a:pPr/>
              <a:t>‹#›</a:t>
            </a:fld>
            <a:endParaRPr lang="cs-CZ"/>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1FC7045B-50A0-4D44-A124-77C5035B0266}" type="slidenum">
              <a:rPr lang="cs-CZ"/>
              <a:pPr/>
              <a:t>‹#›</a:t>
            </a:fld>
            <a:endParaRPr lang="cs-CZ"/>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AEDCAA72-A449-4655-8B53-66F42BE43D28}" type="slidenum">
              <a:rPr lang="cs-CZ"/>
              <a:pPr/>
              <a:t>‹#›</a:t>
            </a:fld>
            <a:endParaRPr lang="cs-CZ"/>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6EA5A374-77E6-42B4-8D4E-1D41572C78FD}" type="slidenum">
              <a:rPr lang="cs-CZ"/>
              <a:pPr/>
              <a:t>‹#›</a:t>
            </a:fld>
            <a:endParaRPr lang="cs-CZ"/>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267652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2676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52EC96CC-06DA-471B-9B38-36EE75F18EFB}" type="slidenum">
              <a:rPr lang="cs-CZ"/>
              <a:pPr/>
              <a:t>‹#›</a:t>
            </a:fld>
            <a:endParaRPr lang="cs-CZ"/>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A16A503B-E0A8-48BF-9B21-D2FE009D621C}" type="slidenum">
              <a:rPr lang="cs-CZ"/>
              <a:pPr/>
              <a:t>‹#›</a:t>
            </a:fld>
            <a:endParaRPr lang="cs-CZ"/>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B179D384-D81B-48B8-890B-DD9F4FC96DBE}" type="slidenum">
              <a:rPr lang="cs-CZ"/>
              <a:pPr/>
              <a:t>‹#›</a:t>
            </a:fld>
            <a:endParaRPr lang="cs-CZ"/>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177813F0-E729-4FC8-9691-3931B258D958}" type="slidenum">
              <a:rPr lang="cs-CZ"/>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8770D8B0-6F7A-4F08-95D6-ACCB99C921B9}" type="slidenum">
              <a:rPr lang="cs-CZ"/>
              <a:pPr/>
              <a:t>‹#›</a:t>
            </a:fld>
            <a:endParaRPr lang="cs-CZ"/>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4397744C-6217-4350-AA6F-9198A35D0DF5}" type="slidenum">
              <a:rPr lang="cs-CZ"/>
              <a:pPr/>
              <a:t>‹#›</a:t>
            </a:fld>
            <a:endParaRPr lang="cs-CZ"/>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6"/>
          <p:cNvSpPr>
            <a:spLocks noGrp="1" noChangeArrowheads="1"/>
          </p:cNvSpPr>
          <p:nvPr>
            <p:ph type="sldNum" sz="quarter" idx="11"/>
          </p:nvPr>
        </p:nvSpPr>
        <p:spPr>
          <a:ln/>
        </p:spPr>
        <p:txBody>
          <a:bodyPr/>
          <a:lstStyle>
            <a:lvl1pPr>
              <a:defRPr/>
            </a:lvl1pPr>
          </a:lstStyle>
          <a:p>
            <a:fld id="{99930C8E-8F74-45D4-ACA6-099038481954}" type="slidenum">
              <a:rPr lang="cs-CZ"/>
              <a:pPr/>
              <a:t>‹#›</a:t>
            </a:fld>
            <a:endParaRPr lang="cs-CZ"/>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6"/>
          <p:cNvSpPr>
            <a:spLocks noGrp="1" noChangeArrowheads="1"/>
          </p:cNvSpPr>
          <p:nvPr>
            <p:ph type="sldNum" sz="quarter" idx="11"/>
          </p:nvPr>
        </p:nvSpPr>
        <p:spPr>
          <a:ln/>
        </p:spPr>
        <p:txBody>
          <a:bodyPr/>
          <a:lstStyle>
            <a:lvl1pPr>
              <a:defRPr/>
            </a:lvl1pPr>
          </a:lstStyle>
          <a:p>
            <a:fld id="{5557EB4C-AED0-4566-9D06-7073CC3B80D5}" type="slidenum">
              <a:rPr lang="cs-CZ"/>
              <a:pPr/>
              <a:t>‹#›</a:t>
            </a:fld>
            <a:endParaRPr lang="cs-CZ"/>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6"/>
          <p:cNvSpPr>
            <a:spLocks noGrp="1" noChangeArrowheads="1"/>
          </p:cNvSpPr>
          <p:nvPr>
            <p:ph type="sldNum" sz="quarter" idx="11"/>
          </p:nvPr>
        </p:nvSpPr>
        <p:spPr>
          <a:ln/>
        </p:spPr>
        <p:txBody>
          <a:bodyPr/>
          <a:lstStyle>
            <a:lvl1pPr>
              <a:defRPr/>
            </a:lvl1pPr>
          </a:lstStyle>
          <a:p>
            <a:fld id="{5C42B235-8235-4C5A-BC1C-7E589668C6E9}" type="slidenum">
              <a:rPr lang="cs-CZ"/>
              <a:pPr/>
              <a:t>‹#›</a:t>
            </a:fld>
            <a:endParaRPr lang="cs-CZ"/>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BCB6BBBB-70F0-4FBF-A7F9-3724D2BEA12E}" type="slidenum">
              <a:rPr lang="cs-CZ"/>
              <a:pPr/>
              <a:t>‹#›</a:t>
            </a:fld>
            <a:endParaRPr lang="cs-CZ"/>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7FB44FC0-5EF6-4C95-AF0F-262AFBC1642C}" type="slidenum">
              <a:rPr lang="cs-CZ"/>
              <a:pPr/>
              <a:t>‹#›</a:t>
            </a:fld>
            <a:endParaRPr lang="cs-CZ"/>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8EC17AE7-5FDD-47B0-97DC-412E68216CC8}" type="slidenum">
              <a:rPr lang="cs-CZ"/>
              <a:pPr/>
              <a:t>‹#›</a:t>
            </a:fld>
            <a:endParaRPr lang="cs-CZ"/>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16922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16922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000632AA-C8C6-4633-9F35-D5F739BD8578}" type="slidenum">
              <a:rPr lang="cs-CZ"/>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84DD7008-B5A9-447A-AB11-2933B4E5702C}" type="slidenum">
              <a:rPr lang="cs-CZ"/>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F7F102F9-D301-4B9B-921E-8A4F5191ECF8}" type="slidenum">
              <a:rPr lang="cs-CZ"/>
              <a:pPr/>
              <a:t>‹#›</a:t>
            </a:fld>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2517775" y="2565400"/>
            <a:ext cx="5688013" cy="2663825"/>
          </a:xfrm>
          <a:prstGeom prst="rect">
            <a:avLst/>
          </a:prstGeom>
        </p:spPr>
        <p:txBody>
          <a:bodyPr tIns="0" bIns="0" anchor="ctr"/>
          <a:lstStyle>
            <a:lvl1pPr>
              <a:defRPr sz="3200"/>
            </a:lvl1pPr>
          </a:lstStyle>
          <a:p>
            <a:pPr lvl="0"/>
            <a:r>
              <a:rPr lang="cs-CZ" noProof="0" smtClean="0"/>
              <a:t>Klepnutím lze upravit styl předlohy nadpisů.</a:t>
            </a:r>
          </a:p>
        </p:txBody>
      </p:sp>
      <p:sp>
        <p:nvSpPr>
          <p:cNvPr id="5" name="Rectangle 1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cs-CZ"/>
              <a:t>Název prezentace v zápatí</a:t>
            </a:r>
          </a:p>
        </p:txBody>
      </p:sp>
      <p:sp>
        <p:nvSpPr>
          <p:cNvPr id="6" name="Rectangle 1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5274D85C-C914-4BE0-AF1A-7BDCF724CC02}" type="slidenum">
              <a:rPr lang="cs-CZ"/>
              <a:pPr/>
              <a:t>‹#›</a:t>
            </a:fld>
            <a:endParaRPr lang="cs-CZ"/>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3"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pic>
        <p:nvPicPr>
          <p:cNvPr id="5"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
        <p:nvSpPr>
          <p:cNvPr id="222212" name="Rectangle 4"/>
          <p:cNvSpPr>
            <a:spLocks noGrp="1" noChangeArrowheads="1"/>
          </p:cNvSpPr>
          <p:nvPr>
            <p:ph type="ctrTitle"/>
          </p:nvPr>
        </p:nvSpPr>
        <p:spPr>
          <a:xfrm>
            <a:off x="2517775" y="2728913"/>
            <a:ext cx="5688013" cy="2157412"/>
          </a:xfrm>
        </p:spPr>
        <p:txBody>
          <a:bodyPr tIns="0" bIns="0" anchor="ctr"/>
          <a:lstStyle>
            <a:lvl1pPr>
              <a:defRPr sz="3200"/>
            </a:lvl1pPr>
          </a:lstStyle>
          <a:p>
            <a:pPr lvl="0"/>
            <a:r>
              <a:rPr lang="cs-CZ" noProof="0" smtClean="0"/>
              <a:t>Klepnutím lze upravit styl předlohy nadpisů.</a:t>
            </a:r>
          </a:p>
        </p:txBody>
      </p:sp>
      <p:sp>
        <p:nvSpPr>
          <p:cNvPr id="6"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cs-CZ"/>
              <a:t>Název prezentace v zápatí</a:t>
            </a:r>
          </a:p>
        </p:txBody>
      </p:sp>
      <p:sp>
        <p:nvSpPr>
          <p:cNvPr id="7"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BF0E4899-3FB2-4F1E-BF3E-A3DDD820E948}" type="slidenum">
              <a:rPr lang="cs-CZ"/>
              <a:pPr/>
              <a:t>‹#›</a:t>
            </a:fld>
            <a:endParaRPr lang="cs-CZ"/>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F42AB6E2-2067-4E86-9D9E-41AEBC4BE763}" type="slidenum">
              <a:rPr lang="cs-CZ"/>
              <a:pPr/>
              <a:t>‹#›</a:t>
            </a:fld>
            <a:endParaRPr lang="cs-CZ"/>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FCE240C7-DB29-4E72-9B84-E7C397E7BC3B}" type="slidenum">
              <a:rPr lang="cs-CZ"/>
              <a:pPr/>
              <a:t>‹#›</a:t>
            </a:fld>
            <a:endParaRPr lang="cs-CZ"/>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9E310737-B042-4C6F-9E93-EAEA74F9C55B}" type="slidenum">
              <a:rPr lang="cs-CZ"/>
              <a:pPr/>
              <a:t>‹#›</a:t>
            </a:fld>
            <a:endParaRPr lang="cs-CZ"/>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7"/>
          <p:cNvSpPr>
            <a:spLocks noGrp="1" noChangeArrowheads="1"/>
          </p:cNvSpPr>
          <p:nvPr>
            <p:ph type="sldNum" sz="quarter" idx="11"/>
          </p:nvPr>
        </p:nvSpPr>
        <p:spPr>
          <a:ln/>
        </p:spPr>
        <p:txBody>
          <a:bodyPr/>
          <a:lstStyle>
            <a:lvl1pPr>
              <a:defRPr/>
            </a:lvl1pPr>
          </a:lstStyle>
          <a:p>
            <a:fld id="{2730B9A4-801E-4E46-81D9-3F5982EDFC33}"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7"/>
          <p:cNvSpPr>
            <a:spLocks noGrp="1" noChangeArrowheads="1"/>
          </p:cNvSpPr>
          <p:nvPr>
            <p:ph type="sldNum" sz="quarter" idx="11"/>
          </p:nvPr>
        </p:nvSpPr>
        <p:spPr>
          <a:ln/>
        </p:spPr>
        <p:txBody>
          <a:bodyPr/>
          <a:lstStyle>
            <a:lvl1pPr>
              <a:defRPr/>
            </a:lvl1pPr>
          </a:lstStyle>
          <a:p>
            <a:fld id="{337B95CD-73C3-4C20-B4C9-0AEFDA7754E3}" type="slidenum">
              <a:rPr lang="cs-CZ"/>
              <a:pPr/>
              <a:t>‹#›</a:t>
            </a:fld>
            <a:endParaRPr lang="cs-CZ"/>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7"/>
          <p:cNvSpPr>
            <a:spLocks noGrp="1" noChangeArrowheads="1"/>
          </p:cNvSpPr>
          <p:nvPr>
            <p:ph type="sldNum" sz="quarter" idx="11"/>
          </p:nvPr>
        </p:nvSpPr>
        <p:spPr>
          <a:ln/>
        </p:spPr>
        <p:txBody>
          <a:bodyPr/>
          <a:lstStyle>
            <a:lvl1pPr>
              <a:defRPr/>
            </a:lvl1pPr>
          </a:lstStyle>
          <a:p>
            <a:fld id="{161A6A70-09C7-4C23-A673-1F94CC6C719B}" type="slidenum">
              <a:rPr lang="cs-CZ"/>
              <a:pPr/>
              <a:t>‹#›</a:t>
            </a:fld>
            <a:endParaRPr lang="cs-CZ"/>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5B4643AE-8E77-4BA8-8FBB-A26282F707F0}" type="slidenum">
              <a:rPr lang="cs-CZ"/>
              <a:pPr/>
              <a:t>‹#›</a:t>
            </a:fld>
            <a:endParaRPr lang="cs-CZ"/>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34BBBBA4-D404-493B-9D5E-47F0A63319DA}" type="slidenum">
              <a:rPr lang="cs-CZ"/>
              <a:pPr/>
              <a:t>‹#›</a:t>
            </a:fld>
            <a:endParaRPr lang="cs-CZ"/>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5DC31BBE-6727-495E-B95B-7C220718AF5E}" type="slidenum">
              <a:rPr lang="cs-CZ"/>
              <a:pPr/>
              <a:t>‹#›</a:t>
            </a:fld>
            <a:endParaRPr lang="cs-CZ"/>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267652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2676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B08A721E-AFF4-472E-B072-7BA4E5906F7D}" type="slidenum">
              <a:rPr lang="cs-CZ"/>
              <a:pPr/>
              <a:t>‹#›</a:t>
            </a:fld>
            <a:endParaRPr lang="cs-CZ"/>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FE503489-690E-4F40-A8A4-C7E5272D8137}" type="slidenum">
              <a:rPr lang="cs-CZ"/>
              <a:pPr/>
              <a:t>‹#›</a:t>
            </a:fld>
            <a:endParaRPr lang="cs-CZ"/>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3445FBA2-9DC2-479C-8775-7972B67FFFCC}" type="slidenum">
              <a:rPr lang="cs-CZ"/>
              <a:pPr/>
              <a:t>‹#›</a:t>
            </a:fld>
            <a:endParaRPr lang="cs-CZ"/>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AB740BAC-B5FF-44FA-BAFE-F009F837E0C6}"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8"/>
          <p:cNvSpPr>
            <a:spLocks noGrp="1" noChangeArrowheads="1"/>
          </p:cNvSpPr>
          <p:nvPr>
            <p:ph type="ftr" sz="quarter" idx="10"/>
          </p:nvPr>
        </p:nvSpPr>
        <p:spPr>
          <a:ln/>
        </p:spPr>
        <p:txBody>
          <a:bodyPr/>
          <a:lstStyle>
            <a:lvl1pPr>
              <a:defRPr/>
            </a:lvl1pPr>
          </a:lstStyle>
          <a:p>
            <a:endParaRPr lang="cs-CZ"/>
          </a:p>
        </p:txBody>
      </p:sp>
      <p:sp>
        <p:nvSpPr>
          <p:cNvPr id="6"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E7669A9A-884C-401D-A8EE-4433737E0C0F}" type="slidenum">
              <a:rPr lang="cs-CZ"/>
              <a:pPr/>
              <a:t>‹#›</a:t>
            </a:fld>
            <a:endParaRPr lang="cs-CZ"/>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6"/>
          <p:cNvSpPr>
            <a:spLocks noGrp="1" noChangeArrowheads="1"/>
          </p:cNvSpPr>
          <p:nvPr>
            <p:ph type="sldNum" sz="quarter" idx="11"/>
          </p:nvPr>
        </p:nvSpPr>
        <p:spPr>
          <a:ln/>
        </p:spPr>
        <p:txBody>
          <a:bodyPr/>
          <a:lstStyle>
            <a:lvl1pPr>
              <a:defRPr/>
            </a:lvl1pPr>
          </a:lstStyle>
          <a:p>
            <a:fld id="{712F3B10-B118-41AA-8414-691091D6362F}" type="slidenum">
              <a:rPr lang="cs-CZ"/>
              <a:pPr/>
              <a:t>‹#›</a:t>
            </a:fld>
            <a:endParaRPr lang="cs-CZ"/>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6"/>
          <p:cNvSpPr>
            <a:spLocks noGrp="1" noChangeArrowheads="1"/>
          </p:cNvSpPr>
          <p:nvPr>
            <p:ph type="sldNum" sz="quarter" idx="11"/>
          </p:nvPr>
        </p:nvSpPr>
        <p:spPr>
          <a:ln/>
        </p:spPr>
        <p:txBody>
          <a:bodyPr/>
          <a:lstStyle>
            <a:lvl1pPr>
              <a:defRPr/>
            </a:lvl1pPr>
          </a:lstStyle>
          <a:p>
            <a:fld id="{29DCBBDE-BA8D-41D4-BCE4-5A59B4E6927F}" type="slidenum">
              <a:rPr lang="cs-CZ"/>
              <a:pPr/>
              <a:t>‹#›</a:t>
            </a:fld>
            <a:endParaRPr lang="cs-CZ"/>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6"/>
          <p:cNvSpPr>
            <a:spLocks noGrp="1" noChangeArrowheads="1"/>
          </p:cNvSpPr>
          <p:nvPr>
            <p:ph type="sldNum" sz="quarter" idx="11"/>
          </p:nvPr>
        </p:nvSpPr>
        <p:spPr>
          <a:ln/>
        </p:spPr>
        <p:txBody>
          <a:bodyPr/>
          <a:lstStyle>
            <a:lvl1pPr>
              <a:defRPr/>
            </a:lvl1pPr>
          </a:lstStyle>
          <a:p>
            <a:fld id="{58A69B2D-5340-49A7-A4B1-8F1913994BF4}" type="slidenum">
              <a:rPr lang="cs-CZ"/>
              <a:pPr/>
              <a:t>‹#›</a:t>
            </a:fld>
            <a:endParaRPr lang="cs-CZ"/>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115B0C83-9B35-4EB6-8F1E-723374D034E9}" type="slidenum">
              <a:rPr lang="cs-CZ"/>
              <a:pPr/>
              <a:t>‹#›</a:t>
            </a:fld>
            <a:endParaRPr lang="cs-CZ"/>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F2D24840-ED3B-46E6-8F15-F523769CF880}" type="slidenum">
              <a:rPr lang="cs-CZ"/>
              <a:pPr/>
              <a:t>‹#›</a:t>
            </a:fld>
            <a:endParaRPr lang="cs-CZ"/>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42DCB278-7D0B-421D-B10D-864DC3758AC4}" type="slidenum">
              <a:rPr lang="cs-CZ"/>
              <a:pPr/>
              <a:t>‹#›</a:t>
            </a:fld>
            <a:endParaRPr lang="cs-CZ"/>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16922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16922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DC907C1B-72A0-4F1F-815F-2CB5FDC8F958}" type="slidenum">
              <a:rPr lang="cs-CZ"/>
              <a:pPr/>
              <a:t>‹#›</a:t>
            </a:fld>
            <a:endParaRPr lang="cs-CZ"/>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1"/>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26"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
        <p:nvSpPr>
          <p:cNvPr id="65548" name="Rectangle 12"/>
          <p:cNvSpPr>
            <a:spLocks noGrp="1" noChangeArrowheads="1"/>
          </p:cNvSpPr>
          <p:nvPr>
            <p:ph type="ctrTitle"/>
          </p:nvPr>
        </p:nvSpPr>
        <p:spPr>
          <a:xfrm>
            <a:off x="2517775" y="2565400"/>
            <a:ext cx="5688013" cy="2663825"/>
          </a:xfrm>
        </p:spPr>
        <p:txBody>
          <a:bodyPr tIns="0" bIns="0" anchor="ctr"/>
          <a:lstStyle>
            <a:lvl1pPr>
              <a:defRPr sz="3200"/>
            </a:lvl1pPr>
          </a:lstStyle>
          <a:p>
            <a:pPr lvl="0"/>
            <a:r>
              <a:rPr lang="cs-CZ" noProof="0" smtClean="0"/>
              <a:t>Klepnutím lze upravit styl předlohy nadpisů.</a:t>
            </a:r>
          </a:p>
        </p:txBody>
      </p:sp>
      <p:sp>
        <p:nvSpPr>
          <p:cNvPr id="5" name="Rectangle 1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cs-CZ" smtClean="0"/>
              <a:t>Název prezentace v zápatí</a:t>
            </a:r>
            <a:endParaRPr lang="cs-CZ"/>
          </a:p>
        </p:txBody>
      </p:sp>
      <p:sp>
        <p:nvSpPr>
          <p:cNvPr id="6" name="Rectangle 1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BF0E4899-3FB2-4F1E-BF3E-A3DDD820E948}" type="slidenum">
              <a:rPr lang="cs-CZ" smtClean="0"/>
              <a:pPr/>
              <a:t>‹#›</a:t>
            </a:fld>
            <a:endParaRPr lang="cs-CZ"/>
          </a:p>
        </p:txBody>
      </p:sp>
      <p:pic>
        <p:nvPicPr>
          <p:cNvPr id="7"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5" name="Rectangle 18"/>
          <p:cNvSpPr>
            <a:spLocks noGrp="1" noChangeArrowheads="1"/>
          </p:cNvSpPr>
          <p:nvPr>
            <p:ph type="sldNum" sz="quarter" idx="11"/>
          </p:nvPr>
        </p:nvSpPr>
        <p:spPr>
          <a:ln/>
        </p:spPr>
        <p:txBody>
          <a:bodyPr/>
          <a:lstStyle>
            <a:lvl1pPr>
              <a:defRPr/>
            </a:lvl1pPr>
          </a:lstStyle>
          <a:p>
            <a:fld id="{F42AB6E2-2067-4E86-9D9E-41AEBC4BE76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8"/>
          <p:cNvSpPr>
            <a:spLocks noGrp="1" noChangeArrowheads="1"/>
          </p:cNvSpPr>
          <p:nvPr>
            <p:ph type="ftr" sz="quarter" idx="10"/>
          </p:nvPr>
        </p:nvSpPr>
        <p:spPr>
          <a:ln/>
        </p:spPr>
        <p:txBody>
          <a:bodyPr/>
          <a:lstStyle>
            <a:lvl1pPr>
              <a:defRPr/>
            </a:lvl1pPr>
          </a:lstStyle>
          <a:p>
            <a:endParaRPr lang="cs-CZ"/>
          </a:p>
        </p:txBody>
      </p:sp>
      <p:sp>
        <p:nvSpPr>
          <p:cNvPr id="8"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5" name="Rectangle 18"/>
          <p:cNvSpPr>
            <a:spLocks noGrp="1" noChangeArrowheads="1"/>
          </p:cNvSpPr>
          <p:nvPr>
            <p:ph type="sldNum" sz="quarter" idx="11"/>
          </p:nvPr>
        </p:nvSpPr>
        <p:spPr>
          <a:ln/>
        </p:spPr>
        <p:txBody>
          <a:bodyPr/>
          <a:lstStyle>
            <a:lvl1pPr>
              <a:defRPr/>
            </a:lvl1pPr>
          </a:lstStyle>
          <a:p>
            <a:fld id="{FCE240C7-DB29-4E72-9B84-E7C397E7BC3B}" type="slidenum">
              <a:rPr lang="cs-CZ" smtClean="0"/>
              <a:pPr/>
              <a:t>‹#›</a:t>
            </a:fld>
            <a:endParaRPr lang="cs-CZ"/>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6" name="Rectangle 18"/>
          <p:cNvSpPr>
            <a:spLocks noGrp="1" noChangeArrowheads="1"/>
          </p:cNvSpPr>
          <p:nvPr>
            <p:ph type="sldNum" sz="quarter" idx="11"/>
          </p:nvPr>
        </p:nvSpPr>
        <p:spPr>
          <a:ln/>
        </p:spPr>
        <p:txBody>
          <a:bodyPr/>
          <a:lstStyle>
            <a:lvl1pPr>
              <a:defRPr/>
            </a:lvl1pPr>
          </a:lstStyle>
          <a:p>
            <a:fld id="{9E310737-B042-4C6F-9E93-EAEA74F9C55B}" type="slidenum">
              <a:rPr lang="cs-CZ" smtClean="0"/>
              <a:pPr/>
              <a:t>‹#›</a:t>
            </a:fld>
            <a:endParaRPr lang="cs-CZ"/>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8" name="Rectangle 18"/>
          <p:cNvSpPr>
            <a:spLocks noGrp="1" noChangeArrowheads="1"/>
          </p:cNvSpPr>
          <p:nvPr>
            <p:ph type="sldNum" sz="quarter" idx="11"/>
          </p:nvPr>
        </p:nvSpPr>
        <p:spPr>
          <a:ln/>
        </p:spPr>
        <p:txBody>
          <a:bodyPr/>
          <a:lstStyle>
            <a:lvl1pPr>
              <a:defRPr/>
            </a:lvl1pPr>
          </a:lstStyle>
          <a:p>
            <a:fld id="{2730B9A4-801E-4E46-81D9-3F5982EDFC33}" type="slidenum">
              <a:rPr lang="cs-CZ" smtClean="0"/>
              <a:pPr/>
              <a:t>‹#›</a:t>
            </a:fld>
            <a:endParaRPr lang="cs-CZ"/>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4" name="Rectangle 18"/>
          <p:cNvSpPr>
            <a:spLocks noGrp="1" noChangeArrowheads="1"/>
          </p:cNvSpPr>
          <p:nvPr>
            <p:ph type="sldNum" sz="quarter" idx="11"/>
          </p:nvPr>
        </p:nvSpPr>
        <p:spPr>
          <a:ln/>
        </p:spPr>
        <p:txBody>
          <a:bodyPr/>
          <a:lstStyle>
            <a:lvl1pPr>
              <a:defRPr/>
            </a:lvl1pPr>
          </a:lstStyle>
          <a:p>
            <a:fld id="{337B95CD-73C3-4C20-B4C9-0AEFDA7754E3}" type="slidenum">
              <a:rPr lang="cs-CZ" smtClean="0"/>
              <a:pPr/>
              <a:t>‹#›</a:t>
            </a:fld>
            <a:endParaRPr lang="cs-CZ"/>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3" name="Rectangle 18"/>
          <p:cNvSpPr>
            <a:spLocks noGrp="1" noChangeArrowheads="1"/>
          </p:cNvSpPr>
          <p:nvPr>
            <p:ph type="sldNum" sz="quarter" idx="11"/>
          </p:nvPr>
        </p:nvSpPr>
        <p:spPr>
          <a:ln/>
        </p:spPr>
        <p:txBody>
          <a:bodyPr/>
          <a:lstStyle>
            <a:lvl1pPr>
              <a:defRPr/>
            </a:lvl1pPr>
          </a:lstStyle>
          <a:p>
            <a:fld id="{161A6A70-09C7-4C23-A673-1F94CC6C719B}" type="slidenum">
              <a:rPr lang="cs-CZ" smtClean="0"/>
              <a:pPr/>
              <a:t>‹#›</a:t>
            </a:fld>
            <a:endParaRPr lang="cs-CZ"/>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6" name="Rectangle 18"/>
          <p:cNvSpPr>
            <a:spLocks noGrp="1" noChangeArrowheads="1"/>
          </p:cNvSpPr>
          <p:nvPr>
            <p:ph type="sldNum" sz="quarter" idx="11"/>
          </p:nvPr>
        </p:nvSpPr>
        <p:spPr>
          <a:ln/>
        </p:spPr>
        <p:txBody>
          <a:bodyPr/>
          <a:lstStyle>
            <a:lvl1pPr>
              <a:defRPr/>
            </a:lvl1pPr>
          </a:lstStyle>
          <a:p>
            <a:fld id="{5B4643AE-8E77-4BA8-8FBB-A26282F707F0}" type="slidenum">
              <a:rPr lang="cs-CZ" smtClean="0"/>
              <a:pPr/>
              <a:t>‹#›</a:t>
            </a:fld>
            <a:endParaRPr lang="cs-CZ"/>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6" name="Rectangle 18"/>
          <p:cNvSpPr>
            <a:spLocks noGrp="1" noChangeArrowheads="1"/>
          </p:cNvSpPr>
          <p:nvPr>
            <p:ph type="sldNum" sz="quarter" idx="11"/>
          </p:nvPr>
        </p:nvSpPr>
        <p:spPr>
          <a:ln/>
        </p:spPr>
        <p:txBody>
          <a:bodyPr/>
          <a:lstStyle>
            <a:lvl1pPr>
              <a:defRPr/>
            </a:lvl1pPr>
          </a:lstStyle>
          <a:p>
            <a:fld id="{34BBBBA4-D404-493B-9D5E-47F0A63319DA}" type="slidenum">
              <a:rPr lang="cs-CZ" smtClean="0"/>
              <a:pPr/>
              <a:t>‹#›</a:t>
            </a:fld>
            <a:endParaRPr lang="cs-CZ"/>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5" name="Rectangle 18"/>
          <p:cNvSpPr>
            <a:spLocks noGrp="1" noChangeArrowheads="1"/>
          </p:cNvSpPr>
          <p:nvPr>
            <p:ph type="sldNum" sz="quarter" idx="11"/>
          </p:nvPr>
        </p:nvSpPr>
        <p:spPr>
          <a:ln/>
        </p:spPr>
        <p:txBody>
          <a:bodyPr/>
          <a:lstStyle>
            <a:lvl1pPr>
              <a:defRPr/>
            </a:lvl1pPr>
          </a:lstStyle>
          <a:p>
            <a:fld id="{5DC31BBE-6727-495E-B95B-7C220718AF5E}" type="slidenum">
              <a:rPr lang="cs-CZ" smtClean="0"/>
              <a:pPr/>
              <a:t>‹#›</a:t>
            </a:fld>
            <a:endParaRPr lang="cs-CZ"/>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500697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50069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cs-CZ" smtClean="0"/>
              <a:t>Název prezentace v zápatí</a:t>
            </a:r>
            <a:endParaRPr lang="cs-CZ"/>
          </a:p>
        </p:txBody>
      </p:sp>
      <p:sp>
        <p:nvSpPr>
          <p:cNvPr id="5" name="Rectangle 18"/>
          <p:cNvSpPr>
            <a:spLocks noGrp="1" noChangeArrowheads="1"/>
          </p:cNvSpPr>
          <p:nvPr>
            <p:ph type="sldNum" sz="quarter" idx="11"/>
          </p:nvPr>
        </p:nvSpPr>
        <p:spPr>
          <a:ln/>
        </p:spPr>
        <p:txBody>
          <a:bodyPr/>
          <a:lstStyle>
            <a:lvl1pPr>
              <a:defRPr/>
            </a:lvl1pPr>
          </a:lstStyle>
          <a:p>
            <a:fld id="{B08A721E-AFF4-472E-B072-7BA4E5906F7D}" type="slidenum">
              <a:rPr lang="cs-CZ" smtClean="0"/>
              <a:pPr/>
              <a:t>‹#›</a:t>
            </a:fld>
            <a:endParaRPr lang="cs-CZ"/>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8"/>
          <p:cNvSpPr>
            <a:spLocks noGrp="1" noChangeArrowheads="1"/>
          </p:cNvSpPr>
          <p:nvPr>
            <p:ph type="ftr" sz="quarter" idx="10"/>
          </p:nvPr>
        </p:nvSpPr>
        <p:spPr>
          <a:ln/>
        </p:spPr>
        <p:txBody>
          <a:bodyPr/>
          <a:lstStyle>
            <a:lvl1pPr>
              <a:defRPr/>
            </a:lvl1pPr>
          </a:lstStyle>
          <a:p>
            <a:endParaRPr lang="cs-CZ"/>
          </a:p>
        </p:txBody>
      </p:sp>
      <p:sp>
        <p:nvSpPr>
          <p:cNvPr id="4"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542544CB-80C7-42AC-87EF-BD05D86971BB}" type="slidenum">
              <a:rPr lang="cs-CZ"/>
              <a:pPr/>
              <a:t>‹#›</a:t>
            </a:fld>
            <a:endParaRPr lang="cs-CZ"/>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A069CEC9-C689-464C-BA85-4B82EDBA7F52}" type="slidenum">
              <a:rPr lang="cs-CZ"/>
              <a:pPr/>
              <a:t>‹#›</a:t>
            </a:fld>
            <a:endParaRPr lang="cs-CZ"/>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E673BFD9-A89F-4BA8-9EAE-D9AE38FEA550}" type="slidenum">
              <a:rPr lang="cs-CZ"/>
              <a:pPr/>
              <a:t>‹#›</a:t>
            </a:fld>
            <a:endParaRPr lang="cs-CZ"/>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fld id="{27DD55BB-A00F-4484-8539-78E4A12A91E2}" type="slidenum">
              <a:rPr lang="cs-CZ"/>
              <a:pPr/>
              <a:t>‹#›</a:t>
            </a:fld>
            <a:endParaRPr lang="cs-CZ"/>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9"/>
          <p:cNvSpPr>
            <a:spLocks noGrp="1" noChangeArrowheads="1"/>
          </p:cNvSpPr>
          <p:nvPr>
            <p:ph type="sldNum" sz="quarter" idx="11"/>
          </p:nvPr>
        </p:nvSpPr>
        <p:spPr>
          <a:ln/>
        </p:spPr>
        <p:txBody>
          <a:bodyPr/>
          <a:lstStyle>
            <a:lvl1pPr>
              <a:defRPr/>
            </a:lvl1pPr>
          </a:lstStyle>
          <a:p>
            <a:fld id="{9DDA1386-54F2-4B17-8BC8-CBE591E940F1}" type="slidenum">
              <a:rPr lang="cs-CZ"/>
              <a:pPr/>
              <a:t>‹#›</a:t>
            </a:fld>
            <a:endParaRPr lang="cs-CZ"/>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9"/>
          <p:cNvSpPr>
            <a:spLocks noGrp="1" noChangeArrowheads="1"/>
          </p:cNvSpPr>
          <p:nvPr>
            <p:ph type="sldNum" sz="quarter" idx="11"/>
          </p:nvPr>
        </p:nvSpPr>
        <p:spPr>
          <a:ln/>
        </p:spPr>
        <p:txBody>
          <a:bodyPr/>
          <a:lstStyle>
            <a:lvl1pPr>
              <a:defRPr/>
            </a:lvl1pPr>
          </a:lstStyle>
          <a:p>
            <a:fld id="{4787787A-6404-4D85-B369-DA29B1DF07EF}" type="slidenum">
              <a:rPr lang="cs-CZ"/>
              <a:pPr/>
              <a:t>‹#›</a:t>
            </a:fld>
            <a:endParaRPr lang="cs-CZ"/>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9"/>
          <p:cNvSpPr>
            <a:spLocks noGrp="1" noChangeArrowheads="1"/>
          </p:cNvSpPr>
          <p:nvPr>
            <p:ph type="sldNum" sz="quarter" idx="11"/>
          </p:nvPr>
        </p:nvSpPr>
        <p:spPr>
          <a:ln/>
        </p:spPr>
        <p:txBody>
          <a:bodyPr/>
          <a:lstStyle>
            <a:lvl1pPr>
              <a:defRPr/>
            </a:lvl1pPr>
          </a:lstStyle>
          <a:p>
            <a:fld id="{350F2C77-7109-4004-B833-9B8A5CF140A4}" type="slidenum">
              <a:rPr lang="cs-CZ"/>
              <a:pPr/>
              <a:t>‹#›</a:t>
            </a:fld>
            <a:endParaRPr lang="cs-CZ"/>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fld id="{2348A7F3-E527-4287-8E00-1D1285B80324}" type="slidenum">
              <a:rPr lang="cs-CZ"/>
              <a:pPr/>
              <a:t>‹#›</a:t>
            </a:fld>
            <a:endParaRPr lang="cs-CZ"/>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fld id="{76D05784-CC88-4659-A34C-505C11B88AAB}" type="slidenum">
              <a:rPr lang="cs-CZ"/>
              <a:pPr/>
              <a:t>‹#›</a:t>
            </a:fld>
            <a:endParaRPr lang="cs-CZ"/>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BAEE1F15-D9F2-4914-B583-F3A04F853500}"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endParaRPr lang="cs-CZ"/>
          </a:p>
        </p:txBody>
      </p:sp>
      <p:sp>
        <p:nvSpPr>
          <p:cNvPr id="3"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fld id="{99E35678-7B65-45C0-B5C2-B1ACEF21C2E2}" type="slidenum">
              <a:rPr lang="cs-CZ"/>
              <a:pPr/>
              <a:t>‹#›</a:t>
            </a:fld>
            <a:endParaRPr lang="cs-CZ"/>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EA6C8B5A-B526-44B1-84F0-D5B27750FC8A}" type="slidenum">
              <a:rPr lang="cs-CZ"/>
              <a:pPr/>
              <a:t>‹#›</a:t>
            </a:fld>
            <a:endParaRPr lang="cs-CZ"/>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A3590EDC-A0C6-472F-844C-0CF85D9EAD28}" type="slidenum">
              <a:rPr lang="cs-CZ"/>
              <a:pPr/>
              <a:t>‹#›</a:t>
            </a:fld>
            <a:endParaRPr lang="cs-CZ"/>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57A0647E-12D1-4FED-BC99-4DA75AB54D56}" type="slidenum">
              <a:rPr lang="cs-CZ"/>
              <a:pPr/>
              <a:t>‹#›</a:t>
            </a:fld>
            <a:endParaRPr lang="cs-CZ"/>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2520950" y="1125538"/>
            <a:ext cx="31400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5813425" y="1125538"/>
            <a:ext cx="3141663"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3166F8FA-52BD-44F5-9C34-9C4E01654A84}" type="slidenum">
              <a:rPr lang="cs-CZ"/>
              <a:pPr/>
              <a:t>‹#›</a:t>
            </a:fld>
            <a:endParaRPr lang="cs-CZ"/>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8"/>
          <p:cNvSpPr>
            <a:spLocks noGrp="1" noChangeArrowheads="1"/>
          </p:cNvSpPr>
          <p:nvPr>
            <p:ph type="sldNum" sz="quarter" idx="11"/>
          </p:nvPr>
        </p:nvSpPr>
        <p:spPr>
          <a:ln/>
        </p:spPr>
        <p:txBody>
          <a:bodyPr/>
          <a:lstStyle>
            <a:lvl1pPr>
              <a:defRPr/>
            </a:lvl1pPr>
          </a:lstStyle>
          <a:p>
            <a:fld id="{3BDC3746-0690-4D2A-9A4B-168C009A5A0B}" type="slidenum">
              <a:rPr lang="cs-CZ"/>
              <a:pPr/>
              <a:t>‹#›</a:t>
            </a:fld>
            <a:endParaRPr lang="cs-CZ"/>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8"/>
          <p:cNvSpPr>
            <a:spLocks noGrp="1" noChangeArrowheads="1"/>
          </p:cNvSpPr>
          <p:nvPr>
            <p:ph type="sldNum" sz="quarter" idx="11"/>
          </p:nvPr>
        </p:nvSpPr>
        <p:spPr>
          <a:ln/>
        </p:spPr>
        <p:txBody>
          <a:bodyPr/>
          <a:lstStyle>
            <a:lvl1pPr>
              <a:defRPr/>
            </a:lvl1pPr>
          </a:lstStyle>
          <a:p>
            <a:fld id="{CA39DEA2-C93A-4BDF-9860-92CB6939AB36}" type="slidenum">
              <a:rPr lang="cs-CZ"/>
              <a:pPr/>
              <a:t>‹#›</a:t>
            </a:fld>
            <a:endParaRPr lang="cs-CZ"/>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8"/>
          <p:cNvSpPr>
            <a:spLocks noGrp="1" noChangeArrowheads="1"/>
          </p:cNvSpPr>
          <p:nvPr>
            <p:ph type="sldNum" sz="quarter" idx="11"/>
          </p:nvPr>
        </p:nvSpPr>
        <p:spPr>
          <a:ln/>
        </p:spPr>
        <p:txBody>
          <a:bodyPr/>
          <a:lstStyle>
            <a:lvl1pPr>
              <a:defRPr/>
            </a:lvl1pPr>
          </a:lstStyle>
          <a:p>
            <a:fld id="{B606530B-0D28-43D2-941E-3FEEFCF560A4}" type="slidenum">
              <a:rPr lang="cs-CZ"/>
              <a:pPr/>
              <a:t>‹#›</a:t>
            </a:fld>
            <a:endParaRPr lang="cs-CZ"/>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91BFDF1A-910E-4DBF-A8AD-FB63A8535208}" type="slidenum">
              <a:rPr lang="cs-CZ"/>
              <a:pPr/>
              <a:t>‹#›</a:t>
            </a:fld>
            <a:endParaRPr lang="cs-CZ"/>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fld id="{AEA96619-FF99-4A20-85E7-D715BAB55945}"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endParaRPr lang="cs-CZ"/>
          </a:p>
        </p:txBody>
      </p:sp>
      <p:sp>
        <p:nvSpPr>
          <p:cNvPr id="6"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01595FEE-892D-4D50-A791-84AD6E99B264}" type="slidenum">
              <a:rPr lang="cs-CZ"/>
              <a:pPr/>
              <a:t>‹#›</a:t>
            </a:fld>
            <a:endParaRPr lang="cs-CZ"/>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fld id="{516237F2-B747-4B1F-AC3E-68026B1D26C5}" type="slidenum">
              <a:rPr lang="cs-CZ"/>
              <a:pPr/>
              <a:t>‹#›</a:t>
            </a:fld>
            <a:endParaRPr lang="cs-CZ"/>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3"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pic>
        <p:nvPicPr>
          <p:cNvPr id="5"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
        <p:nvSpPr>
          <p:cNvPr id="222212" name="Rectangle 4"/>
          <p:cNvSpPr>
            <a:spLocks noGrp="1" noChangeArrowheads="1"/>
          </p:cNvSpPr>
          <p:nvPr>
            <p:ph type="ctrTitle"/>
          </p:nvPr>
        </p:nvSpPr>
        <p:spPr>
          <a:xfrm>
            <a:off x="2517775" y="2728913"/>
            <a:ext cx="5688013" cy="2157412"/>
          </a:xfrm>
        </p:spPr>
        <p:txBody>
          <a:bodyPr tIns="0" bIns="0" anchor="ctr"/>
          <a:lstStyle>
            <a:lvl1pPr>
              <a:defRPr sz="3200"/>
            </a:lvl1pPr>
          </a:lstStyle>
          <a:p>
            <a:pPr lvl="0"/>
            <a:r>
              <a:rPr lang="cs-CZ" noProof="0" smtClean="0"/>
              <a:t>Klepnutím lze upravit styl předlohy nadpisů.</a:t>
            </a:r>
          </a:p>
        </p:txBody>
      </p:sp>
      <p:sp>
        <p:nvSpPr>
          <p:cNvPr id="6"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cs-CZ"/>
              <a:t>Název prezentace v zápatí</a:t>
            </a:r>
          </a:p>
        </p:txBody>
      </p:sp>
      <p:sp>
        <p:nvSpPr>
          <p:cNvPr id="7"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1D3F1C61-8EE3-4C30-8D4A-CACC643C09D2}" type="slidenum">
              <a:rPr lang="cs-CZ"/>
              <a:pPr/>
              <a:t>‹#›</a:t>
            </a:fld>
            <a:endParaRPr lang="cs-CZ"/>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E0F462F0-F3A8-41A1-8BF1-23106E15B0F1}" type="slidenum">
              <a:rPr lang="cs-CZ"/>
              <a:pPr/>
              <a:t>‹#›</a:t>
            </a:fld>
            <a:endParaRPr lang="cs-CZ"/>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81A1FAF4-031A-44C6-8BAC-FCC9D429B1E3}" type="slidenum">
              <a:rPr lang="cs-CZ"/>
              <a:pPr/>
              <a:t>‹#›</a:t>
            </a:fld>
            <a:endParaRPr lang="cs-CZ"/>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6552BA10-B309-460F-93AF-67F06D35A7F9}" type="slidenum">
              <a:rPr lang="cs-CZ"/>
              <a:pPr/>
              <a:t>‹#›</a:t>
            </a:fld>
            <a:endParaRPr lang="cs-CZ"/>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7"/>
          <p:cNvSpPr>
            <a:spLocks noGrp="1" noChangeArrowheads="1"/>
          </p:cNvSpPr>
          <p:nvPr>
            <p:ph type="sldNum" sz="quarter" idx="11"/>
          </p:nvPr>
        </p:nvSpPr>
        <p:spPr>
          <a:ln/>
        </p:spPr>
        <p:txBody>
          <a:bodyPr/>
          <a:lstStyle>
            <a:lvl1pPr>
              <a:defRPr/>
            </a:lvl1pPr>
          </a:lstStyle>
          <a:p>
            <a:fld id="{913C9C0F-D0FB-4425-822D-7440F9CD7289}" type="slidenum">
              <a:rPr lang="cs-CZ"/>
              <a:pPr/>
              <a:t>‹#›</a:t>
            </a:fld>
            <a:endParaRPr lang="cs-CZ"/>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7"/>
          <p:cNvSpPr>
            <a:spLocks noGrp="1" noChangeArrowheads="1"/>
          </p:cNvSpPr>
          <p:nvPr>
            <p:ph type="sldNum" sz="quarter" idx="11"/>
          </p:nvPr>
        </p:nvSpPr>
        <p:spPr>
          <a:ln/>
        </p:spPr>
        <p:txBody>
          <a:bodyPr/>
          <a:lstStyle>
            <a:lvl1pPr>
              <a:defRPr/>
            </a:lvl1pPr>
          </a:lstStyle>
          <a:p>
            <a:fld id="{4348B8DE-15DF-4546-8898-B8BE01ECFBDB}" type="slidenum">
              <a:rPr lang="cs-CZ"/>
              <a:pPr/>
              <a:t>‹#›</a:t>
            </a:fld>
            <a:endParaRPr lang="cs-CZ"/>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3" name="Rectangle 7"/>
          <p:cNvSpPr>
            <a:spLocks noGrp="1" noChangeArrowheads="1"/>
          </p:cNvSpPr>
          <p:nvPr>
            <p:ph type="sldNum" sz="quarter" idx="11"/>
          </p:nvPr>
        </p:nvSpPr>
        <p:spPr>
          <a:ln/>
        </p:spPr>
        <p:txBody>
          <a:bodyPr/>
          <a:lstStyle>
            <a:lvl1pPr>
              <a:defRPr/>
            </a:lvl1pPr>
          </a:lstStyle>
          <a:p>
            <a:fld id="{D117E6EE-A0AF-44CE-8777-31E6B978BD4D}" type="slidenum">
              <a:rPr lang="cs-CZ"/>
              <a:pPr/>
              <a:t>‹#›</a:t>
            </a:fld>
            <a:endParaRPr lang="cs-CZ"/>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1FC7045B-50A0-4D44-A124-77C5035B0266}"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endParaRPr lang="cs-CZ"/>
          </a:p>
        </p:txBody>
      </p:sp>
      <p:sp>
        <p:nvSpPr>
          <p:cNvPr id="6"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fld id="{AEDCAA72-A449-4655-8B53-66F42BE43D28}" type="slidenum">
              <a:rPr lang="cs-CZ"/>
              <a:pPr/>
              <a:t>‹#›</a:t>
            </a:fld>
            <a:endParaRPr lang="cs-CZ"/>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6EA5A374-77E6-42B4-8D4E-1D41572C78FD}" type="slidenum">
              <a:rPr lang="cs-CZ"/>
              <a:pPr/>
              <a:t>‹#›</a:t>
            </a:fld>
            <a:endParaRPr lang="cs-CZ"/>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267652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2676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fld id="{52EC96CC-06DA-471B-9B38-36EE75F18EFB}" type="slidenum">
              <a:rPr lang="cs-CZ"/>
              <a:pPr/>
              <a:t>‹#›</a:t>
            </a:fld>
            <a:endParaRPr lang="cs-CZ"/>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A16A503B-E0A8-48BF-9B21-D2FE009D621C}" type="slidenum">
              <a:rPr lang="cs-CZ"/>
              <a:pPr/>
              <a:t>‹#›</a:t>
            </a:fld>
            <a:endParaRPr lang="cs-CZ"/>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B179D384-D81B-48B8-890B-DD9F4FC96DBE}" type="slidenum">
              <a:rPr lang="cs-CZ"/>
              <a:pPr/>
              <a:t>‹#›</a:t>
            </a:fld>
            <a:endParaRPr lang="cs-CZ"/>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fld id="{177813F0-E729-4FC8-9691-3931B258D958}" type="slidenum">
              <a:rPr lang="cs-CZ"/>
              <a:pPr/>
              <a:t>‹#›</a:t>
            </a:fld>
            <a:endParaRPr lang="cs-CZ"/>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fld id="{4397744C-6217-4350-AA6F-9198A35D0DF5}" type="slidenum">
              <a:rPr lang="cs-CZ"/>
              <a:pPr/>
              <a:t>‹#›</a:t>
            </a:fld>
            <a:endParaRPr lang="cs-CZ"/>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8" name="Rectangle 6"/>
          <p:cNvSpPr>
            <a:spLocks noGrp="1" noChangeArrowheads="1"/>
          </p:cNvSpPr>
          <p:nvPr>
            <p:ph type="sldNum" sz="quarter" idx="11"/>
          </p:nvPr>
        </p:nvSpPr>
        <p:spPr>
          <a:ln/>
        </p:spPr>
        <p:txBody>
          <a:bodyPr/>
          <a:lstStyle>
            <a:lvl1pPr>
              <a:defRPr/>
            </a:lvl1pPr>
          </a:lstStyle>
          <a:p>
            <a:fld id="{99930C8E-8F74-45D4-ACA6-099038481954}" type="slidenum">
              <a:rPr lang="cs-CZ"/>
              <a:pPr/>
              <a:t>‹#›</a:t>
            </a:fld>
            <a:endParaRPr lang="cs-CZ"/>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5"/>
          <p:cNvSpPr>
            <a:spLocks noGrp="1" noChangeArrowheads="1"/>
          </p:cNvSpPr>
          <p:nvPr>
            <p:ph type="ftr" sz="quarter" idx="10"/>
          </p:nvPr>
        </p:nvSpPr>
        <p:spPr>
          <a:ln/>
        </p:spPr>
        <p:txBody>
          <a:bodyPr/>
          <a:lstStyle>
            <a:lvl1pPr>
              <a:defRPr/>
            </a:lvl1pPr>
          </a:lstStyle>
          <a:p>
            <a:r>
              <a:rPr lang="cs-CZ"/>
              <a:t>Název prezentace v zápatí</a:t>
            </a:r>
          </a:p>
        </p:txBody>
      </p:sp>
      <p:sp>
        <p:nvSpPr>
          <p:cNvPr id="4" name="Rectangle 6"/>
          <p:cNvSpPr>
            <a:spLocks noGrp="1" noChangeArrowheads="1"/>
          </p:cNvSpPr>
          <p:nvPr>
            <p:ph type="sldNum" sz="quarter" idx="11"/>
          </p:nvPr>
        </p:nvSpPr>
        <p:spPr>
          <a:ln/>
        </p:spPr>
        <p:txBody>
          <a:bodyPr/>
          <a:lstStyle>
            <a:lvl1pPr>
              <a:defRPr/>
            </a:lvl1pPr>
          </a:lstStyle>
          <a:p>
            <a:fld id="{5557EB4C-AED0-4566-9D06-7073CC3B80D5}"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2.emf"/><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emf"/><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2.e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emf"/><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image" Target="../media/image2.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3.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6" Type="http://schemas.openxmlformats.org/officeDocument/2006/relationships/image" Target="../media/image2.emf"/><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image" Target="../media/image3.emf"/><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emf"/><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4.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2.emf"/><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image" Target="../media/image5.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5.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image" Target="../media/image2.emf"/><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image" Target="../media/image1.em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image" Target="../media/image1.emf"/><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6.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image" Target="../media/image2.em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1.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7.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2.emf"/></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image" Target="../media/image1.emf"/><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18.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image" Target="../media/image2.emf"/><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image" Target="../media/image3.emf"/></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image" Target="../media/image1.emf"/><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theme" Target="../theme/theme19.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image" Target="../media/image2.emf"/><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e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em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emf"/><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em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emf"/><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2.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2.emf"/><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3.emf"/><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1.emf"/><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2.emf"/><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3075" name="Picture 12"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108551" name="Rectangle 7"/>
          <p:cNvSpPr>
            <a:spLocks noGrp="1" noChangeArrowheads="1"/>
          </p:cNvSpPr>
          <p:nvPr>
            <p:ph type="body" idx="1"/>
          </p:nvPr>
        </p:nvSpPr>
        <p:spPr bwMode="auto">
          <a:xfrm>
            <a:off x="720725" y="1125538"/>
            <a:ext cx="8234363"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8552" name="Rectangle 8"/>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endParaRPr lang="cs-CZ"/>
          </a:p>
        </p:txBody>
      </p:sp>
      <p:sp>
        <p:nvSpPr>
          <p:cNvPr id="108553" name="Rectangle 9"/>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873148B7-2B33-4A10-B3C5-44D9C9E02F4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64531" name="Rectangle 19"/>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1027" name="Picture 25"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64521" name="Rectangle 9"/>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64522" name="Rectangle 10"/>
          <p:cNvSpPr>
            <a:spLocks noGrp="1" noChangeArrowheads="1"/>
          </p:cNvSpPr>
          <p:nvPr>
            <p:ph type="body" idx="1"/>
          </p:nvPr>
        </p:nvSpPr>
        <p:spPr bwMode="auto">
          <a:xfrm>
            <a:off x="720725" y="2017713"/>
            <a:ext cx="82343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64529" name="Rectangle 1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endParaRPr lang="cs-CZ"/>
          </a:p>
        </p:txBody>
      </p:sp>
      <p:sp>
        <p:nvSpPr>
          <p:cNvPr id="64530" name="Rectangle 1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873148B7-2B33-4A10-B3C5-44D9C9E02F4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3075" name="Picture 12"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08551" name="Rectangle 7"/>
          <p:cNvSpPr>
            <a:spLocks noGrp="1" noChangeArrowheads="1"/>
          </p:cNvSpPr>
          <p:nvPr>
            <p:ph type="body" idx="1"/>
          </p:nvPr>
        </p:nvSpPr>
        <p:spPr bwMode="auto">
          <a:xfrm>
            <a:off x="720725" y="1125538"/>
            <a:ext cx="8234363"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8552" name="Rectangle 8"/>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108553" name="Rectangle 9"/>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193AD70-0748-40B0-8C42-05BAA9377DD0}"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4099" name="Picture 10"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10598" name="Rectangle 6"/>
          <p:cNvSpPr>
            <a:spLocks noGrp="1" noChangeArrowheads="1"/>
          </p:cNvSpPr>
          <p:nvPr>
            <p:ph type="body" idx="1"/>
          </p:nvPr>
        </p:nvSpPr>
        <p:spPr bwMode="auto">
          <a:xfrm>
            <a:off x="2520950" y="1125538"/>
            <a:ext cx="6434138"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10599" name="Rectangle 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110600" name="Rectangle 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7A3A80DA-C06B-4E12-AA74-7353CA5C226E}"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5123" name="Picture 3"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221188" name="Rectangle 4"/>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221189" name="Rectangle 5"/>
          <p:cNvSpPr>
            <a:spLocks noGrp="1" noChangeArrowheads="1"/>
          </p:cNvSpPr>
          <p:nvPr>
            <p:ph type="body" idx="1"/>
          </p:nvPr>
        </p:nvSpPr>
        <p:spPr bwMode="auto">
          <a:xfrm>
            <a:off x="720725" y="2017713"/>
            <a:ext cx="823436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1190" name="Rectangle 6"/>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221191" name="Rectangle 7"/>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DED8C153-02B7-4825-AE81-4972CB1D6CBA}" type="slidenum">
              <a:rPr lang="cs-CZ"/>
              <a:pPr/>
              <a:t>‹#›</a:t>
            </a:fld>
            <a:endParaRPr lang="cs-CZ"/>
          </a:p>
        </p:txBody>
      </p:sp>
      <p:pic>
        <p:nvPicPr>
          <p:cNvPr id="5128" name="Picture 8" descr="OPVK_MU_vlevo_2"/>
          <p:cNvPicPr>
            <a:picLocks noChangeAspect="1" noChangeArrowheads="1"/>
          </p:cNvPicPr>
          <p:nvPr/>
        </p:nvPicPr>
        <p:blipFill>
          <a:blip r:embed="rId15" cstate="print"/>
          <a:srcRect/>
          <a:stretch>
            <a:fillRect/>
          </a:stretch>
        </p:blipFill>
        <p:spPr bwMode="auto">
          <a:xfrm>
            <a:off x="719138" y="4313238"/>
            <a:ext cx="6118225" cy="1452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33" r:id="rId12"/>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6"/>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6"/>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6"/>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6"/>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7171" name="Picture 3"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223236" name="Rectangle 4"/>
          <p:cNvSpPr>
            <a:spLocks noGrp="1" noChangeArrowheads="1"/>
          </p:cNvSpPr>
          <p:nvPr>
            <p:ph type="body" idx="1"/>
          </p:nvPr>
        </p:nvSpPr>
        <p:spPr bwMode="auto">
          <a:xfrm>
            <a:off x="720725" y="1125538"/>
            <a:ext cx="8234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3237" name="Rectangle 5"/>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223238" name="Rectangle 6"/>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6C81097-B050-4ADB-A55F-95FACBC4A45D}" type="slidenum">
              <a:rPr lang="cs-CZ"/>
              <a:pPr/>
              <a:t>‹#›</a:t>
            </a:fld>
            <a:endParaRPr lang="cs-CZ"/>
          </a:p>
        </p:txBody>
      </p:sp>
      <p:pic>
        <p:nvPicPr>
          <p:cNvPr id="7175" name="Picture 8" descr="OPVK_MU_stred_2"/>
          <p:cNvPicPr>
            <a:picLocks noChangeAspect="1" noChangeArrowheads="1"/>
          </p:cNvPicPr>
          <p:nvPr/>
        </p:nvPicPr>
        <p:blipFill>
          <a:blip r:embed="rId14" cstate="print"/>
          <a:srcRect/>
          <a:stretch>
            <a:fillRect/>
          </a:stretch>
        </p:blipFill>
        <p:spPr bwMode="auto">
          <a:xfrm>
            <a:off x="719138" y="2789238"/>
            <a:ext cx="7697787" cy="188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64531" name="Rectangle 19"/>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1027" name="Picture 25"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64521" name="Rectangle 9"/>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64522" name="Rectangle 10"/>
          <p:cNvSpPr>
            <a:spLocks noGrp="1" noChangeArrowheads="1"/>
          </p:cNvSpPr>
          <p:nvPr>
            <p:ph type="body" idx="1"/>
          </p:nvPr>
        </p:nvSpPr>
        <p:spPr bwMode="auto">
          <a:xfrm>
            <a:off x="720725" y="2017713"/>
            <a:ext cx="82343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64529" name="Rectangle 1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endParaRPr lang="cs-CZ"/>
          </a:p>
        </p:txBody>
      </p:sp>
      <p:sp>
        <p:nvSpPr>
          <p:cNvPr id="64530" name="Rectangle 1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873148B7-2B33-4A10-B3C5-44D9C9E02F4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3075" name="Picture 12"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08551" name="Rectangle 7"/>
          <p:cNvSpPr>
            <a:spLocks noGrp="1" noChangeArrowheads="1"/>
          </p:cNvSpPr>
          <p:nvPr>
            <p:ph type="body" idx="1"/>
          </p:nvPr>
        </p:nvSpPr>
        <p:spPr bwMode="auto">
          <a:xfrm>
            <a:off x="720725" y="1125538"/>
            <a:ext cx="8234363"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8552" name="Rectangle 8"/>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108553" name="Rectangle 9"/>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193AD70-0748-40B0-8C42-05BAA9377DD0}"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4099" name="Picture 10"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10598" name="Rectangle 6"/>
          <p:cNvSpPr>
            <a:spLocks noGrp="1" noChangeArrowheads="1"/>
          </p:cNvSpPr>
          <p:nvPr>
            <p:ph type="body" idx="1"/>
          </p:nvPr>
        </p:nvSpPr>
        <p:spPr bwMode="auto">
          <a:xfrm>
            <a:off x="2520950" y="1125538"/>
            <a:ext cx="6434138"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10599" name="Rectangle 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110600" name="Rectangle 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7A3A80DA-C06B-4E12-AA74-7353CA5C226E}"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5123" name="Picture 3"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221188" name="Rectangle 4"/>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221189" name="Rectangle 5"/>
          <p:cNvSpPr>
            <a:spLocks noGrp="1" noChangeArrowheads="1"/>
          </p:cNvSpPr>
          <p:nvPr>
            <p:ph type="body" idx="1"/>
          </p:nvPr>
        </p:nvSpPr>
        <p:spPr bwMode="auto">
          <a:xfrm>
            <a:off x="720725" y="2017713"/>
            <a:ext cx="823436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1190" name="Rectangle 6"/>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221191" name="Rectangle 7"/>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DED8C153-02B7-4825-AE81-4972CB1D6CBA}" type="slidenum">
              <a:rPr lang="cs-CZ"/>
              <a:pPr/>
              <a:t>‹#›</a:t>
            </a:fld>
            <a:endParaRPr lang="cs-CZ"/>
          </a:p>
        </p:txBody>
      </p:sp>
      <p:pic>
        <p:nvPicPr>
          <p:cNvPr id="5128" name="Picture 8" descr="OPVK_MU_vlevo_2"/>
          <p:cNvPicPr>
            <a:picLocks noChangeAspect="1" noChangeArrowheads="1"/>
          </p:cNvPicPr>
          <p:nvPr/>
        </p:nvPicPr>
        <p:blipFill>
          <a:blip r:embed="rId14" cstate="print"/>
          <a:srcRect/>
          <a:stretch>
            <a:fillRect/>
          </a:stretch>
        </p:blipFill>
        <p:spPr bwMode="auto">
          <a:xfrm>
            <a:off x="719138" y="4313238"/>
            <a:ext cx="6118225" cy="1452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7171" name="Picture 3"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223236" name="Rectangle 4"/>
          <p:cNvSpPr>
            <a:spLocks noGrp="1" noChangeArrowheads="1"/>
          </p:cNvSpPr>
          <p:nvPr>
            <p:ph type="body" idx="1"/>
          </p:nvPr>
        </p:nvSpPr>
        <p:spPr bwMode="auto">
          <a:xfrm>
            <a:off x="720725" y="1125538"/>
            <a:ext cx="8234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3237" name="Rectangle 5"/>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223238" name="Rectangle 6"/>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6C81097-B050-4ADB-A55F-95FACBC4A45D}" type="slidenum">
              <a:rPr lang="cs-CZ"/>
              <a:pPr/>
              <a:t>‹#›</a:t>
            </a:fld>
            <a:endParaRPr lang="cs-CZ"/>
          </a:p>
        </p:txBody>
      </p:sp>
      <p:pic>
        <p:nvPicPr>
          <p:cNvPr id="7175" name="Picture 8" descr="OPVK_MU_stred_2"/>
          <p:cNvPicPr>
            <a:picLocks noChangeAspect="1" noChangeArrowheads="1"/>
          </p:cNvPicPr>
          <p:nvPr/>
        </p:nvPicPr>
        <p:blipFill>
          <a:blip r:embed="rId14" cstate="print"/>
          <a:srcRect/>
          <a:stretch>
            <a:fillRect/>
          </a:stretch>
        </p:blipFill>
        <p:spPr bwMode="auto">
          <a:xfrm>
            <a:off x="719138" y="2789238"/>
            <a:ext cx="7697787" cy="188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4099" name="Picture 10"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110598" name="Rectangle 6"/>
          <p:cNvSpPr>
            <a:spLocks noGrp="1" noChangeArrowheads="1"/>
          </p:cNvSpPr>
          <p:nvPr>
            <p:ph type="body" idx="1"/>
          </p:nvPr>
        </p:nvSpPr>
        <p:spPr bwMode="auto">
          <a:xfrm>
            <a:off x="2520950" y="1125538"/>
            <a:ext cx="6434138"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10599" name="Rectangle 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110600" name="Rectangle 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88BF2514-BD70-48C9-9A42-440900017411}"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5123" name="Picture 3"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221188" name="Rectangle 4"/>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221189" name="Rectangle 5"/>
          <p:cNvSpPr>
            <a:spLocks noGrp="1" noChangeArrowheads="1"/>
          </p:cNvSpPr>
          <p:nvPr>
            <p:ph type="body" idx="1"/>
          </p:nvPr>
        </p:nvSpPr>
        <p:spPr bwMode="auto">
          <a:xfrm>
            <a:off x="720725" y="2017713"/>
            <a:ext cx="823436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1190" name="Rectangle 6"/>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221191" name="Rectangle 7"/>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725B6CCB-543B-49BA-A3DC-D129ACD594FE}" type="slidenum">
              <a:rPr lang="cs-CZ"/>
              <a:pPr/>
              <a:t>‹#›</a:t>
            </a:fld>
            <a:endParaRPr lang="cs-CZ"/>
          </a:p>
        </p:txBody>
      </p:sp>
      <p:pic>
        <p:nvPicPr>
          <p:cNvPr id="5128" name="Picture 8" descr="OPVK_MU_vlevo_2"/>
          <p:cNvPicPr>
            <a:picLocks noChangeAspect="1" noChangeArrowheads="1"/>
          </p:cNvPicPr>
          <p:nvPr/>
        </p:nvPicPr>
        <p:blipFill>
          <a:blip r:embed="rId15" cstate="print"/>
          <a:srcRect/>
          <a:stretch>
            <a:fillRect/>
          </a:stretch>
        </p:blipFill>
        <p:spPr bwMode="auto">
          <a:xfrm>
            <a:off x="719138" y="4313238"/>
            <a:ext cx="6118225" cy="1452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10" r:id="rId12"/>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6"/>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6"/>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6"/>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6"/>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7171" name="Picture 3"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223236" name="Rectangle 4"/>
          <p:cNvSpPr>
            <a:spLocks noGrp="1" noChangeArrowheads="1"/>
          </p:cNvSpPr>
          <p:nvPr>
            <p:ph type="body" idx="1"/>
          </p:nvPr>
        </p:nvSpPr>
        <p:spPr bwMode="auto">
          <a:xfrm>
            <a:off x="720725" y="1125538"/>
            <a:ext cx="8234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3237" name="Rectangle 5"/>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223238" name="Rectangle 6"/>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A4262A85-F9D9-4060-A03F-2200BF373932}" type="slidenum">
              <a:rPr lang="cs-CZ"/>
              <a:pPr/>
              <a:t>‹#›</a:t>
            </a:fld>
            <a:endParaRPr lang="cs-CZ"/>
          </a:p>
        </p:txBody>
      </p:sp>
      <p:pic>
        <p:nvPicPr>
          <p:cNvPr id="7175" name="Picture 8" descr="OPVK_MU_stred_2"/>
          <p:cNvPicPr>
            <a:picLocks noChangeAspect="1" noChangeArrowheads="1"/>
          </p:cNvPicPr>
          <p:nvPr/>
        </p:nvPicPr>
        <p:blipFill>
          <a:blip r:embed="rId14" cstate="print"/>
          <a:srcRect/>
          <a:stretch>
            <a:fillRect/>
          </a:stretch>
        </p:blipFill>
        <p:spPr bwMode="auto">
          <a:xfrm>
            <a:off x="719138" y="2789238"/>
            <a:ext cx="7697787" cy="188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64531" name="Rectangle 19"/>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1027" name="Picture 25"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64521" name="Rectangle 9"/>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64522" name="Rectangle 10"/>
          <p:cNvSpPr>
            <a:spLocks noGrp="1" noChangeArrowheads="1"/>
          </p:cNvSpPr>
          <p:nvPr>
            <p:ph type="body" idx="1"/>
          </p:nvPr>
        </p:nvSpPr>
        <p:spPr bwMode="auto">
          <a:xfrm>
            <a:off x="720725" y="2017713"/>
            <a:ext cx="82343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64529" name="Rectangle 1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endParaRPr lang="cs-CZ"/>
          </a:p>
        </p:txBody>
      </p:sp>
      <p:sp>
        <p:nvSpPr>
          <p:cNvPr id="64530" name="Rectangle 1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873148B7-2B33-4A10-B3C5-44D9C9E02F4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3075" name="Picture 12"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08551" name="Rectangle 7"/>
          <p:cNvSpPr>
            <a:spLocks noGrp="1" noChangeArrowheads="1"/>
          </p:cNvSpPr>
          <p:nvPr>
            <p:ph type="body" idx="1"/>
          </p:nvPr>
        </p:nvSpPr>
        <p:spPr bwMode="auto">
          <a:xfrm>
            <a:off x="720725" y="1125538"/>
            <a:ext cx="8234363"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8552" name="Rectangle 8"/>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108553" name="Rectangle 9"/>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193AD70-0748-40B0-8C42-05BAA9377DD0}"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4099" name="Picture 10"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10598" name="Rectangle 6"/>
          <p:cNvSpPr>
            <a:spLocks noGrp="1" noChangeArrowheads="1"/>
          </p:cNvSpPr>
          <p:nvPr>
            <p:ph type="body" idx="1"/>
          </p:nvPr>
        </p:nvSpPr>
        <p:spPr bwMode="auto">
          <a:xfrm>
            <a:off x="2520950" y="1125538"/>
            <a:ext cx="6434138"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10599" name="Rectangle 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110600" name="Rectangle 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7A3A80DA-C06B-4E12-AA74-7353CA5C226E}"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5123" name="Picture 3"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221188" name="Rectangle 4"/>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221189" name="Rectangle 5"/>
          <p:cNvSpPr>
            <a:spLocks noGrp="1" noChangeArrowheads="1"/>
          </p:cNvSpPr>
          <p:nvPr>
            <p:ph type="body" idx="1"/>
          </p:nvPr>
        </p:nvSpPr>
        <p:spPr bwMode="auto">
          <a:xfrm>
            <a:off x="720725" y="2017713"/>
            <a:ext cx="823436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1190" name="Rectangle 6"/>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221191" name="Rectangle 7"/>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DED8C153-02B7-4825-AE81-4972CB1D6CBA}" type="slidenum">
              <a:rPr lang="cs-CZ"/>
              <a:pPr/>
              <a:t>‹#›</a:t>
            </a:fld>
            <a:endParaRPr lang="cs-CZ"/>
          </a:p>
        </p:txBody>
      </p:sp>
      <p:pic>
        <p:nvPicPr>
          <p:cNvPr id="5128" name="Picture 8" descr="OPVK_MU_vlevo_2"/>
          <p:cNvPicPr>
            <a:picLocks noChangeAspect="1" noChangeArrowheads="1"/>
          </p:cNvPicPr>
          <p:nvPr/>
        </p:nvPicPr>
        <p:blipFill>
          <a:blip r:embed="rId15" cstate="print"/>
          <a:srcRect/>
          <a:stretch>
            <a:fillRect/>
          </a:stretch>
        </p:blipFill>
        <p:spPr bwMode="auto">
          <a:xfrm>
            <a:off x="719138" y="4313238"/>
            <a:ext cx="6118225" cy="1452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834" r:id="rId12"/>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6"/>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6"/>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6"/>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6"/>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7171" name="Picture 3"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223236" name="Rectangle 4"/>
          <p:cNvSpPr>
            <a:spLocks noGrp="1" noChangeArrowheads="1"/>
          </p:cNvSpPr>
          <p:nvPr>
            <p:ph type="body" idx="1"/>
          </p:nvPr>
        </p:nvSpPr>
        <p:spPr bwMode="auto">
          <a:xfrm>
            <a:off x="720725" y="1125538"/>
            <a:ext cx="8234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3237" name="Rectangle 5"/>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cs-CZ"/>
              <a:t>Název prezentace v zápatí</a:t>
            </a:r>
          </a:p>
        </p:txBody>
      </p:sp>
      <p:sp>
        <p:nvSpPr>
          <p:cNvPr id="223238" name="Rectangle 6"/>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6C81097-B050-4ADB-A55F-95FACBC4A45D}" type="slidenum">
              <a:rPr lang="cs-CZ"/>
              <a:pPr/>
              <a:t>‹#›</a:t>
            </a:fld>
            <a:endParaRPr lang="cs-CZ"/>
          </a:p>
        </p:txBody>
      </p:sp>
      <p:pic>
        <p:nvPicPr>
          <p:cNvPr id="7175" name="Picture 8" descr="OPVK_MU_stred_2"/>
          <p:cNvPicPr>
            <a:picLocks noChangeAspect="1" noChangeArrowheads="1"/>
          </p:cNvPicPr>
          <p:nvPr/>
        </p:nvPicPr>
        <p:blipFill>
          <a:blip r:embed="rId14" cstate="print"/>
          <a:srcRect/>
          <a:stretch>
            <a:fillRect/>
          </a:stretch>
        </p:blipFill>
        <p:spPr bwMode="auto">
          <a:xfrm>
            <a:off x="719138" y="2789238"/>
            <a:ext cx="7697787" cy="188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8.xml"/></Relationships>
</file>

<file path=ppt/slides/_rels/slide8.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42976" y="1428736"/>
            <a:ext cx="7772400" cy="1470025"/>
          </a:xfrm>
        </p:spPr>
        <p:txBody>
          <a:bodyPr/>
          <a:lstStyle/>
          <a:p>
            <a:r>
              <a:rPr lang="cs-CZ" sz="2800" dirty="0" err="1" smtClean="0"/>
              <a:t>Volleyball</a:t>
            </a:r>
            <a:endParaRPr lang="cs-CZ" sz="2800" dirty="0"/>
          </a:p>
        </p:txBody>
      </p:sp>
      <p:sp>
        <p:nvSpPr>
          <p:cNvPr id="3" name="Podnadpis 2"/>
          <p:cNvSpPr>
            <a:spLocks noGrp="1"/>
          </p:cNvSpPr>
          <p:nvPr>
            <p:ph type="subTitle" idx="1"/>
          </p:nvPr>
        </p:nvSpPr>
        <p:spPr/>
        <p:txBody>
          <a:bodyPr/>
          <a:lstStyle/>
          <a:p>
            <a:endParaRPr lang="cs-CZ"/>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188" y="5013176"/>
            <a:ext cx="6135624" cy="11734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14282" y="1071546"/>
            <a:ext cx="7772400" cy="428629"/>
          </a:xfrm>
        </p:spPr>
        <p:txBody>
          <a:bodyPr/>
          <a:lstStyle/>
          <a:p>
            <a:r>
              <a:rPr lang="en-US" dirty="0" smtClean="0"/>
              <a:t>History of Volleyball</a:t>
            </a:r>
            <a:r>
              <a:rPr lang="cs-CZ" dirty="0" smtClean="0"/>
              <a:t/>
            </a:r>
            <a:br>
              <a:rPr lang="cs-CZ" dirty="0" smtClean="0"/>
            </a:br>
            <a:endParaRPr lang="cs-CZ" dirty="0"/>
          </a:p>
        </p:txBody>
      </p:sp>
      <p:sp>
        <p:nvSpPr>
          <p:cNvPr id="3" name="Podnadpis 2"/>
          <p:cNvSpPr>
            <a:spLocks noGrp="1"/>
          </p:cNvSpPr>
          <p:nvPr>
            <p:ph type="subTitle" idx="1"/>
          </p:nvPr>
        </p:nvSpPr>
        <p:spPr>
          <a:xfrm>
            <a:off x="251520" y="1628800"/>
            <a:ext cx="8572560" cy="4786346"/>
          </a:xfrm>
        </p:spPr>
        <p:txBody>
          <a:bodyPr/>
          <a:lstStyle/>
          <a:p>
            <a:pPr algn="l"/>
            <a:r>
              <a:rPr lang="en-US" sz="1800" dirty="0" smtClean="0"/>
              <a:t>Written sources from different continents (North and South Americas, Asia and Europe) state that the creator of volleyball is the director of Holyoke College, physical education instructor, W. G. Morgan. He wanted to replace less emotional gymnastic exercises with an undemanding and attractive form of physical activity. He divided the gym into two halves by a tennis net (in the height of approx. 183 cm) and let students to volley a basketball ball from one half to the other.</a:t>
            </a:r>
            <a:endParaRPr lang="cs-CZ" sz="1800" dirty="0" smtClean="0"/>
          </a:p>
          <a:p>
            <a:pPr algn="l"/>
            <a:r>
              <a:rPr lang="en-US" sz="1800" dirty="0" smtClean="0"/>
              <a:t>Volleyball originated in 1895 in Springfield, Massachusetts (USA). The original name “</a:t>
            </a:r>
            <a:r>
              <a:rPr lang="en-US" sz="1800" dirty="0" err="1" smtClean="0"/>
              <a:t>mintonette</a:t>
            </a:r>
            <a:r>
              <a:rPr lang="en-US" sz="1800" dirty="0" smtClean="0"/>
              <a:t>” was changed in 1896 when the game was presented to YMCA directors into </a:t>
            </a:r>
            <a:r>
              <a:rPr lang="en-US" sz="1800" i="1" dirty="0" smtClean="0"/>
              <a:t>to volley the ball</a:t>
            </a:r>
            <a:r>
              <a:rPr lang="en-US" sz="1800" dirty="0" smtClean="0"/>
              <a:t>. </a:t>
            </a:r>
            <a:endParaRPr lang="cs-CZ" sz="1800" dirty="0"/>
          </a:p>
        </p:txBody>
      </p:sp>
      <p:pic>
        <p:nvPicPr>
          <p:cNvPr id="259074" name="il_fi" descr="126255_m03"/>
          <p:cNvPicPr>
            <a:picLocks noChangeAspect="1" noChangeArrowheads="1"/>
          </p:cNvPicPr>
          <p:nvPr/>
        </p:nvPicPr>
        <p:blipFill>
          <a:blip r:embed="rId2" cstate="print"/>
          <a:srcRect/>
          <a:stretch>
            <a:fillRect/>
          </a:stretch>
        </p:blipFill>
        <p:spPr bwMode="auto">
          <a:xfrm>
            <a:off x="285720" y="4214818"/>
            <a:ext cx="364333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1142984"/>
            <a:ext cx="7772400" cy="1470025"/>
          </a:xfrm>
        </p:spPr>
        <p:txBody>
          <a:bodyPr/>
          <a:lstStyle/>
          <a:p>
            <a:r>
              <a:rPr lang="cs-CZ" dirty="0" err="1" smtClean="0"/>
              <a:t>History</a:t>
            </a:r>
            <a:r>
              <a:rPr lang="cs-CZ" dirty="0" smtClean="0"/>
              <a:t> </a:t>
            </a:r>
            <a:r>
              <a:rPr lang="cs-CZ" dirty="0" err="1" smtClean="0"/>
              <a:t>of</a:t>
            </a:r>
            <a:r>
              <a:rPr lang="cs-CZ" dirty="0" smtClean="0"/>
              <a:t> </a:t>
            </a:r>
            <a:r>
              <a:rPr lang="cs-CZ" dirty="0" err="1" smtClean="0"/>
              <a:t>Volleyball</a:t>
            </a:r>
            <a:r>
              <a:rPr lang="cs-CZ" dirty="0" smtClean="0"/>
              <a:t> in </a:t>
            </a:r>
            <a:r>
              <a:rPr lang="cs-CZ" dirty="0" err="1" smtClean="0"/>
              <a:t>the</a:t>
            </a:r>
            <a:r>
              <a:rPr lang="cs-CZ" dirty="0" smtClean="0"/>
              <a:t> </a:t>
            </a:r>
            <a:r>
              <a:rPr lang="cs-CZ" dirty="0" err="1" smtClean="0"/>
              <a:t>Czech</a:t>
            </a:r>
            <a:r>
              <a:rPr lang="cs-CZ" dirty="0" smtClean="0"/>
              <a:t> </a:t>
            </a:r>
            <a:r>
              <a:rPr lang="cs-CZ" dirty="0" err="1" smtClean="0"/>
              <a:t>Republic</a:t>
            </a:r>
            <a:r>
              <a:rPr lang="cs-CZ" dirty="0" smtClean="0"/>
              <a:t/>
            </a:r>
            <a:br>
              <a:rPr lang="cs-CZ" dirty="0" smtClean="0"/>
            </a:br>
            <a:endParaRPr lang="cs-CZ" dirty="0"/>
          </a:p>
        </p:txBody>
      </p:sp>
      <p:sp>
        <p:nvSpPr>
          <p:cNvPr id="3" name="Podnadpis 2"/>
          <p:cNvSpPr>
            <a:spLocks noGrp="1"/>
          </p:cNvSpPr>
          <p:nvPr>
            <p:ph type="subTitle" idx="1"/>
          </p:nvPr>
        </p:nvSpPr>
        <p:spPr>
          <a:xfrm>
            <a:off x="395536" y="1988840"/>
            <a:ext cx="7000924" cy="1752600"/>
          </a:xfrm>
        </p:spPr>
        <p:txBody>
          <a:bodyPr/>
          <a:lstStyle/>
          <a:p>
            <a:pPr algn="l"/>
            <a:r>
              <a:rPr lang="en-US" sz="1800" dirty="0" smtClean="0"/>
              <a:t>In Czech lands, volleyball started to develop only after World War One. Thus it is a relatively new sport. One of the most important promoters of volleyball was J. A. Pipal who worked as Prague YMCA (Young Men’s Christian Association) director from 1919. In 1921, YMCA founded the first volleyball organization in the Czech lands – the Volleyball Association (Kaplan, 1987).</a:t>
            </a:r>
            <a:endParaRPr lang="cs-CZ" sz="1800" dirty="0"/>
          </a:p>
        </p:txBody>
      </p:sp>
      <p:pic>
        <p:nvPicPr>
          <p:cNvPr id="260098" name="Picture 2" descr="http://historie.volejbal-metodika.cz/img/fotos/a71bcf47dc198598ce91d33984ff70ee.jpg"/>
          <p:cNvPicPr>
            <a:picLocks noChangeAspect="1" noChangeArrowheads="1"/>
          </p:cNvPicPr>
          <p:nvPr/>
        </p:nvPicPr>
        <p:blipFill>
          <a:blip r:embed="rId2" cstate="print"/>
          <a:srcRect/>
          <a:stretch>
            <a:fillRect/>
          </a:stretch>
        </p:blipFill>
        <p:spPr bwMode="auto">
          <a:xfrm>
            <a:off x="4786314" y="4000504"/>
            <a:ext cx="3667108" cy="257843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28596" y="1643050"/>
            <a:ext cx="7772400" cy="1470025"/>
          </a:xfrm>
        </p:spPr>
        <p:txBody>
          <a:bodyPr/>
          <a:lstStyle/>
          <a:p>
            <a:r>
              <a:rPr lang="cs-CZ" dirty="0" smtClean="0"/>
              <a:t>Game </a:t>
            </a:r>
            <a:r>
              <a:rPr lang="cs-CZ" dirty="0" err="1" smtClean="0"/>
              <a:t>Characteristics</a:t>
            </a:r>
            <a:endParaRPr lang="cs-CZ" dirty="0"/>
          </a:p>
        </p:txBody>
      </p:sp>
      <p:sp>
        <p:nvSpPr>
          <p:cNvPr id="3" name="Podnadpis 2"/>
          <p:cNvSpPr>
            <a:spLocks noGrp="1"/>
          </p:cNvSpPr>
          <p:nvPr>
            <p:ph type="subTitle" idx="1"/>
          </p:nvPr>
        </p:nvSpPr>
        <p:spPr>
          <a:xfrm>
            <a:off x="785786" y="2786058"/>
            <a:ext cx="7129490" cy="1752600"/>
          </a:xfrm>
        </p:spPr>
        <p:txBody>
          <a:bodyPr/>
          <a:lstStyle/>
          <a:p>
            <a:pPr algn="l"/>
            <a:r>
              <a:rPr lang="en-US" sz="1800" dirty="0" smtClean="0"/>
              <a:t>Volleyball is a non-invasive sports game of a net type where there are two competing teams of six members who control the ball with parts of their body. There are both offensive and defensive tasks and one game event may result in both winning and losing points. The duration of the match depends on gaining a given number of points in sets and winning a certain number of sets. </a:t>
            </a:r>
            <a:endParaRPr lang="cs-CZ" sz="1800" dirty="0" smtClean="0"/>
          </a:p>
          <a:p>
            <a:pPr algn="l"/>
            <a:endParaRPr lang="cs-CZ"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00034" y="1000108"/>
            <a:ext cx="7772400" cy="1470025"/>
          </a:xfrm>
        </p:spPr>
        <p:txBody>
          <a:bodyPr/>
          <a:lstStyle/>
          <a:p>
            <a:r>
              <a:rPr lang="cs-CZ" dirty="0" smtClean="0"/>
              <a:t>Basic </a:t>
            </a:r>
            <a:r>
              <a:rPr lang="cs-CZ" dirty="0" err="1" smtClean="0"/>
              <a:t>Rules</a:t>
            </a:r>
            <a:r>
              <a:rPr lang="cs-CZ" dirty="0" smtClean="0"/>
              <a:t> </a:t>
            </a:r>
            <a:r>
              <a:rPr lang="cs-CZ" dirty="0" err="1" smtClean="0"/>
              <a:t>of</a:t>
            </a:r>
            <a:r>
              <a:rPr lang="cs-CZ" dirty="0" smtClean="0"/>
              <a:t> </a:t>
            </a:r>
            <a:r>
              <a:rPr lang="cs-CZ" dirty="0" err="1" smtClean="0"/>
              <a:t>Volleyball</a:t>
            </a:r>
            <a:r>
              <a:rPr lang="cs-CZ" dirty="0" smtClean="0"/>
              <a:t/>
            </a:r>
            <a:br>
              <a:rPr lang="cs-CZ" dirty="0" smtClean="0"/>
            </a:br>
            <a:endParaRPr lang="cs-CZ" dirty="0"/>
          </a:p>
        </p:txBody>
      </p:sp>
      <p:sp>
        <p:nvSpPr>
          <p:cNvPr id="3" name="Podnadpis 2"/>
          <p:cNvSpPr>
            <a:spLocks noGrp="1"/>
          </p:cNvSpPr>
          <p:nvPr>
            <p:ph type="subTitle" idx="1"/>
          </p:nvPr>
        </p:nvSpPr>
        <p:spPr>
          <a:xfrm>
            <a:off x="714348" y="1714488"/>
            <a:ext cx="4929222" cy="3857652"/>
          </a:xfrm>
        </p:spPr>
        <p:txBody>
          <a:bodyPr/>
          <a:lstStyle/>
          <a:p>
            <a:pPr algn="l">
              <a:buFont typeface="Arial" pitchFamily="34" charset="0"/>
              <a:buChar char="•"/>
            </a:pPr>
            <a:r>
              <a:rPr lang="cs-CZ" sz="2000" dirty="0" err="1" smtClean="0"/>
              <a:t>The</a:t>
            </a:r>
            <a:r>
              <a:rPr lang="cs-CZ" sz="2000" dirty="0" smtClean="0"/>
              <a:t> </a:t>
            </a:r>
            <a:r>
              <a:rPr lang="cs-CZ" sz="2000" dirty="0" err="1" smtClean="0"/>
              <a:t>match</a:t>
            </a:r>
            <a:r>
              <a:rPr lang="cs-CZ" sz="2000" dirty="0" smtClean="0"/>
              <a:t> </a:t>
            </a:r>
            <a:r>
              <a:rPr lang="cs-CZ" sz="2000" dirty="0" err="1" smtClean="0"/>
              <a:t>is</a:t>
            </a:r>
            <a:r>
              <a:rPr lang="cs-CZ" sz="2000" dirty="0" smtClean="0"/>
              <a:t> </a:t>
            </a:r>
            <a:r>
              <a:rPr lang="cs-CZ" sz="2000" dirty="0" err="1" smtClean="0"/>
              <a:t>played</a:t>
            </a:r>
            <a:r>
              <a:rPr lang="cs-CZ" sz="2000" dirty="0" smtClean="0"/>
              <a:t> </a:t>
            </a:r>
            <a:r>
              <a:rPr lang="cs-CZ" sz="2000" dirty="0" err="1" smtClean="0"/>
              <a:t>for</a:t>
            </a:r>
            <a:r>
              <a:rPr lang="cs-CZ" sz="2000" dirty="0" smtClean="0"/>
              <a:t> 3 </a:t>
            </a:r>
            <a:r>
              <a:rPr lang="cs-CZ" sz="2000" dirty="0" err="1" smtClean="0"/>
              <a:t>winning</a:t>
            </a:r>
            <a:r>
              <a:rPr lang="cs-CZ" sz="2000" dirty="0" smtClean="0"/>
              <a:t> </a:t>
            </a:r>
            <a:r>
              <a:rPr lang="cs-CZ" sz="2000" dirty="0" err="1" smtClean="0"/>
              <a:t>sets</a:t>
            </a:r>
            <a:endParaRPr lang="cs-CZ" sz="2000" dirty="0" smtClean="0"/>
          </a:p>
          <a:p>
            <a:pPr algn="l">
              <a:buFont typeface="Arial" pitchFamily="34" charset="0"/>
              <a:buChar char="•"/>
            </a:pPr>
            <a:r>
              <a:rPr lang="cs-CZ" sz="2000" dirty="0" err="1" smtClean="0"/>
              <a:t>Sets</a:t>
            </a:r>
            <a:r>
              <a:rPr lang="cs-CZ" sz="2000" dirty="0" smtClean="0"/>
              <a:t> are </a:t>
            </a:r>
            <a:r>
              <a:rPr lang="cs-CZ" sz="2000" dirty="0" err="1" smtClean="0"/>
              <a:t>played</a:t>
            </a:r>
            <a:r>
              <a:rPr lang="cs-CZ" sz="2000" dirty="0" smtClean="0"/>
              <a:t> </a:t>
            </a:r>
            <a:r>
              <a:rPr lang="cs-CZ" sz="2000" dirty="0" err="1" smtClean="0"/>
              <a:t>for</a:t>
            </a:r>
            <a:r>
              <a:rPr lang="cs-CZ" sz="2000" dirty="0" smtClean="0"/>
              <a:t> 25 </a:t>
            </a:r>
            <a:r>
              <a:rPr lang="cs-CZ" sz="2000" dirty="0" err="1" smtClean="0"/>
              <a:t>points</a:t>
            </a:r>
            <a:r>
              <a:rPr lang="cs-CZ" sz="2000" dirty="0" smtClean="0"/>
              <a:t> (</a:t>
            </a:r>
            <a:r>
              <a:rPr lang="cs-CZ" sz="2000" dirty="0" err="1" smtClean="0"/>
              <a:t>except</a:t>
            </a:r>
            <a:r>
              <a:rPr lang="cs-CZ" sz="2000" dirty="0" smtClean="0"/>
              <a:t> </a:t>
            </a:r>
            <a:r>
              <a:rPr lang="cs-CZ" sz="2000" dirty="0" err="1" smtClean="0"/>
              <a:t>for</a:t>
            </a:r>
            <a:r>
              <a:rPr lang="cs-CZ" sz="2000" dirty="0" smtClean="0"/>
              <a:t> 5th set </a:t>
            </a:r>
            <a:r>
              <a:rPr lang="cs-CZ" sz="2000" dirty="0" err="1" smtClean="0"/>
              <a:t>which</a:t>
            </a:r>
            <a:r>
              <a:rPr lang="cs-CZ" sz="2000" dirty="0" smtClean="0"/>
              <a:t> </a:t>
            </a:r>
            <a:r>
              <a:rPr lang="cs-CZ" sz="2000" dirty="0" err="1" smtClean="0"/>
              <a:t>is</a:t>
            </a:r>
            <a:r>
              <a:rPr lang="cs-CZ" sz="2000" dirty="0" smtClean="0"/>
              <a:t> </a:t>
            </a:r>
            <a:r>
              <a:rPr lang="cs-CZ" sz="2000" dirty="0" err="1" smtClean="0"/>
              <a:t>played</a:t>
            </a:r>
            <a:r>
              <a:rPr lang="cs-CZ" sz="2000" dirty="0" smtClean="0"/>
              <a:t> </a:t>
            </a:r>
            <a:r>
              <a:rPr lang="cs-CZ" sz="2000" dirty="0" err="1" smtClean="0"/>
              <a:t>only</a:t>
            </a:r>
            <a:r>
              <a:rPr lang="cs-CZ" sz="2000" dirty="0" smtClean="0"/>
              <a:t> </a:t>
            </a:r>
            <a:r>
              <a:rPr lang="cs-CZ" sz="2000" dirty="0" err="1" smtClean="0"/>
              <a:t>for</a:t>
            </a:r>
            <a:r>
              <a:rPr lang="cs-CZ" sz="2000" dirty="0" smtClean="0"/>
              <a:t> 15 </a:t>
            </a:r>
            <a:r>
              <a:rPr lang="cs-CZ" sz="2000" dirty="0" err="1" smtClean="0"/>
              <a:t>points</a:t>
            </a:r>
            <a:r>
              <a:rPr lang="cs-CZ" sz="2000" dirty="0" smtClean="0"/>
              <a:t>) </a:t>
            </a:r>
          </a:p>
          <a:p>
            <a:pPr algn="l">
              <a:buFont typeface="Arial" pitchFamily="34" charset="0"/>
              <a:buChar char="•"/>
            </a:pPr>
            <a:r>
              <a:rPr lang="cs-CZ" sz="2000" dirty="0" err="1" smtClean="0"/>
              <a:t>The</a:t>
            </a:r>
            <a:r>
              <a:rPr lang="cs-CZ" sz="2000" dirty="0" smtClean="0"/>
              <a:t> </a:t>
            </a:r>
            <a:r>
              <a:rPr lang="cs-CZ" sz="2000" dirty="0" err="1" smtClean="0"/>
              <a:t>court</a:t>
            </a:r>
            <a:r>
              <a:rPr lang="cs-CZ" sz="2000" dirty="0" smtClean="0"/>
              <a:t> </a:t>
            </a:r>
            <a:r>
              <a:rPr lang="cs-CZ" sz="2000" dirty="0" err="1" smtClean="0"/>
              <a:t>is</a:t>
            </a:r>
            <a:r>
              <a:rPr lang="cs-CZ" sz="2000" dirty="0" smtClean="0"/>
              <a:t> a </a:t>
            </a:r>
            <a:r>
              <a:rPr lang="cs-CZ" sz="2000" dirty="0" err="1" smtClean="0"/>
              <a:t>rectangular</a:t>
            </a:r>
            <a:r>
              <a:rPr lang="cs-CZ" sz="2000" dirty="0" smtClean="0"/>
              <a:t> </a:t>
            </a:r>
            <a:r>
              <a:rPr lang="cs-CZ" sz="2000" dirty="0" err="1" smtClean="0"/>
              <a:t>with</a:t>
            </a:r>
            <a:r>
              <a:rPr lang="cs-CZ" sz="2000" dirty="0" smtClean="0"/>
              <a:t> </a:t>
            </a:r>
            <a:r>
              <a:rPr lang="cs-CZ" sz="2000" dirty="0" err="1" smtClean="0"/>
              <a:t>the</a:t>
            </a:r>
            <a:r>
              <a:rPr lang="cs-CZ" sz="2000" dirty="0" smtClean="0"/>
              <a:t> </a:t>
            </a:r>
            <a:r>
              <a:rPr lang="cs-CZ" sz="2000" dirty="0" err="1" smtClean="0"/>
              <a:t>dimenstions</a:t>
            </a:r>
            <a:r>
              <a:rPr lang="cs-CZ" sz="2000" dirty="0" smtClean="0"/>
              <a:t> </a:t>
            </a:r>
            <a:r>
              <a:rPr lang="cs-CZ" sz="2000" dirty="0" err="1" smtClean="0"/>
              <a:t>of</a:t>
            </a:r>
            <a:r>
              <a:rPr lang="cs-CZ" sz="2000" dirty="0" smtClean="0"/>
              <a:t> 18 x 9 m </a:t>
            </a:r>
          </a:p>
          <a:p>
            <a:pPr algn="l">
              <a:buFont typeface="Arial" pitchFamily="34" charset="0"/>
              <a:buChar char="•"/>
            </a:pPr>
            <a:r>
              <a:rPr lang="cs-CZ" sz="2000" dirty="0" err="1" smtClean="0"/>
              <a:t>The</a:t>
            </a:r>
            <a:r>
              <a:rPr lang="cs-CZ" sz="2000" dirty="0" smtClean="0"/>
              <a:t> </a:t>
            </a:r>
            <a:r>
              <a:rPr lang="cs-CZ" sz="2000" dirty="0" err="1" smtClean="0"/>
              <a:t>net</a:t>
            </a:r>
            <a:r>
              <a:rPr lang="cs-CZ" sz="2000" dirty="0" smtClean="0"/>
              <a:t> </a:t>
            </a:r>
            <a:r>
              <a:rPr lang="cs-CZ" sz="2000" dirty="0" err="1" smtClean="0"/>
              <a:t>is</a:t>
            </a:r>
            <a:r>
              <a:rPr lang="cs-CZ" sz="2000" dirty="0" smtClean="0"/>
              <a:t> in </a:t>
            </a:r>
            <a:r>
              <a:rPr lang="cs-CZ" sz="2000" dirty="0" err="1" smtClean="0"/>
              <a:t>the</a:t>
            </a:r>
            <a:r>
              <a:rPr lang="cs-CZ" sz="2000" dirty="0" smtClean="0"/>
              <a:t> </a:t>
            </a:r>
            <a:r>
              <a:rPr lang="cs-CZ" sz="2000" dirty="0" err="1" smtClean="0"/>
              <a:t>height</a:t>
            </a:r>
            <a:r>
              <a:rPr lang="cs-CZ" sz="2000" dirty="0" smtClean="0"/>
              <a:t> </a:t>
            </a:r>
            <a:r>
              <a:rPr lang="cs-CZ" sz="2000" dirty="0" err="1" smtClean="0"/>
              <a:t>of</a:t>
            </a:r>
            <a:r>
              <a:rPr lang="cs-CZ" sz="2000" dirty="0" smtClean="0"/>
              <a:t> 2.43 m </a:t>
            </a:r>
            <a:r>
              <a:rPr lang="cs-CZ" sz="2000" dirty="0" err="1" smtClean="0"/>
              <a:t>for</a:t>
            </a:r>
            <a:r>
              <a:rPr lang="cs-CZ" sz="2000" dirty="0" smtClean="0"/>
              <a:t> </a:t>
            </a:r>
            <a:r>
              <a:rPr lang="cs-CZ" sz="2000" dirty="0" err="1" smtClean="0"/>
              <a:t>men</a:t>
            </a:r>
            <a:r>
              <a:rPr lang="cs-CZ" sz="2000" dirty="0" smtClean="0"/>
              <a:t> </a:t>
            </a:r>
            <a:r>
              <a:rPr lang="cs-CZ" sz="2000" dirty="0" err="1" smtClean="0"/>
              <a:t>and</a:t>
            </a:r>
            <a:r>
              <a:rPr lang="cs-CZ" sz="2000" dirty="0" smtClean="0"/>
              <a:t> 2.24 m  </a:t>
            </a:r>
            <a:r>
              <a:rPr lang="cs-CZ" sz="2000" dirty="0" err="1" smtClean="0"/>
              <a:t>for</a:t>
            </a:r>
            <a:r>
              <a:rPr lang="cs-CZ" sz="2000" dirty="0" smtClean="0"/>
              <a:t> </a:t>
            </a:r>
            <a:r>
              <a:rPr lang="cs-CZ" sz="2000" dirty="0" err="1" smtClean="0"/>
              <a:t>women</a:t>
            </a:r>
            <a:endParaRPr lang="cs-CZ" sz="2000" dirty="0" smtClean="0"/>
          </a:p>
          <a:p>
            <a:pPr algn="l">
              <a:buFont typeface="Arial" pitchFamily="34" charset="0"/>
              <a:buChar char="•"/>
            </a:pPr>
            <a:r>
              <a:rPr lang="cs-CZ" sz="2000" dirty="0" err="1" smtClean="0"/>
              <a:t>The</a:t>
            </a:r>
            <a:r>
              <a:rPr lang="cs-CZ" sz="2000" dirty="0" smtClean="0"/>
              <a:t> </a:t>
            </a:r>
            <a:r>
              <a:rPr lang="cs-CZ" sz="2000" dirty="0" err="1" smtClean="0"/>
              <a:t>aim</a:t>
            </a:r>
            <a:r>
              <a:rPr lang="cs-CZ" sz="2000" dirty="0" smtClean="0"/>
              <a:t> </a:t>
            </a:r>
            <a:r>
              <a:rPr lang="cs-CZ" sz="2000" dirty="0" err="1" smtClean="0"/>
              <a:t>is</a:t>
            </a:r>
            <a:r>
              <a:rPr lang="cs-CZ" sz="2000" dirty="0" smtClean="0"/>
              <a:t> to drive </a:t>
            </a:r>
            <a:r>
              <a:rPr lang="cs-CZ" sz="2000" dirty="0" err="1" smtClean="0"/>
              <a:t>the</a:t>
            </a:r>
            <a:r>
              <a:rPr lang="cs-CZ" sz="2000" dirty="0" smtClean="0"/>
              <a:t> </a:t>
            </a:r>
            <a:r>
              <a:rPr lang="cs-CZ" sz="2000" dirty="0" err="1" smtClean="0"/>
              <a:t>ball</a:t>
            </a:r>
            <a:r>
              <a:rPr lang="cs-CZ" sz="2000" dirty="0" smtClean="0"/>
              <a:t> </a:t>
            </a:r>
            <a:r>
              <a:rPr lang="cs-CZ" sz="2000" dirty="0" err="1" smtClean="0"/>
              <a:t>over</a:t>
            </a:r>
            <a:r>
              <a:rPr lang="cs-CZ" sz="2000" dirty="0" smtClean="0"/>
              <a:t> </a:t>
            </a:r>
            <a:r>
              <a:rPr lang="cs-CZ" sz="2000" dirty="0" err="1" smtClean="0"/>
              <a:t>the</a:t>
            </a:r>
            <a:r>
              <a:rPr lang="cs-CZ" sz="2000" dirty="0" smtClean="0"/>
              <a:t> </a:t>
            </a:r>
            <a:r>
              <a:rPr lang="cs-CZ" sz="2000" dirty="0" err="1" smtClean="0"/>
              <a:t>net</a:t>
            </a:r>
            <a:r>
              <a:rPr lang="cs-CZ" sz="2000" dirty="0" smtClean="0"/>
              <a:t> </a:t>
            </a:r>
            <a:r>
              <a:rPr lang="cs-CZ" sz="2000" dirty="0" err="1" smtClean="0"/>
              <a:t>towards</a:t>
            </a:r>
            <a:r>
              <a:rPr lang="cs-CZ" sz="2000" dirty="0" smtClean="0"/>
              <a:t> </a:t>
            </a:r>
            <a:r>
              <a:rPr lang="cs-CZ" sz="2000" dirty="0" err="1" smtClean="0"/>
              <a:t>the</a:t>
            </a:r>
            <a:r>
              <a:rPr lang="cs-CZ" sz="2000" dirty="0" smtClean="0"/>
              <a:t> </a:t>
            </a:r>
            <a:r>
              <a:rPr lang="cs-CZ" sz="2000" dirty="0" err="1" smtClean="0"/>
              <a:t>ground</a:t>
            </a:r>
            <a:r>
              <a:rPr lang="cs-CZ" sz="2000" dirty="0" smtClean="0"/>
              <a:t> in </a:t>
            </a:r>
            <a:r>
              <a:rPr lang="cs-CZ" sz="2000" dirty="0" err="1" smtClean="0"/>
              <a:t>the</a:t>
            </a:r>
            <a:r>
              <a:rPr lang="cs-CZ" sz="2000" dirty="0" smtClean="0"/>
              <a:t> </a:t>
            </a:r>
            <a:r>
              <a:rPr lang="cs-CZ" sz="2000" dirty="0" err="1" smtClean="0"/>
              <a:t>opponent</a:t>
            </a:r>
            <a:r>
              <a:rPr lang="cs-CZ" sz="2000" dirty="0" smtClean="0"/>
              <a:t> team</a:t>
            </a:r>
            <a:r>
              <a:rPr lang="en-US" sz="2000" dirty="0" smtClean="0"/>
              <a:t>’s field.</a:t>
            </a:r>
            <a:r>
              <a:rPr lang="cs-CZ" sz="2000" dirty="0" smtClean="0"/>
              <a:t> </a:t>
            </a:r>
          </a:p>
          <a:p>
            <a:pPr algn="l">
              <a:buFont typeface="Arial" pitchFamily="34" charset="0"/>
              <a:buChar char="•"/>
            </a:pPr>
            <a:r>
              <a:rPr lang="en-US" sz="2000" dirty="0" smtClean="0"/>
              <a:t>The ball must be round.</a:t>
            </a:r>
            <a:endParaRPr lang="cs-CZ" sz="2000" dirty="0" smtClean="0"/>
          </a:p>
          <a:p>
            <a:pPr algn="l">
              <a:buFont typeface="Arial" pitchFamily="34" charset="0"/>
              <a:buChar char="•"/>
            </a:pPr>
            <a:endParaRPr lang="cs-CZ" sz="2000" dirty="0"/>
          </a:p>
        </p:txBody>
      </p:sp>
      <p:sp>
        <p:nvSpPr>
          <p:cNvPr id="4" name="Zástupný symbol pro zápatí 3"/>
          <p:cNvSpPr>
            <a:spLocks noGrp="1"/>
          </p:cNvSpPr>
          <p:nvPr>
            <p:ph type="ftr" sz="quarter" idx="10"/>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873148B7-2B33-4A10-B3C5-44D9C9E02F4B}" type="slidenum">
              <a:rPr lang="cs-CZ" smtClean="0"/>
              <a:pPr/>
              <a:t>5</a:t>
            </a:fld>
            <a:endParaRPr lang="cs-CZ"/>
          </a:p>
        </p:txBody>
      </p:sp>
      <p:pic>
        <p:nvPicPr>
          <p:cNvPr id="1026" name="Picture 2" descr="http://www.volny.cz/sportin/foto/prav-volejbal1-1.gif"/>
          <p:cNvPicPr>
            <a:picLocks noChangeAspect="1" noChangeArrowheads="1"/>
          </p:cNvPicPr>
          <p:nvPr/>
        </p:nvPicPr>
        <p:blipFill>
          <a:blip r:embed="rId2" cstate="print"/>
          <a:srcRect/>
          <a:stretch>
            <a:fillRect/>
          </a:stretch>
        </p:blipFill>
        <p:spPr bwMode="auto">
          <a:xfrm>
            <a:off x="5645150" y="2143116"/>
            <a:ext cx="3498850" cy="43957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14282" y="1357298"/>
            <a:ext cx="7772400" cy="1470025"/>
          </a:xfrm>
        </p:spPr>
        <p:txBody>
          <a:bodyPr/>
          <a:lstStyle/>
          <a:p>
            <a:r>
              <a:rPr lang="cs-CZ" dirty="0" smtClean="0"/>
              <a:t>B</a:t>
            </a:r>
            <a:r>
              <a:rPr lang="en-US" dirty="0" smtClean="0"/>
              <a:t>each</a:t>
            </a:r>
            <a:r>
              <a:rPr lang="cs-CZ" dirty="0" smtClean="0"/>
              <a:t> V</a:t>
            </a:r>
            <a:r>
              <a:rPr lang="en-US" dirty="0" err="1" smtClean="0"/>
              <a:t>olleyball</a:t>
            </a:r>
            <a:endParaRPr lang="cs-CZ" dirty="0"/>
          </a:p>
        </p:txBody>
      </p:sp>
      <p:sp>
        <p:nvSpPr>
          <p:cNvPr id="3" name="Podnadpis 2"/>
          <p:cNvSpPr>
            <a:spLocks noGrp="1"/>
          </p:cNvSpPr>
          <p:nvPr>
            <p:ph type="subTitle" idx="1"/>
          </p:nvPr>
        </p:nvSpPr>
        <p:spPr>
          <a:xfrm>
            <a:off x="755576" y="2060848"/>
            <a:ext cx="7358114" cy="1752600"/>
          </a:xfrm>
        </p:spPr>
        <p:txBody>
          <a:bodyPr/>
          <a:lstStyle/>
          <a:p>
            <a:pPr algn="l"/>
            <a:r>
              <a:rPr lang="en-US" sz="1800" dirty="0" smtClean="0"/>
              <a:t>Beach volleyball is an attractive ball game which developed from classic six-player volleyball. Since it appeared, it has attracted many fans; therefore it has been included among the sports within summer Olympic Games. The majority of the rules has been adopted from the rules of classic volleyball, however, there are also some differences. For example, the team is composed of two players only and the dimensions of the court are smaller. </a:t>
            </a:r>
            <a:endParaRPr lang="cs-CZ" sz="1800" dirty="0"/>
          </a:p>
        </p:txBody>
      </p:sp>
      <p:pic>
        <p:nvPicPr>
          <p:cNvPr id="261122" name="il_fi" descr="plazovy-volejbal"/>
          <p:cNvPicPr>
            <a:picLocks noChangeAspect="1" noChangeArrowheads="1"/>
          </p:cNvPicPr>
          <p:nvPr/>
        </p:nvPicPr>
        <p:blipFill>
          <a:blip r:embed="rId2" cstate="print"/>
          <a:srcRect/>
          <a:stretch>
            <a:fillRect/>
          </a:stretch>
        </p:blipFill>
        <p:spPr bwMode="auto">
          <a:xfrm>
            <a:off x="3071802" y="4214818"/>
            <a:ext cx="3714776" cy="2455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1406" y="1000108"/>
            <a:ext cx="7772400" cy="1470025"/>
          </a:xfrm>
        </p:spPr>
        <p:txBody>
          <a:bodyPr/>
          <a:lstStyle/>
          <a:p>
            <a:r>
              <a:rPr lang="en-US" dirty="0" smtClean="0"/>
              <a:t>An Overview of Game Activities, Combinations and Game Systems in Volleyball.</a:t>
            </a:r>
            <a:r>
              <a:rPr lang="cs-CZ" dirty="0" smtClean="0"/>
              <a:t/>
            </a:r>
            <a:br>
              <a:rPr lang="cs-CZ" dirty="0" smtClean="0"/>
            </a:br>
            <a:endParaRPr lang="cs-CZ" dirty="0"/>
          </a:p>
        </p:txBody>
      </p:sp>
      <p:sp>
        <p:nvSpPr>
          <p:cNvPr id="3" name="Podnadpis 2"/>
          <p:cNvSpPr>
            <a:spLocks noGrp="1"/>
          </p:cNvSpPr>
          <p:nvPr>
            <p:ph type="subTitle" idx="1"/>
          </p:nvPr>
        </p:nvSpPr>
        <p:spPr/>
        <p:txBody>
          <a:bodyPr/>
          <a:lstStyle/>
          <a:p>
            <a:r>
              <a:rPr lang="en-US" dirty="0" smtClean="0"/>
              <a:t> </a:t>
            </a:r>
            <a:endParaRPr lang="cs-CZ" dirty="0"/>
          </a:p>
        </p:txBody>
      </p:sp>
      <p:pic>
        <p:nvPicPr>
          <p:cNvPr id="6" name="Obrázek 5" descr="Volleyball table.bmp"/>
          <p:cNvPicPr>
            <a:picLocks noChangeAspect="1"/>
          </p:cNvPicPr>
          <p:nvPr/>
        </p:nvPicPr>
        <p:blipFill>
          <a:blip r:embed="rId2" cstate="print"/>
          <a:stretch>
            <a:fillRect/>
          </a:stretch>
        </p:blipFill>
        <p:spPr>
          <a:xfrm>
            <a:off x="2699792" y="1926267"/>
            <a:ext cx="3168352" cy="493173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Thank you for your attention.</a:t>
            </a:r>
            <a:r>
              <a:rPr lang="cs-CZ" dirty="0" smtClean="0"/>
              <a:t/>
            </a:r>
            <a:br>
              <a:rPr lang="cs-CZ" dirty="0" smtClean="0"/>
            </a:br>
            <a:endParaRPr lang="cs-CZ" dirty="0"/>
          </a:p>
        </p:txBody>
      </p:sp>
      <p:sp>
        <p:nvSpPr>
          <p:cNvPr id="3" name="Podnadpis 2"/>
          <p:cNvSpPr>
            <a:spLocks noGrp="1"/>
          </p:cNvSpPr>
          <p:nvPr>
            <p:ph type="subTitle" idx="1"/>
          </p:nvPr>
        </p:nvSpPr>
        <p:spPr/>
        <p:txBody>
          <a:bodyPr/>
          <a:lstStyle/>
          <a:p>
            <a:endParaRPr lang="cs-CZ"/>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188" y="4869160"/>
            <a:ext cx="6135624" cy="117348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1">
  <a:themeElements>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Směsi">
      <a:majorFont>
        <a:latin typeface="Tahoma"/>
        <a:ea typeface="ＭＳ Ｐゴシック"/>
        <a:cs typeface=""/>
      </a:majorFont>
      <a:minorFont>
        <a:latin typeface="Trebuchet MS"/>
        <a:ea typeface="ＭＳ Ｐゴシック"/>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Motiv4">
  <a:themeElements>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U_PPTprezentace_sablona_CZ">
      <a:majorFont>
        <a:latin typeface="Trebuchet MS"/>
        <a:ea typeface="ＭＳ Ｐゴシック"/>
        <a:cs typeface=""/>
      </a:majorFont>
      <a:minorFont>
        <a:latin typeface="Trebuchet MS"/>
        <a:ea typeface="ＭＳ Ｐゴシック"/>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Směsi">
  <a:themeElements>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Směsi">
  <a:themeElements>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2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MU_PPTprezentace_sablona_CZ">
  <a:themeElements>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MU_PPTprezentace_sablona_CZ">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Směsi">
  <a:themeElements>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3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Motiv4">
  <a:themeElements>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U_PPTprezentace_sablona_CZ">
      <a:majorFont>
        <a:latin typeface="Trebuchet MS"/>
        <a:ea typeface="ＭＳ Ｐゴシック"/>
        <a:cs typeface=""/>
      </a:majorFont>
      <a:minorFont>
        <a:latin typeface="Trebuchet MS"/>
        <a:ea typeface="ＭＳ Ｐゴシック"/>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Směsi">
  <a:themeElements>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Směsi">
  <a:themeElements>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2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MU_PPTprezentace_sablona_CZ">
  <a:themeElements>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MU_PPTprezentace_sablona_CZ">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1_Směsi">
  <a:themeElements>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3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měsi">
  <a:themeElements>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2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U_PPTprezentace_sablona_CZ">
  <a:themeElements>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MU_PPTprezentace_sablona_CZ">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měsi">
  <a:themeElements>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3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iv4">
  <a:themeElements>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U_PPTprezentace_sablona_CZ">
      <a:majorFont>
        <a:latin typeface="Trebuchet MS"/>
        <a:ea typeface="ＭＳ Ｐゴシック"/>
        <a:cs typeface=""/>
      </a:majorFont>
      <a:minorFont>
        <a:latin typeface="Trebuchet MS"/>
        <a:ea typeface="ＭＳ Ｐゴシック"/>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měsi">
  <a:themeElements>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měsi">
  <a:themeElements>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2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MU_PPTprezentace_sablona_CZ">
  <a:themeElements>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MU_PPTprezentace_sablona_CZ">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Směsi">
  <a:themeElements>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3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Motiv1</Template>
  <TotalTime>101</TotalTime>
  <Words>476</Words>
  <Application>Microsoft Office PowerPoint</Application>
  <PresentationFormat>Předvádění na obrazovce (4:3)</PresentationFormat>
  <Paragraphs>21</Paragraphs>
  <Slides>8</Slides>
  <Notes>0</Notes>
  <HiddenSlides>0</HiddenSlides>
  <MMClips>0</MMClips>
  <ScaleCrop>false</ScaleCrop>
  <HeadingPairs>
    <vt:vector size="4" baseType="variant">
      <vt:variant>
        <vt:lpstr>Motiv</vt:lpstr>
      </vt:variant>
      <vt:variant>
        <vt:i4>19</vt:i4>
      </vt:variant>
      <vt:variant>
        <vt:lpstr>Nadpisy snímků</vt:lpstr>
      </vt:variant>
      <vt:variant>
        <vt:i4>8</vt:i4>
      </vt:variant>
    </vt:vector>
  </HeadingPairs>
  <TitlesOfParts>
    <vt:vector size="27" baseType="lpstr">
      <vt:lpstr>Motiv1</vt:lpstr>
      <vt:lpstr>2_Směsi</vt:lpstr>
      <vt:lpstr>1_MU_PPTprezentace_sablona_CZ</vt:lpstr>
      <vt:lpstr>3_Směsi</vt:lpstr>
      <vt:lpstr>Motiv4</vt:lpstr>
      <vt:lpstr>1_Směsi</vt:lpstr>
      <vt:lpstr>4_Směsi</vt:lpstr>
      <vt:lpstr>2_MU_PPTprezentace_sablona_CZ</vt:lpstr>
      <vt:lpstr>5_Směsi</vt:lpstr>
      <vt:lpstr>1_Motiv4</vt:lpstr>
      <vt:lpstr>6_Směsi</vt:lpstr>
      <vt:lpstr>7_Směsi</vt:lpstr>
      <vt:lpstr>3_MU_PPTprezentace_sablona_CZ</vt:lpstr>
      <vt:lpstr>8_Směsi</vt:lpstr>
      <vt:lpstr>2_Motiv4</vt:lpstr>
      <vt:lpstr>9_Směsi</vt:lpstr>
      <vt:lpstr>10_Směsi</vt:lpstr>
      <vt:lpstr>4_MU_PPTprezentace_sablona_CZ</vt:lpstr>
      <vt:lpstr>11_Směsi</vt:lpstr>
      <vt:lpstr>Volleyball</vt:lpstr>
      <vt:lpstr>History of Volleyball </vt:lpstr>
      <vt:lpstr>History of Volleyball in the Czech Republic </vt:lpstr>
      <vt:lpstr>Game Characteristics</vt:lpstr>
      <vt:lpstr>Basic Rules of Volleyball </vt:lpstr>
      <vt:lpstr>Beach Volleyball</vt:lpstr>
      <vt:lpstr>An Overview of Game Activities, Combinations and Game Systems in Volleyball. </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Volejbal</dc:title>
  <dc:creator>Josef</dc:creator>
  <cp:lastModifiedBy>zálešáková</cp:lastModifiedBy>
  <cp:revision>12</cp:revision>
  <dcterms:created xsi:type="dcterms:W3CDTF">2012-11-16T13:24:34Z</dcterms:created>
  <dcterms:modified xsi:type="dcterms:W3CDTF">2013-05-07T13:31:26Z</dcterms:modified>
</cp:coreProperties>
</file>