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9" r:id="rId13"/>
    <p:sldId id="268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C0057E-71BC-4BCC-8B03-FB66CA99DA8C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EDF57A-1B11-45B9-BB66-1D9C0453E1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xMRmdTmN_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YhUjGF7Wk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hoto.php?v=2721573019116&amp;set=vb.1850790903&amp;type=2&amp;theate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feature=player_embedded&amp;v=g_xW6eQMkns" TargetMode="External"/><Relationship Id="rId2" Type="http://schemas.openxmlformats.org/officeDocument/2006/relationships/hyperlink" Target="http://www.youtube.com/watch?v=UYhUjGF7Wk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Aktuální formy gymnastiky a tance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Skotáková, Ph.D.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Gymnastický aerobik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začleněn do Gymnastické federace, upřesněnější pravidla, poněkud odlišné technické požadavky více podobnosti s gymnastikou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http://www.</a:t>
            </a:r>
            <a:r>
              <a:rPr lang="cs-CZ" dirty="0" err="1" smtClean="0">
                <a:solidFill>
                  <a:srgbClr val="FF0000"/>
                </a:solidFill>
              </a:rPr>
              <a:t>youtube.com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watch</a:t>
            </a:r>
            <a:r>
              <a:rPr lang="cs-CZ" dirty="0" smtClean="0">
                <a:solidFill>
                  <a:srgbClr val="FF0000"/>
                </a:solidFill>
              </a:rPr>
              <a:t>?v=1mUO37x3q2g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Taneční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soutěžní program:</a:t>
            </a:r>
          </a:p>
          <a:p>
            <a:r>
              <a:rPr lang="cs-CZ" dirty="0" smtClean="0"/>
              <a:t>standardní tance –</a:t>
            </a:r>
            <a:r>
              <a:rPr lang="cs-CZ" dirty="0" err="1" smtClean="0"/>
              <a:t>walz</a:t>
            </a:r>
            <a:r>
              <a:rPr lang="cs-CZ" dirty="0" smtClean="0"/>
              <a:t>,tango,</a:t>
            </a:r>
            <a:r>
              <a:rPr lang="cs-CZ" dirty="0" err="1" smtClean="0"/>
              <a:t>slowfoxtrot</a:t>
            </a:r>
            <a:r>
              <a:rPr lang="cs-CZ" dirty="0" smtClean="0"/>
              <a:t>,valčík, Quickstep</a:t>
            </a:r>
          </a:p>
          <a:p>
            <a:r>
              <a:rPr lang="cs-CZ" dirty="0" smtClean="0"/>
              <a:t>Latinskoamerické  - samba,rumba,chacha,</a:t>
            </a:r>
            <a:r>
              <a:rPr lang="cs-CZ" dirty="0" err="1" smtClean="0"/>
              <a:t>passo</a:t>
            </a:r>
            <a:r>
              <a:rPr lang="cs-CZ" dirty="0" smtClean="0"/>
              <a:t> </a:t>
            </a:r>
            <a:r>
              <a:rPr lang="cs-CZ" dirty="0" err="1" smtClean="0"/>
              <a:t>doble</a:t>
            </a:r>
            <a:r>
              <a:rPr lang="cs-CZ" dirty="0" smtClean="0"/>
              <a:t>,</a:t>
            </a:r>
            <a:r>
              <a:rPr lang="cs-CZ" dirty="0" err="1" smtClean="0"/>
              <a:t>jive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Cha-cha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dirty="0" err="1" smtClean="0">
                <a:solidFill>
                  <a:srgbClr val="FF0000"/>
                </a:solidFill>
                <a:hlinkClick r:id="rId2"/>
              </a:rPr>
              <a:t>youtube.com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dirty="0" err="1" smtClean="0">
                <a:solidFill>
                  <a:srgbClr val="FF0000"/>
                </a:solidFill>
                <a:hlinkClick r:id="rId2"/>
              </a:rPr>
              <a:t>watch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?v=</a:t>
            </a:r>
            <a:r>
              <a:rPr lang="cs-CZ" dirty="0" err="1" smtClean="0">
                <a:solidFill>
                  <a:srgbClr val="FF0000"/>
                </a:solidFill>
                <a:hlinkClick r:id="rId2"/>
              </a:rPr>
              <a:t>NxMRmdTmN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_0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Waltz</a:t>
            </a:r>
          </a:p>
          <a:p>
            <a:pPr>
              <a:buNone/>
            </a:pPr>
            <a:r>
              <a:rPr lang="cs-CZ" dirty="0" smtClean="0"/>
              <a:t>http://www.</a:t>
            </a:r>
            <a:r>
              <a:rPr lang="cs-CZ" dirty="0" err="1" smtClean="0"/>
              <a:t>youtube.com</a:t>
            </a:r>
            <a:r>
              <a:rPr lang="cs-CZ" dirty="0" smtClean="0"/>
              <a:t>/</a:t>
            </a:r>
            <a:r>
              <a:rPr lang="cs-CZ" dirty="0" err="1" smtClean="0"/>
              <a:t>watch</a:t>
            </a:r>
            <a:r>
              <a:rPr lang="cs-CZ" dirty="0" smtClean="0"/>
              <a:t>?v=SiAtp8k0U-0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err="1" smtClean="0">
                <a:hlinkClick r:id="rId2"/>
              </a:rPr>
              <a:t>Rhytmic</a:t>
            </a:r>
            <a:r>
              <a:rPr lang="cs-CZ" b="1" u="sng" dirty="0" smtClean="0">
                <a:hlinkClick r:id="rId2"/>
              </a:rPr>
              <a:t>  </a:t>
            </a:r>
            <a:r>
              <a:rPr lang="cs-CZ" b="1" u="sng" dirty="0" err="1" smtClean="0">
                <a:hlinkClick r:id="rId2"/>
              </a:rPr>
              <a:t>gymnastics</a:t>
            </a:r>
            <a:endParaRPr lang="cs-CZ" b="1" u="sng" dirty="0" smtClean="0">
              <a:hlinkClick r:id="rId2"/>
            </a:endParaRPr>
          </a:p>
          <a:p>
            <a:pPr>
              <a:buNone/>
            </a:pPr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youtube.com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watch</a:t>
            </a:r>
            <a:r>
              <a:rPr lang="cs-CZ" u="sng" dirty="0" smtClean="0">
                <a:hlinkClick r:id="rId2"/>
              </a:rPr>
              <a:t>?v=UYhUjGF7Wk4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AKROBACIE PRO JINÁ ODVĚTVÍ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Basketball </a:t>
            </a:r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facebook.com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photo.php</a:t>
            </a:r>
            <a:r>
              <a:rPr lang="cs-CZ" u="sng" dirty="0" smtClean="0">
                <a:hlinkClick r:id="rId2"/>
              </a:rPr>
              <a:t>?v=2721573019116&amp;set=vb.1850790903&amp;type=2&amp;</a:t>
            </a:r>
            <a:r>
              <a:rPr lang="cs-CZ" u="sng" dirty="0" err="1" smtClean="0">
                <a:hlinkClick r:id="rId2"/>
              </a:rPr>
              <a:t>theater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aktuální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Rope</a:t>
            </a:r>
            <a:r>
              <a:rPr lang="cs-CZ" dirty="0" smtClean="0"/>
              <a:t> </a:t>
            </a:r>
            <a:r>
              <a:rPr lang="cs-CZ" dirty="0" err="1" smtClean="0"/>
              <a:t>skipping</a:t>
            </a:r>
            <a:r>
              <a:rPr lang="cs-CZ" dirty="0" smtClean="0"/>
              <a:t> http://www.</a:t>
            </a:r>
            <a:r>
              <a:rPr lang="cs-CZ" dirty="0" err="1" smtClean="0"/>
              <a:t>youtube.com</a:t>
            </a:r>
            <a:r>
              <a:rPr lang="cs-CZ" dirty="0" smtClean="0"/>
              <a:t>/</a:t>
            </a:r>
            <a:r>
              <a:rPr lang="cs-CZ" dirty="0" err="1" smtClean="0"/>
              <a:t>watch</a:t>
            </a:r>
            <a:r>
              <a:rPr lang="cs-CZ" dirty="0" smtClean="0"/>
              <a:t>?v=</a:t>
            </a:r>
            <a:r>
              <a:rPr lang="cs-CZ" dirty="0" err="1" smtClean="0"/>
              <a:t>Vw</a:t>
            </a:r>
            <a:r>
              <a:rPr lang="cs-CZ" dirty="0" smtClean="0"/>
              <a:t>_mNiU4nwc, </a:t>
            </a:r>
          </a:p>
          <a:p>
            <a:r>
              <a:rPr lang="cs-CZ" dirty="0" smtClean="0"/>
              <a:t>Body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mind</a:t>
            </a:r>
            <a:r>
              <a:rPr lang="cs-CZ" dirty="0" smtClean="0"/>
              <a:t>, </a:t>
            </a:r>
            <a:r>
              <a:rPr lang="cs-CZ" dirty="0" err="1" smtClean="0"/>
              <a:t>pilates</a:t>
            </a:r>
            <a:r>
              <a:rPr lang="cs-CZ" dirty="0" smtClean="0"/>
              <a:t>,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yoga</a:t>
            </a:r>
            <a:r>
              <a:rPr lang="cs-CZ" dirty="0" smtClean="0"/>
              <a:t>, port de </a:t>
            </a:r>
            <a:r>
              <a:rPr lang="cs-CZ" dirty="0" err="1" smtClean="0"/>
              <a:t>brass</a:t>
            </a:r>
            <a:r>
              <a:rPr lang="cs-CZ" dirty="0" smtClean="0"/>
              <a:t>, pole </a:t>
            </a:r>
            <a:r>
              <a:rPr lang="cs-CZ" dirty="0" err="1" smtClean="0"/>
              <a:t>dance</a:t>
            </a:r>
            <a:endParaRPr lang="cs-CZ" dirty="0" smtClean="0"/>
          </a:p>
          <a:p>
            <a:r>
              <a:rPr lang="cs-CZ" dirty="0" smtClean="0"/>
              <a:t>A všechny další vývojové aktivity komerčního zaměření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TEAMGYM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gymnastická soutěž  - severský trojboj –klubová soutěž – od 1994</a:t>
            </a:r>
          </a:p>
          <a:p>
            <a:r>
              <a:rPr lang="cs-CZ" dirty="0" smtClean="0"/>
              <a:t> zastřešuje  Evropská gymnastická federace. Soutěž družstev -  muži, ženy, mix</a:t>
            </a:r>
          </a:p>
          <a:p>
            <a:r>
              <a:rPr lang="cs-CZ" dirty="0" smtClean="0"/>
              <a:t> 6 - 12   závodníků</a:t>
            </a:r>
          </a:p>
          <a:p>
            <a:r>
              <a:rPr lang="cs-CZ" dirty="0" smtClean="0"/>
              <a:t> Akrobacie,malá trampolína a pohybová  skladba, vždy s hudebním doprovodem                        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disciplíny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Pohybová skladba </a:t>
            </a:r>
            <a:r>
              <a:rPr lang="cs-CZ" dirty="0" smtClean="0"/>
              <a:t>-  plocha 12 x 14, 2.30 – 3.00 min. s povinnými tvary</a:t>
            </a:r>
          </a:p>
          <a:p>
            <a:r>
              <a:rPr lang="cs-CZ" b="1" dirty="0" smtClean="0"/>
              <a:t> Akrobacie </a:t>
            </a:r>
            <a:r>
              <a:rPr lang="cs-CZ" dirty="0" smtClean="0"/>
              <a:t>– proudová metoda ,6 cvičenců, každá akrobatická řada jiná.</a:t>
            </a:r>
          </a:p>
          <a:p>
            <a:r>
              <a:rPr lang="cs-CZ" b="1" dirty="0" smtClean="0"/>
              <a:t> Trampolína  </a:t>
            </a:r>
            <a:r>
              <a:rPr lang="cs-CZ" dirty="0" smtClean="0"/>
              <a:t>- tři série skoků, z nichž jedna přes přeskokové nářadí</a:t>
            </a:r>
          </a:p>
          <a:p>
            <a:r>
              <a:rPr lang="cs-CZ" dirty="0" smtClean="0"/>
              <a:t>Upoutávka  - http://www.</a:t>
            </a:r>
            <a:r>
              <a:rPr lang="cs-CZ" dirty="0" err="1" smtClean="0"/>
              <a:t>youtube.com</a:t>
            </a:r>
            <a:r>
              <a:rPr lang="cs-CZ" dirty="0" smtClean="0"/>
              <a:t>/</a:t>
            </a:r>
            <a:r>
              <a:rPr lang="cs-CZ" dirty="0" err="1" smtClean="0"/>
              <a:t>watch</a:t>
            </a:r>
            <a:r>
              <a:rPr lang="cs-CZ" dirty="0" smtClean="0"/>
              <a:t>?v=</a:t>
            </a:r>
            <a:r>
              <a:rPr lang="cs-CZ" dirty="0" err="1" smtClean="0"/>
              <a:t>Mch</a:t>
            </a:r>
            <a:r>
              <a:rPr lang="cs-CZ" dirty="0" smtClean="0"/>
              <a:t>_Pisr6-k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Akrobatický rokenrol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gymnastický sport,</a:t>
            </a:r>
          </a:p>
          <a:p>
            <a:r>
              <a:rPr lang="cs-CZ" dirty="0" smtClean="0"/>
              <a:t>v obsahu základní taneční krok a partnerská  akrobacie, sportovní výkon  je hodnocen dle správné techniky , souhry partnerů a obtížnosti                                        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http://www.</a:t>
            </a:r>
            <a:r>
              <a:rPr lang="cs-CZ" dirty="0" err="1" smtClean="0">
                <a:solidFill>
                  <a:srgbClr val="FF0000"/>
                </a:solidFill>
              </a:rPr>
              <a:t>youtube.com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watch</a:t>
            </a:r>
            <a:r>
              <a:rPr lang="cs-CZ" dirty="0" smtClean="0">
                <a:solidFill>
                  <a:srgbClr val="FF0000"/>
                </a:solidFill>
              </a:rPr>
              <a:t>?v=</a:t>
            </a:r>
            <a:r>
              <a:rPr lang="cs-CZ" dirty="0" err="1" smtClean="0">
                <a:solidFill>
                  <a:srgbClr val="FF0000"/>
                </a:solidFill>
              </a:rPr>
              <a:t>IpadUHciSNU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Akrobatická gymnastika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dříve </a:t>
            </a:r>
            <a:r>
              <a:rPr lang="cs-CZ" b="1" dirty="0" smtClean="0"/>
              <a:t>sportovní akrobacie</a:t>
            </a:r>
            <a:r>
              <a:rPr lang="cs-CZ" dirty="0" smtClean="0"/>
              <a:t>, je gymnastická disciplína založená na síle, flexibilitě, odvaze a spolupráci. Vznik již ve starém Egyptě</a:t>
            </a:r>
          </a:p>
          <a:p>
            <a:endParaRPr lang="cs-CZ" dirty="0" smtClean="0"/>
          </a:p>
          <a:p>
            <a:r>
              <a:rPr lang="cs-CZ" dirty="0" smtClean="0"/>
              <a:t>Cvičí se na odpružené podlaze pokryté gymnastickým kobercem o rozloze 12x12 metrů. Soutěží se v pěti kategoriích - ženské, mužské a smíšené páry, ženské trojice a mužské čtveřice. Soutěžící musí předvést 3 různé sestavy (statickou, dynamickou, smíšenou). Jedna sestava trvá dvě a půl minuty za doprovodu hudby.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Akrobatická gymnastika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Hodnotí se obtížnost sestavy, technické provedení jednotlivých prvků a celkový umělecký dojem. Sestavy zahrnují jak statické prvky, charakteristické silovým založením a předváděné s předepsanou výdrží (lidská pyramida), tak prvky dynamické, předváděné v tempu (přemety, salta, piruety). Smíšena sestava je kombinací statických a dynamických prvků.</a:t>
            </a:r>
          </a:p>
          <a:p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youtube.com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watch</a:t>
            </a:r>
            <a:r>
              <a:rPr lang="cs-CZ" u="sng" dirty="0" smtClean="0">
                <a:hlinkClick r:id="rId2"/>
              </a:rPr>
              <a:t>?v=UYhUjGF7Wk4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youtube.com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watch</a:t>
            </a:r>
            <a:r>
              <a:rPr lang="cs-CZ" u="sng" dirty="0" smtClean="0">
                <a:hlinkClick r:id="rId3"/>
              </a:rPr>
              <a:t>?feature=</a:t>
            </a:r>
            <a:r>
              <a:rPr lang="cs-CZ" u="sng" dirty="0" err="1" smtClean="0">
                <a:hlinkClick r:id="rId3"/>
              </a:rPr>
              <a:t>player</a:t>
            </a:r>
            <a:r>
              <a:rPr lang="cs-CZ" u="sng" dirty="0" smtClean="0">
                <a:hlinkClick r:id="rId3"/>
              </a:rPr>
              <a:t>_</a:t>
            </a:r>
            <a:r>
              <a:rPr lang="cs-CZ" u="sng" dirty="0" err="1" smtClean="0">
                <a:hlinkClick r:id="rId3"/>
              </a:rPr>
              <a:t>embedded</a:t>
            </a:r>
            <a:r>
              <a:rPr lang="cs-CZ" u="sng" dirty="0" smtClean="0">
                <a:hlinkClick r:id="rId3"/>
              </a:rPr>
              <a:t>&amp;v=g_xW6eQMkns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Fitness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vznikla z kulturistiky ,závodí výškové kategorie u žen a váhové u mužů  1.Hodnocení postavy</a:t>
            </a:r>
          </a:p>
          <a:p>
            <a:pPr>
              <a:buNone/>
            </a:pPr>
            <a:r>
              <a:rPr lang="cs-CZ" dirty="0" smtClean="0"/>
              <a:t>	2.Pohybová sestava s hudbou  1.30 – 2.00min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UKÁZKA ???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Estetická skupinová gymnastika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ESG vznikla ve Finsku</a:t>
            </a:r>
          </a:p>
          <a:p>
            <a:r>
              <a:rPr lang="cs-CZ" dirty="0" smtClean="0"/>
              <a:t>obsahem jsou pohybové skladby 6 – 10 gymnastek,vychází technicky z </a:t>
            </a:r>
            <a:r>
              <a:rPr lang="cs-CZ" dirty="0" err="1" smtClean="0"/>
              <a:t>MG</a:t>
            </a:r>
            <a:r>
              <a:rPr lang="cs-CZ" dirty="0" smtClean="0"/>
              <a:t>.ale cvičí se bez náčiní. , s hudebním doprovodem</a:t>
            </a:r>
          </a:p>
          <a:p>
            <a:r>
              <a:rPr lang="cs-CZ" dirty="0" smtClean="0"/>
              <a:t> </a:t>
            </a:r>
            <a:r>
              <a:rPr lang="cs-CZ" dirty="0" smtClean="0">
                <a:solidFill>
                  <a:srgbClr val="FF0000"/>
                </a:solidFill>
              </a:rPr>
              <a:t>http://www.</a:t>
            </a:r>
            <a:r>
              <a:rPr lang="cs-CZ" dirty="0" err="1" smtClean="0">
                <a:solidFill>
                  <a:srgbClr val="FF0000"/>
                </a:solidFill>
              </a:rPr>
              <a:t>youtube.com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watch</a:t>
            </a:r>
            <a:r>
              <a:rPr lang="cs-CZ" dirty="0" smtClean="0">
                <a:solidFill>
                  <a:srgbClr val="FF0000"/>
                </a:solidFill>
              </a:rPr>
              <a:t>?v=</a:t>
            </a:r>
            <a:r>
              <a:rPr lang="cs-CZ" dirty="0" err="1" smtClean="0">
                <a:solidFill>
                  <a:srgbClr val="FF0000"/>
                </a:solidFill>
              </a:rPr>
              <a:t>PHqClGeeZmU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aerobik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dynamický gymnastický sport,choreografie ve 2min sestavě na hudbu</a:t>
            </a:r>
          </a:p>
          <a:p>
            <a:r>
              <a:rPr lang="cs-CZ" dirty="0" smtClean="0"/>
              <a:t> technické požadavky a estetický dojem je hodnocen dvěma sadami  rozhodčích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http://www.</a:t>
            </a:r>
            <a:r>
              <a:rPr lang="cs-CZ" dirty="0" err="1" smtClean="0">
                <a:solidFill>
                  <a:srgbClr val="FF0000"/>
                </a:solidFill>
              </a:rPr>
              <a:t>youtube.com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watch</a:t>
            </a:r>
            <a:r>
              <a:rPr lang="cs-CZ" dirty="0" smtClean="0">
                <a:solidFill>
                  <a:srgbClr val="FF0000"/>
                </a:solidFill>
              </a:rPr>
              <a:t>?v=Iq07WF-Y6SM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189</TotalTime>
  <Words>403</Words>
  <Application>Microsoft Office PowerPoint</Application>
  <PresentationFormat>Předvádění na obrazovce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Metro</vt:lpstr>
      <vt:lpstr>Aktuální formy gymnastiky a tance</vt:lpstr>
      <vt:lpstr>TEAMGYM  </vt:lpstr>
      <vt:lpstr>3 disciplíny</vt:lpstr>
      <vt:lpstr>Akrobatický rokenrol </vt:lpstr>
      <vt:lpstr>Akrobatická gymnastika</vt:lpstr>
      <vt:lpstr>Akrobatická gymnastika</vt:lpstr>
      <vt:lpstr>Fitness</vt:lpstr>
      <vt:lpstr>Estetická skupinová gymnastika  </vt:lpstr>
      <vt:lpstr>Sportovní aerobik</vt:lpstr>
      <vt:lpstr>Gymnastický aerobik</vt:lpstr>
      <vt:lpstr>Taneční sport</vt:lpstr>
      <vt:lpstr>DALŠÍ</vt:lpstr>
      <vt:lpstr>AKROBACIE PRO JINÁ ODVĚTVÍ </vt:lpstr>
      <vt:lpstr>Další aktuální formy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formy gymnastiky a tance</dc:title>
  <dc:creator>Your User Name</dc:creator>
  <cp:lastModifiedBy>Your User Name</cp:lastModifiedBy>
  <cp:revision>11</cp:revision>
  <dcterms:created xsi:type="dcterms:W3CDTF">2013-02-21T21:25:41Z</dcterms:created>
  <dcterms:modified xsi:type="dcterms:W3CDTF">2013-03-05T09:16:15Z</dcterms:modified>
</cp:coreProperties>
</file>