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6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D6CB5-65D3-43AE-AE81-32B94D82328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14E3DD8-D980-4616-A1EE-0DC300F3FB33}">
      <dgm:prSet phldrT="[Text]" custT="1"/>
      <dgm:spPr/>
      <dgm:t>
        <a:bodyPr/>
        <a:lstStyle/>
        <a:p>
          <a:r>
            <a:rPr lang="cs-CZ" sz="3200" dirty="0" smtClean="0"/>
            <a:t>Mezinárodní gymnastická federace</a:t>
          </a:r>
          <a:endParaRPr lang="cs-CZ" sz="3200" dirty="0"/>
        </a:p>
      </dgm:t>
    </dgm:pt>
    <dgm:pt modelId="{AEEFCC70-8610-4FC4-AB2F-B388DD8825C0}" type="parTrans" cxnId="{48A22740-7C04-49B4-9EC0-1A728CFB2143}">
      <dgm:prSet/>
      <dgm:spPr/>
      <dgm:t>
        <a:bodyPr/>
        <a:lstStyle/>
        <a:p>
          <a:endParaRPr lang="cs-CZ"/>
        </a:p>
      </dgm:t>
    </dgm:pt>
    <dgm:pt modelId="{C7D936A3-F4DB-4C87-AD1A-30BB6EDF6B99}" type="sibTrans" cxnId="{48A22740-7C04-49B4-9EC0-1A728CFB2143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A5DE1C7C-015D-4CFD-9CC7-B9703C565D8F}">
      <dgm:prSet phldrT="[Text]" custT="1"/>
      <dgm:spPr/>
      <dgm:t>
        <a:bodyPr/>
        <a:lstStyle/>
        <a:p>
          <a:r>
            <a:rPr lang="cs-CZ" sz="3200" dirty="0" smtClean="0"/>
            <a:t>Česká gymnastická federace</a:t>
          </a:r>
          <a:endParaRPr lang="cs-CZ" sz="3200" dirty="0"/>
        </a:p>
      </dgm:t>
    </dgm:pt>
    <dgm:pt modelId="{90B1C36F-204D-4BDE-A067-015D81B24960}" type="parTrans" cxnId="{8D513066-C61B-405E-8139-2664373B102D}">
      <dgm:prSet/>
      <dgm:spPr/>
      <dgm:t>
        <a:bodyPr/>
        <a:lstStyle/>
        <a:p>
          <a:endParaRPr lang="cs-CZ"/>
        </a:p>
      </dgm:t>
    </dgm:pt>
    <dgm:pt modelId="{0261E139-68E6-41A5-B112-A9343410DA3B}" type="sibTrans" cxnId="{8D513066-C61B-405E-8139-2664373B102D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29243CDE-72BB-454D-A9B9-89FEF326B829}">
      <dgm:prSet phldrT="[Text]" custT="1"/>
      <dgm:spPr/>
      <dgm:t>
        <a:bodyPr/>
        <a:lstStyle/>
        <a:p>
          <a:r>
            <a:rPr lang="cs-CZ" sz="3200" dirty="0" smtClean="0"/>
            <a:t>Český svaz moderní gymnastiky</a:t>
          </a:r>
          <a:endParaRPr lang="cs-CZ" sz="3200" dirty="0"/>
        </a:p>
      </dgm:t>
    </dgm:pt>
    <dgm:pt modelId="{49C34CCE-E53B-4FD2-A7C6-2108341D7D07}" type="parTrans" cxnId="{439E9185-B143-4A20-8FCF-81431CDEEFE4}">
      <dgm:prSet/>
      <dgm:spPr/>
      <dgm:t>
        <a:bodyPr/>
        <a:lstStyle/>
        <a:p>
          <a:endParaRPr lang="cs-CZ"/>
        </a:p>
      </dgm:t>
    </dgm:pt>
    <dgm:pt modelId="{D7BF1F8D-57E8-4DA7-BC62-E39F6C8BF5EB}" type="sibTrans" cxnId="{439E9185-B143-4A20-8FCF-81431CDEEFE4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94F4FCDA-8965-4DBD-B3E8-4A1FA1AFDF81}">
      <dgm:prSet phldrT="[Text]" custT="1"/>
      <dgm:spPr/>
      <dgm:t>
        <a:bodyPr/>
        <a:lstStyle/>
        <a:p>
          <a:r>
            <a:rPr lang="cs-CZ" sz="3200" dirty="0" smtClean="0">
              <a:solidFill>
                <a:schemeClr val="bg1"/>
              </a:solidFill>
            </a:rPr>
            <a:t>Český svaz estetické skupinové gymnastiky</a:t>
          </a:r>
          <a:endParaRPr lang="cs-CZ" sz="3200" dirty="0">
            <a:solidFill>
              <a:schemeClr val="bg1"/>
            </a:solidFill>
          </a:endParaRPr>
        </a:p>
      </dgm:t>
    </dgm:pt>
    <dgm:pt modelId="{59E934D7-D755-4083-8363-6B6B84CF6FF5}" type="parTrans" cxnId="{79F7CA3E-AB2F-4440-A516-51C7E3033173}">
      <dgm:prSet/>
      <dgm:spPr/>
      <dgm:t>
        <a:bodyPr/>
        <a:lstStyle/>
        <a:p>
          <a:endParaRPr lang="cs-CZ"/>
        </a:p>
      </dgm:t>
    </dgm:pt>
    <dgm:pt modelId="{47D151CA-8DBF-41DE-948F-14936FAC1938}" type="sibTrans" cxnId="{79F7CA3E-AB2F-4440-A516-51C7E3033173}">
      <dgm:prSet/>
      <dgm:spPr>
        <a:solidFill>
          <a:schemeClr val="tx1"/>
        </a:solidFill>
      </dgm:spPr>
      <dgm:t>
        <a:bodyPr/>
        <a:lstStyle/>
        <a:p>
          <a:endParaRPr lang="cs-CZ"/>
        </a:p>
      </dgm:t>
    </dgm:pt>
    <dgm:pt modelId="{90E72CEF-B943-4132-B294-D27DB45C8E79}">
      <dgm:prSet phldrT="[Text]"/>
      <dgm:spPr/>
      <dgm:t>
        <a:bodyPr/>
        <a:lstStyle/>
        <a:p>
          <a:r>
            <a:rPr lang="cs-CZ" dirty="0" smtClean="0"/>
            <a:t>Mezinárodní federace estetické skupinové gymnastiky</a:t>
          </a:r>
          <a:endParaRPr lang="cs-CZ" dirty="0"/>
        </a:p>
      </dgm:t>
    </dgm:pt>
    <dgm:pt modelId="{E6128155-65D0-4857-A025-E52C2C312E50}" type="parTrans" cxnId="{AE24B31B-B6E2-4F2A-87DE-B3EF6BD62A26}">
      <dgm:prSet/>
      <dgm:spPr/>
      <dgm:t>
        <a:bodyPr/>
        <a:lstStyle/>
        <a:p>
          <a:endParaRPr lang="cs-CZ"/>
        </a:p>
      </dgm:t>
    </dgm:pt>
    <dgm:pt modelId="{3F23AC5E-7CFF-4704-9216-8442C17BE406}" type="sibTrans" cxnId="{AE24B31B-B6E2-4F2A-87DE-B3EF6BD62A26}">
      <dgm:prSet/>
      <dgm:spPr/>
      <dgm:t>
        <a:bodyPr/>
        <a:lstStyle/>
        <a:p>
          <a:endParaRPr lang="cs-CZ"/>
        </a:p>
      </dgm:t>
    </dgm:pt>
    <dgm:pt modelId="{48D82654-2C5E-4CF8-8D5F-470DCB75E269}" type="pres">
      <dgm:prSet presAssocID="{0DDD6CB5-65D3-43AE-AE81-32B94D823284}" presName="linearFlow" presStyleCnt="0">
        <dgm:presLayoutVars>
          <dgm:resizeHandles val="exact"/>
        </dgm:presLayoutVars>
      </dgm:prSet>
      <dgm:spPr/>
    </dgm:pt>
    <dgm:pt modelId="{098F439B-18B1-41C7-8218-538A436E766B}" type="pres">
      <dgm:prSet presAssocID="{F14E3DD8-D980-4616-A1EE-0DC300F3FB33}" presName="node" presStyleLbl="node1" presStyleIdx="0" presStyleCnt="5" custScaleX="302475" custLinFactNeighborX="2552" custLinFactNeighborY="-3588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9AC005-018E-4B6B-898F-D8D2D13C4B08}" type="pres">
      <dgm:prSet presAssocID="{C7D936A3-F4DB-4C87-AD1A-30BB6EDF6B99}" presName="sibTrans" presStyleLbl="sibTrans2D1" presStyleIdx="0" presStyleCnt="4"/>
      <dgm:spPr/>
      <dgm:t>
        <a:bodyPr/>
        <a:lstStyle/>
        <a:p>
          <a:endParaRPr lang="cs-CZ"/>
        </a:p>
      </dgm:t>
    </dgm:pt>
    <dgm:pt modelId="{C475AEA5-FD60-4603-BB62-1EAB21FC23EF}" type="pres">
      <dgm:prSet presAssocID="{C7D936A3-F4DB-4C87-AD1A-30BB6EDF6B99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6F16FD1-42CB-4D69-B4FA-30D19C470AE0}" type="pres">
      <dgm:prSet presAssocID="{A5DE1C7C-015D-4CFD-9CC7-B9703C565D8F}" presName="node" presStyleLbl="node1" presStyleIdx="1" presStyleCnt="5" custScaleX="243295" custLinFactNeighborX="30929" custLinFactNeighborY="617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3AEECF-D1F3-4E5E-9C7F-A4253A2BC417}" type="pres">
      <dgm:prSet presAssocID="{0261E139-68E6-41A5-B112-A9343410DA3B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2F96C1F-63C2-4386-BA19-E527A3807DFE}" type="pres">
      <dgm:prSet presAssocID="{0261E139-68E6-41A5-B112-A9343410DA3B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C3B3A301-2B27-44C3-BABA-6D18D2552BED}" type="pres">
      <dgm:prSet presAssocID="{29243CDE-72BB-454D-A9B9-89FEF326B829}" presName="node" presStyleLbl="node1" presStyleIdx="2" presStyleCnt="5" custScaleX="194850" custScaleY="160012" custLinFactY="23663" custLinFactNeighborX="52066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49C21E-6775-40D2-A0CD-50649E2E49A1}" type="pres">
      <dgm:prSet presAssocID="{D7BF1F8D-57E8-4DA7-BC62-E39F6C8BF5EB}" presName="sibTrans" presStyleLbl="sibTrans2D1" presStyleIdx="2" presStyleCnt="4"/>
      <dgm:spPr/>
      <dgm:t>
        <a:bodyPr/>
        <a:lstStyle/>
        <a:p>
          <a:endParaRPr lang="cs-CZ"/>
        </a:p>
      </dgm:t>
    </dgm:pt>
    <dgm:pt modelId="{7869E2C2-645C-4C04-A9BE-415DE8C0A798}" type="pres">
      <dgm:prSet presAssocID="{D7BF1F8D-57E8-4DA7-BC62-E39F6C8BF5EB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F8CBD099-6FC7-47F5-ADE6-D4F0E99D74F5}" type="pres">
      <dgm:prSet presAssocID="{94F4FCDA-8965-4DBD-B3E8-4A1FA1AFDF81}" presName="node" presStyleLbl="node1" presStyleIdx="3" presStyleCnt="5" custScaleX="180591" custScaleY="198701" custLinFactY="37692" custLinFactNeighborX="4665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CFB002-37AB-4CC9-AD6D-BBBBA6B554BE}" type="pres">
      <dgm:prSet presAssocID="{47D151CA-8DBF-41DE-948F-14936FAC1938}" presName="sibTrans" presStyleLbl="sibTrans2D1" presStyleIdx="3" presStyleCnt="4" custAng="10800493"/>
      <dgm:spPr/>
      <dgm:t>
        <a:bodyPr/>
        <a:lstStyle/>
        <a:p>
          <a:endParaRPr lang="cs-CZ"/>
        </a:p>
      </dgm:t>
    </dgm:pt>
    <dgm:pt modelId="{273F530C-B469-4E7A-BC3B-3560921B054F}" type="pres">
      <dgm:prSet presAssocID="{47D151CA-8DBF-41DE-948F-14936FAC1938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85B66FF4-CBA2-406A-8E9D-B9EEB2988C4F}" type="pres">
      <dgm:prSet presAssocID="{90E72CEF-B943-4132-B294-D27DB45C8E79}" presName="node" presStyleLbl="node1" presStyleIdx="4" presStyleCnt="5" custLinFactX="-22931" custLinFactY="-64907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E24B31B-B6E2-4F2A-87DE-B3EF6BD62A26}" srcId="{0DDD6CB5-65D3-43AE-AE81-32B94D823284}" destId="{90E72CEF-B943-4132-B294-D27DB45C8E79}" srcOrd="4" destOrd="0" parTransId="{E6128155-65D0-4857-A025-E52C2C312E50}" sibTransId="{3F23AC5E-7CFF-4704-9216-8442C17BE406}"/>
    <dgm:cxn modelId="{38743537-F76D-4AFC-81BB-1C76F063848A}" type="presOf" srcId="{D7BF1F8D-57E8-4DA7-BC62-E39F6C8BF5EB}" destId="{7869E2C2-645C-4C04-A9BE-415DE8C0A798}" srcOrd="1" destOrd="0" presId="urn:microsoft.com/office/officeart/2005/8/layout/process2"/>
    <dgm:cxn modelId="{68F5C1F0-5FF6-43B2-A175-DFC60288D57B}" type="presOf" srcId="{A5DE1C7C-015D-4CFD-9CC7-B9703C565D8F}" destId="{56F16FD1-42CB-4D69-B4FA-30D19C470AE0}" srcOrd="0" destOrd="0" presId="urn:microsoft.com/office/officeart/2005/8/layout/process2"/>
    <dgm:cxn modelId="{C1329752-9E2A-437F-8998-0084DACF393D}" type="presOf" srcId="{0261E139-68E6-41A5-B112-A9343410DA3B}" destId="{42F96C1F-63C2-4386-BA19-E527A3807DFE}" srcOrd="1" destOrd="0" presId="urn:microsoft.com/office/officeart/2005/8/layout/process2"/>
    <dgm:cxn modelId="{5DEA240D-7F2D-45E2-B573-7ABC30297758}" type="presOf" srcId="{47D151CA-8DBF-41DE-948F-14936FAC1938}" destId="{273F530C-B469-4E7A-BC3B-3560921B054F}" srcOrd="1" destOrd="0" presId="urn:microsoft.com/office/officeart/2005/8/layout/process2"/>
    <dgm:cxn modelId="{439E9185-B143-4A20-8FCF-81431CDEEFE4}" srcId="{0DDD6CB5-65D3-43AE-AE81-32B94D823284}" destId="{29243CDE-72BB-454D-A9B9-89FEF326B829}" srcOrd="2" destOrd="0" parTransId="{49C34CCE-E53B-4FD2-A7C6-2108341D7D07}" sibTransId="{D7BF1F8D-57E8-4DA7-BC62-E39F6C8BF5EB}"/>
    <dgm:cxn modelId="{35EEF5AD-96BE-468D-B7A8-CD970778984B}" type="presOf" srcId="{D7BF1F8D-57E8-4DA7-BC62-E39F6C8BF5EB}" destId="{1949C21E-6775-40D2-A0CD-50649E2E49A1}" srcOrd="0" destOrd="0" presId="urn:microsoft.com/office/officeart/2005/8/layout/process2"/>
    <dgm:cxn modelId="{30C51D29-0967-46BD-A648-1B84826B6BE9}" type="presOf" srcId="{94F4FCDA-8965-4DBD-B3E8-4A1FA1AFDF81}" destId="{F8CBD099-6FC7-47F5-ADE6-D4F0E99D74F5}" srcOrd="0" destOrd="0" presId="urn:microsoft.com/office/officeart/2005/8/layout/process2"/>
    <dgm:cxn modelId="{48A22740-7C04-49B4-9EC0-1A728CFB2143}" srcId="{0DDD6CB5-65D3-43AE-AE81-32B94D823284}" destId="{F14E3DD8-D980-4616-A1EE-0DC300F3FB33}" srcOrd="0" destOrd="0" parTransId="{AEEFCC70-8610-4FC4-AB2F-B388DD8825C0}" sibTransId="{C7D936A3-F4DB-4C87-AD1A-30BB6EDF6B99}"/>
    <dgm:cxn modelId="{E9F6D9DF-265E-449A-BB35-26E5A4E41A0D}" type="presOf" srcId="{C7D936A3-F4DB-4C87-AD1A-30BB6EDF6B99}" destId="{EC9AC005-018E-4B6B-898F-D8D2D13C4B08}" srcOrd="0" destOrd="0" presId="urn:microsoft.com/office/officeart/2005/8/layout/process2"/>
    <dgm:cxn modelId="{CDDCFB94-E327-4401-8A07-79DF88812F48}" type="presOf" srcId="{C7D936A3-F4DB-4C87-AD1A-30BB6EDF6B99}" destId="{C475AEA5-FD60-4603-BB62-1EAB21FC23EF}" srcOrd="1" destOrd="0" presId="urn:microsoft.com/office/officeart/2005/8/layout/process2"/>
    <dgm:cxn modelId="{79F7CA3E-AB2F-4440-A516-51C7E3033173}" srcId="{0DDD6CB5-65D3-43AE-AE81-32B94D823284}" destId="{94F4FCDA-8965-4DBD-B3E8-4A1FA1AFDF81}" srcOrd="3" destOrd="0" parTransId="{59E934D7-D755-4083-8363-6B6B84CF6FF5}" sibTransId="{47D151CA-8DBF-41DE-948F-14936FAC1938}"/>
    <dgm:cxn modelId="{91D4FBC4-7211-4F22-960D-38EA6B2C6970}" type="presOf" srcId="{29243CDE-72BB-454D-A9B9-89FEF326B829}" destId="{C3B3A301-2B27-44C3-BABA-6D18D2552BED}" srcOrd="0" destOrd="0" presId="urn:microsoft.com/office/officeart/2005/8/layout/process2"/>
    <dgm:cxn modelId="{8C100DC6-AC61-4237-A673-F6C5DB73EAFB}" type="presOf" srcId="{90E72CEF-B943-4132-B294-D27DB45C8E79}" destId="{85B66FF4-CBA2-406A-8E9D-B9EEB2988C4F}" srcOrd="0" destOrd="0" presId="urn:microsoft.com/office/officeart/2005/8/layout/process2"/>
    <dgm:cxn modelId="{8D513066-C61B-405E-8139-2664373B102D}" srcId="{0DDD6CB5-65D3-43AE-AE81-32B94D823284}" destId="{A5DE1C7C-015D-4CFD-9CC7-B9703C565D8F}" srcOrd="1" destOrd="0" parTransId="{90B1C36F-204D-4BDE-A067-015D81B24960}" sibTransId="{0261E139-68E6-41A5-B112-A9343410DA3B}"/>
    <dgm:cxn modelId="{3435DB22-A596-4C17-8BC0-7B9EFDE524E1}" type="presOf" srcId="{0DDD6CB5-65D3-43AE-AE81-32B94D823284}" destId="{48D82654-2C5E-4CF8-8D5F-470DCB75E269}" srcOrd="0" destOrd="0" presId="urn:microsoft.com/office/officeart/2005/8/layout/process2"/>
    <dgm:cxn modelId="{BEF9CD10-3E14-4999-84C0-289B90B7F4B3}" type="presOf" srcId="{0261E139-68E6-41A5-B112-A9343410DA3B}" destId="{643AEECF-D1F3-4E5E-9C7F-A4253A2BC417}" srcOrd="0" destOrd="0" presId="urn:microsoft.com/office/officeart/2005/8/layout/process2"/>
    <dgm:cxn modelId="{587A820C-CCB8-4BA2-8317-1FB0950C47CC}" type="presOf" srcId="{47D151CA-8DBF-41DE-948F-14936FAC1938}" destId="{58CFB002-37AB-4CC9-AD6D-BBBBA6B554BE}" srcOrd="0" destOrd="0" presId="urn:microsoft.com/office/officeart/2005/8/layout/process2"/>
    <dgm:cxn modelId="{7656BA1E-AFC6-43FD-B7F5-48783C5D8FF0}" type="presOf" srcId="{F14E3DD8-D980-4616-A1EE-0DC300F3FB33}" destId="{098F439B-18B1-41C7-8218-538A436E766B}" srcOrd="0" destOrd="0" presId="urn:microsoft.com/office/officeart/2005/8/layout/process2"/>
    <dgm:cxn modelId="{51FA09E0-B50A-4AA1-9EE7-D2CEBE51EBAD}" type="presParOf" srcId="{48D82654-2C5E-4CF8-8D5F-470DCB75E269}" destId="{098F439B-18B1-41C7-8218-538A436E766B}" srcOrd="0" destOrd="0" presId="urn:microsoft.com/office/officeart/2005/8/layout/process2"/>
    <dgm:cxn modelId="{292252EF-805A-43E0-93A8-C8E83EFF82B8}" type="presParOf" srcId="{48D82654-2C5E-4CF8-8D5F-470DCB75E269}" destId="{EC9AC005-018E-4B6B-898F-D8D2D13C4B08}" srcOrd="1" destOrd="0" presId="urn:microsoft.com/office/officeart/2005/8/layout/process2"/>
    <dgm:cxn modelId="{F197B0F3-4076-44C8-A9D8-E834FC9EAD72}" type="presParOf" srcId="{EC9AC005-018E-4B6B-898F-D8D2D13C4B08}" destId="{C475AEA5-FD60-4603-BB62-1EAB21FC23EF}" srcOrd="0" destOrd="0" presId="urn:microsoft.com/office/officeart/2005/8/layout/process2"/>
    <dgm:cxn modelId="{E845D337-471E-4F82-9EB7-AA069965B29E}" type="presParOf" srcId="{48D82654-2C5E-4CF8-8D5F-470DCB75E269}" destId="{56F16FD1-42CB-4D69-B4FA-30D19C470AE0}" srcOrd="2" destOrd="0" presId="urn:microsoft.com/office/officeart/2005/8/layout/process2"/>
    <dgm:cxn modelId="{CC3FAB17-C1FD-4C87-B5DC-65791796506F}" type="presParOf" srcId="{48D82654-2C5E-4CF8-8D5F-470DCB75E269}" destId="{643AEECF-D1F3-4E5E-9C7F-A4253A2BC417}" srcOrd="3" destOrd="0" presId="urn:microsoft.com/office/officeart/2005/8/layout/process2"/>
    <dgm:cxn modelId="{550456E9-6407-46B9-A1D5-69C953B26C3A}" type="presParOf" srcId="{643AEECF-D1F3-4E5E-9C7F-A4253A2BC417}" destId="{42F96C1F-63C2-4386-BA19-E527A3807DFE}" srcOrd="0" destOrd="0" presId="urn:microsoft.com/office/officeart/2005/8/layout/process2"/>
    <dgm:cxn modelId="{0B4372E5-9EE6-41F2-A938-09309A099810}" type="presParOf" srcId="{48D82654-2C5E-4CF8-8D5F-470DCB75E269}" destId="{C3B3A301-2B27-44C3-BABA-6D18D2552BED}" srcOrd="4" destOrd="0" presId="urn:microsoft.com/office/officeart/2005/8/layout/process2"/>
    <dgm:cxn modelId="{83C7C0B3-4852-45AF-92FC-F88F2C613088}" type="presParOf" srcId="{48D82654-2C5E-4CF8-8D5F-470DCB75E269}" destId="{1949C21E-6775-40D2-A0CD-50649E2E49A1}" srcOrd="5" destOrd="0" presId="urn:microsoft.com/office/officeart/2005/8/layout/process2"/>
    <dgm:cxn modelId="{DE6C65B9-351F-40E6-AEB5-C251AD6BE07A}" type="presParOf" srcId="{1949C21E-6775-40D2-A0CD-50649E2E49A1}" destId="{7869E2C2-645C-4C04-A9BE-415DE8C0A798}" srcOrd="0" destOrd="0" presId="urn:microsoft.com/office/officeart/2005/8/layout/process2"/>
    <dgm:cxn modelId="{2B41CEB8-7E7E-48F6-8667-05BD16BE3FD9}" type="presParOf" srcId="{48D82654-2C5E-4CF8-8D5F-470DCB75E269}" destId="{F8CBD099-6FC7-47F5-ADE6-D4F0E99D74F5}" srcOrd="6" destOrd="0" presId="urn:microsoft.com/office/officeart/2005/8/layout/process2"/>
    <dgm:cxn modelId="{DBA329AD-632D-4B51-9433-CCA349C67C43}" type="presParOf" srcId="{48D82654-2C5E-4CF8-8D5F-470DCB75E269}" destId="{58CFB002-37AB-4CC9-AD6D-BBBBA6B554BE}" srcOrd="7" destOrd="0" presId="urn:microsoft.com/office/officeart/2005/8/layout/process2"/>
    <dgm:cxn modelId="{CC3BBF66-C962-4FC7-8B96-9A9DA1D0096D}" type="presParOf" srcId="{58CFB002-37AB-4CC9-AD6D-BBBBA6B554BE}" destId="{273F530C-B469-4E7A-BC3B-3560921B054F}" srcOrd="0" destOrd="0" presId="urn:microsoft.com/office/officeart/2005/8/layout/process2"/>
    <dgm:cxn modelId="{D90631A3-1207-499C-9260-54E391560112}" type="presParOf" srcId="{48D82654-2C5E-4CF8-8D5F-470DCB75E269}" destId="{85B66FF4-CBA2-406A-8E9D-B9EEB2988C4F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8488C4">
                <a:alpha val="80000"/>
              </a:srgbClr>
            </a:gs>
            <a:gs pos="53000">
              <a:srgbClr val="D4DEFF"/>
            </a:gs>
            <a:gs pos="83000">
              <a:srgbClr val="D4DEFF"/>
            </a:gs>
            <a:gs pos="89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fMp271rwI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www.mgvtynec.com/ESG/images/2011/uspechy/MCR2011/mcr_vyskov_006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480" y="188640"/>
            <a:ext cx="8852520" cy="1470025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chemeClr val="bg1"/>
                </a:solidFill>
              </a:rPr>
              <a:t>ESTETICKÁ SKUPINOVÁ GYMNASTIKA</a:t>
            </a:r>
            <a:endParaRPr lang="cs-CZ" sz="6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22504" y="4941168"/>
            <a:ext cx="3521496" cy="1752600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/>
                </a:solidFill>
              </a:rPr>
              <a:t>Gabriela </a:t>
            </a:r>
            <a:r>
              <a:rPr lang="cs-CZ" dirty="0" err="1" smtClean="0">
                <a:solidFill>
                  <a:schemeClr val="bg1"/>
                </a:solidFill>
              </a:rPr>
              <a:t>Hoferová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Tereza Králová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Jana Šmídová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Helena </a:t>
            </a:r>
            <a:r>
              <a:rPr lang="cs-CZ" dirty="0" err="1" smtClean="0">
                <a:solidFill>
                  <a:schemeClr val="bg1"/>
                </a:solidFill>
              </a:rPr>
              <a:t>Frühaufová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://www.csesg.cz/img/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4581128"/>
            <a:ext cx="1069019" cy="1561332"/>
          </a:xfrm>
          <a:prstGeom prst="rect">
            <a:avLst/>
          </a:prstGeom>
          <a:noFill/>
        </p:spPr>
      </p:pic>
      <p:pic>
        <p:nvPicPr>
          <p:cNvPr id="4100" name="Picture 4" descr="http://www.csesg.cz/img/ifagg_logo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3717032"/>
            <a:ext cx="1944216" cy="138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Kde se vzala ESG? 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cs-CZ" dirty="0" smtClean="0"/>
              <a:t>vyvinula se ze společných skladeb moderní gymnastiky a z výrazového tance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nově vzniklým sportovním odvětvím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kořeny ve Finsku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jedná se o soutěžní sport určený výhradně ženám a dívkám, jehož program je představován gymnastickým cvičením s hudbou uspořádaným do formy pohybové skladby prosazující taneční pojetí, tvořivost, emocionální prožitek a estetiku pohybového projevu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v Japonsku ji cvičí i muži </a:t>
            </a:r>
            <a:r>
              <a:rPr lang="cs-CZ" dirty="0" smtClean="0">
                <a:sym typeface="Wingdings" pitchFamily="2" charset="2"/>
              </a:rPr>
              <a:t> 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základní myšlenkou je prosazovat ženskost a ladnost tohoto sportu bez apelace na maximální kloubní pohyblivost</a:t>
            </a:r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60212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?v=JfMp271rwI0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málo z pravidel….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Soutěžní družstvo tvoří:</a:t>
            </a:r>
          </a:p>
          <a:p>
            <a:pPr lvl="1"/>
            <a:r>
              <a:rPr lang="cs-CZ" dirty="0" smtClean="0"/>
              <a:t> 6 až 10 gymnastek v seniorské kategorii 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 6 až 12 gymnastek  v juniorské kategorii</a:t>
            </a:r>
          </a:p>
          <a:p>
            <a:r>
              <a:rPr lang="cs-CZ" dirty="0" smtClean="0"/>
              <a:t>Věkové rozdělení:</a:t>
            </a:r>
          </a:p>
          <a:p>
            <a:pPr lvl="1"/>
            <a:r>
              <a:rPr lang="cs-CZ" dirty="0" smtClean="0"/>
              <a:t>Dětská kategorie  8 let a mladší         </a:t>
            </a:r>
          </a:p>
          <a:p>
            <a:pPr lvl="1"/>
            <a:r>
              <a:rPr lang="cs-CZ" dirty="0" smtClean="0"/>
              <a:t>Dětská kategorie    8-10 let     </a:t>
            </a:r>
          </a:p>
          <a:p>
            <a:pPr lvl="1"/>
            <a:r>
              <a:rPr lang="cs-CZ" dirty="0" smtClean="0"/>
              <a:t>Dětská kategorie    10-12 let      </a:t>
            </a:r>
          </a:p>
          <a:p>
            <a:pPr lvl="1"/>
            <a:r>
              <a:rPr lang="cs-CZ" dirty="0" smtClean="0"/>
              <a:t>Dětská kategorie    12-14 let      </a:t>
            </a:r>
          </a:p>
          <a:p>
            <a:pPr lvl="1"/>
            <a:r>
              <a:rPr lang="cs-CZ" dirty="0" smtClean="0"/>
              <a:t>Juniorky    14 – 16 let                   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Seniorky    16 let a starší        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Přičemž je povoleno, aby dvě členky družstva byly o jeden rok mladší nebo jedna o 1 rok starší než je stanovený věkový limit.           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9218" name="Picture 2" descr="http://www.mgvtynec.com/ESG/images/2011/uspechy/Ajur2011/ajur2011_004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951777" y="2636912"/>
            <a:ext cx="2926624" cy="2194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mgvtynec.com/ESG/images/2010/uspechy/mcr_plzen10_002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4932040" y="4365104"/>
            <a:ext cx="3168352" cy="2110915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u="sng" dirty="0" smtClean="0"/>
              <a:t>Časový limit: </a:t>
            </a:r>
            <a:r>
              <a:rPr lang="cs-CZ" dirty="0" smtClean="0"/>
              <a:t> </a:t>
            </a:r>
          </a:p>
          <a:p>
            <a:pPr lvl="1"/>
            <a:r>
              <a:rPr lang="cs-CZ" dirty="0" smtClean="0"/>
              <a:t>2:00 - 2:45  </a:t>
            </a:r>
          </a:p>
          <a:p>
            <a:pPr lvl="1"/>
            <a:r>
              <a:rPr lang="cs-CZ" dirty="0" smtClean="0"/>
              <a:t>(dětské kategorie 10 – 12 let a 12 – 14 let: 2:00 – 2:30, dětské kategorie 10 let a mladší 1:45 - 2:15) </a:t>
            </a:r>
          </a:p>
          <a:p>
            <a:r>
              <a:rPr lang="cs-CZ" u="sng" dirty="0" smtClean="0"/>
              <a:t>Hudební doprovod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volný (možnost použít vokální doprovod)</a:t>
            </a:r>
          </a:p>
          <a:p>
            <a:r>
              <a:rPr lang="cs-CZ" dirty="0" smtClean="0"/>
              <a:t>Skladba se posuzuje ze </a:t>
            </a:r>
            <a:r>
              <a:rPr lang="cs-CZ" u="sng" dirty="0" smtClean="0"/>
              <a:t>3 základních hledisek</a:t>
            </a:r>
            <a:r>
              <a:rPr lang="cs-CZ" dirty="0" smtClean="0"/>
              <a:t>:</a:t>
            </a:r>
          </a:p>
          <a:p>
            <a:pPr marL="971550" lvl="1" indent="-514350">
              <a:buAutoNum type="arabicParenR"/>
            </a:pPr>
            <a:r>
              <a:rPr lang="cs-CZ" dirty="0" smtClean="0"/>
              <a:t>technická hodnota</a:t>
            </a:r>
          </a:p>
          <a:p>
            <a:pPr marL="971550" lvl="1" indent="-514350">
              <a:buAutoNum type="arabicParenR"/>
            </a:pPr>
            <a:r>
              <a:rPr lang="cs-CZ" dirty="0" smtClean="0"/>
              <a:t>umělecká hodnota</a:t>
            </a:r>
          </a:p>
          <a:p>
            <a:pPr marL="971550" lvl="1" indent="-514350">
              <a:buAutoNum type="arabicParenR"/>
            </a:pPr>
            <a:r>
              <a:rPr lang="cs-CZ" dirty="0" smtClean="0"/>
              <a:t>provedení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Pohyby těla – vlny (vpřed, vzad)</a:t>
            </a:r>
          </a:p>
          <a:p>
            <a:pPr lvl="0"/>
            <a:r>
              <a:rPr lang="cs-CZ" dirty="0" smtClean="0"/>
              <a:t>swingy (švihové pohyby)</a:t>
            </a:r>
          </a:p>
          <a:p>
            <a:pPr lvl="0"/>
            <a:r>
              <a:rPr lang="cs-CZ" dirty="0" smtClean="0"/>
              <a:t>Rovnovážné pohyby – statické rovnováhy</a:t>
            </a:r>
          </a:p>
          <a:p>
            <a:pPr lvl="0"/>
            <a:r>
              <a:rPr lang="cs-CZ" dirty="0" smtClean="0"/>
              <a:t>dynamické rovnováhy (obraty, promenády, </a:t>
            </a:r>
            <a:r>
              <a:rPr lang="cs-CZ" dirty="0" err="1" smtClean="0"/>
              <a:t>podmetenky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Skoky a poskoky</a:t>
            </a:r>
          </a:p>
          <a:p>
            <a:pPr lvl="0"/>
            <a:r>
              <a:rPr lang="cs-CZ" dirty="0" smtClean="0"/>
              <a:t>Ostatní pohyby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Technická 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sz="1800" dirty="0" smtClean="0"/>
              <a:t>Rozhodčí posuzuje z pohledu provedených prvků obtížnosti. </a:t>
            </a:r>
          </a:p>
          <a:p>
            <a:pPr>
              <a:spcAft>
                <a:spcPts val="600"/>
              </a:spcAft>
            </a:pPr>
            <a:r>
              <a:rPr lang="cs-CZ" sz="1800" dirty="0" smtClean="0"/>
              <a:t>Technická obtížnost sestav je přizpůsobena věku gymnastek, tedy množství a obtížnost jednotlivých prvků by měla korespondovat s věkem. </a:t>
            </a:r>
          </a:p>
          <a:p>
            <a:pPr>
              <a:spcAft>
                <a:spcPts val="600"/>
              </a:spcAft>
            </a:pPr>
            <a:r>
              <a:rPr lang="cs-CZ" sz="1800" dirty="0" smtClean="0"/>
              <a:t>Maximální možná známka je 5,9 bodu + 0,1 bonus.</a:t>
            </a:r>
            <a:br>
              <a:rPr lang="cs-CZ" sz="1800" dirty="0" smtClean="0"/>
            </a:b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Požadavky na kompozici:</a:t>
            </a:r>
          </a:p>
          <a:p>
            <a:r>
              <a:rPr lang="cs-CZ" sz="1800" dirty="0" smtClean="0"/>
              <a:t>Pohyby těla (klony trupu, vlny, swingy, rotace, výpady, uvolnění, kontrakce)</a:t>
            </a:r>
          </a:p>
          <a:p>
            <a:r>
              <a:rPr lang="cs-CZ" sz="1800" dirty="0" smtClean="0"/>
              <a:t>Rovnovážné prvky (samostatné rovnováhy a kombinace různých </a:t>
            </a:r>
            <a:r>
              <a:rPr lang="cs-CZ" sz="1800" dirty="0" err="1" smtClean="0"/>
              <a:t>rovnováh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Skoky a výskoky (samostatné skoky a kombinace různých skoků)</a:t>
            </a:r>
          </a:p>
          <a:p>
            <a:r>
              <a:rPr lang="cs-CZ" sz="1800" dirty="0" smtClean="0"/>
              <a:t>Pohyby paží</a:t>
            </a:r>
          </a:p>
          <a:p>
            <a:r>
              <a:rPr lang="cs-CZ" sz="1800" dirty="0" smtClean="0"/>
              <a:t>Pohyby nohou</a:t>
            </a:r>
          </a:p>
          <a:p>
            <a:r>
              <a:rPr lang="cs-CZ" sz="1800" dirty="0" smtClean="0"/>
              <a:t>Akrobatické prvky</a:t>
            </a:r>
          </a:p>
          <a:p>
            <a:r>
              <a:rPr lang="cs-CZ" sz="1800" dirty="0" smtClean="0"/>
              <a:t>Série kroků a poskoků</a:t>
            </a:r>
          </a:p>
          <a:p>
            <a:r>
              <a:rPr lang="cs-CZ" sz="1800" dirty="0" smtClean="0"/>
              <a:t>Pohyblivost</a:t>
            </a:r>
          </a:p>
          <a:p>
            <a:pPr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Umělecká 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Rozhodčí umělecké hodnoty se zaměřuje na:</a:t>
            </a:r>
          </a:p>
          <a:p>
            <a:pPr lvl="1"/>
            <a:r>
              <a:rPr lang="cs-CZ" dirty="0" smtClean="0"/>
              <a:t> správnou pohybovou techniku</a:t>
            </a:r>
          </a:p>
          <a:p>
            <a:pPr lvl="1"/>
            <a:r>
              <a:rPr lang="cs-CZ" dirty="0" smtClean="0"/>
              <a:t>plynulost a rozmanitost kompozice </a:t>
            </a:r>
          </a:p>
          <a:p>
            <a:pPr lvl="1"/>
            <a:r>
              <a:rPr lang="cs-CZ" dirty="0" smtClean="0"/>
              <a:t>originalitu, výrazovost, umělecký dojem a  hudební doprovod.</a:t>
            </a:r>
          </a:p>
          <a:p>
            <a:r>
              <a:rPr lang="cs-CZ" dirty="0" smtClean="0"/>
              <a:t>Nově od roku 2006 jsou v rámci umělecké hodnoty uplatňovány srážky za zdravotní aspekty, resp. za nedostatečnou vyváženost obou stran svalových skupin (pravá a levá strana).</a:t>
            </a:r>
            <a:br>
              <a:rPr lang="cs-CZ" dirty="0" smtClean="0"/>
            </a:br>
            <a:r>
              <a:rPr lang="cs-CZ" dirty="0" smtClean="0"/>
              <a:t>Známka: 3,9 bodu + 0,1 bonus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Požadavky umělecké hodnoty (liší se dle kategorie):</a:t>
            </a:r>
          </a:p>
          <a:p>
            <a:r>
              <a:rPr lang="cs-CZ" dirty="0" smtClean="0"/>
              <a:t>Gymnastická kvalita     1,3 bodu</a:t>
            </a:r>
          </a:p>
          <a:p>
            <a:r>
              <a:rPr lang="cs-CZ" dirty="0" smtClean="0"/>
              <a:t>Struktura kompozice    1,3 bodu</a:t>
            </a:r>
          </a:p>
          <a:p>
            <a:r>
              <a:rPr lang="cs-CZ" dirty="0" smtClean="0"/>
              <a:t>Umělecký dojem         1,3 bodu </a:t>
            </a:r>
          </a:p>
          <a:p>
            <a:pPr>
              <a:buNone/>
            </a:pPr>
            <a:r>
              <a:rPr lang="cs-CZ" dirty="0" smtClean="0"/>
              <a:t> (u dětských kategorií se posuzuje originalita a hudba)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Provedení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Rozhodčí pro provedení hodnotí:</a:t>
            </a:r>
          </a:p>
          <a:p>
            <a:pPr lvl="1"/>
            <a:r>
              <a:rPr lang="cs-CZ" dirty="0" smtClean="0"/>
              <a:t>jednotnost a synchronnost</a:t>
            </a:r>
          </a:p>
          <a:p>
            <a:pPr lvl="1"/>
            <a:r>
              <a:rPr lang="cs-CZ" dirty="0" smtClean="0"/>
              <a:t>správnou techniku pohybů, rozsah a přesnost pohybů</a:t>
            </a:r>
          </a:p>
          <a:p>
            <a:pPr lvl="1"/>
            <a:r>
              <a:rPr lang="cs-CZ" dirty="0" smtClean="0"/>
              <a:t> variaci v užití svalového napětí, uvolnění a síly</a:t>
            </a:r>
          </a:p>
          <a:p>
            <a:pPr lvl="1"/>
            <a:r>
              <a:rPr lang="cs-CZ" dirty="0" smtClean="0"/>
              <a:t>preciznost ve formacích a přesunech.</a:t>
            </a:r>
          </a:p>
          <a:p>
            <a:r>
              <a:rPr lang="cs-CZ" dirty="0" smtClean="0"/>
              <a:t>Známka:    9,9 bodu + 0,1 bonus (u dětských kategorií: 9,8 + 0,2 bonus)</a:t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dirty="0" smtClean="0"/>
              <a:t>Požadavky provedení:</a:t>
            </a:r>
          </a:p>
          <a:p>
            <a:r>
              <a:rPr lang="cs-CZ" dirty="0" smtClean="0"/>
              <a:t>Gymnastická kvalita</a:t>
            </a:r>
          </a:p>
          <a:p>
            <a:r>
              <a:rPr lang="cs-CZ" dirty="0" smtClean="0"/>
              <a:t>Soulad a jednotnost družstva</a:t>
            </a:r>
          </a:p>
          <a:p>
            <a:r>
              <a:rPr lang="cs-CZ" dirty="0" smtClean="0"/>
              <a:t>Pohyby těla, rovnovážné prvky, skoky a výskoky</a:t>
            </a:r>
          </a:p>
          <a:p>
            <a:r>
              <a:rPr lang="cs-CZ" dirty="0" smtClean="0"/>
              <a:t>Přesuny mezi formacemi</a:t>
            </a:r>
          </a:p>
          <a:p>
            <a:r>
              <a:rPr lang="cs-CZ" dirty="0" smtClean="0"/>
              <a:t>Přesnost pohybů</a:t>
            </a:r>
          </a:p>
          <a:p>
            <a:r>
              <a:rPr lang="cs-CZ" dirty="0" smtClean="0"/>
              <a:t>Fyzické charakteristiky</a:t>
            </a:r>
          </a:p>
          <a:p>
            <a:r>
              <a:rPr lang="cs-CZ" dirty="0" smtClean="0"/>
              <a:t>Hudba a pohyb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Kategorie MINI (10 let a mladší)</a:t>
            </a:r>
          </a:p>
          <a:p>
            <a:r>
              <a:rPr lang="cs-CZ" dirty="0" smtClean="0"/>
              <a:t>Kategorie </a:t>
            </a:r>
            <a:r>
              <a:rPr lang="cs-CZ" dirty="0" err="1" smtClean="0"/>
              <a:t>MIDI</a:t>
            </a:r>
            <a:r>
              <a:rPr lang="cs-CZ" dirty="0" smtClean="0"/>
              <a:t> ( 10 - 14 let)</a:t>
            </a:r>
          </a:p>
          <a:p>
            <a:r>
              <a:rPr lang="cs-CZ" dirty="0" smtClean="0"/>
              <a:t>Kategorie LADY(14 let a starší)</a:t>
            </a:r>
          </a:p>
          <a:p>
            <a:r>
              <a:rPr lang="cs-CZ" dirty="0" smtClean="0"/>
              <a:t>Stručná pravidla:</a:t>
            </a:r>
          </a:p>
          <a:p>
            <a:pPr lvl="1"/>
            <a:r>
              <a:rPr lang="cs-CZ" dirty="0" smtClean="0"/>
              <a:t>Družstvo tvoří 4 a více gymnastek.</a:t>
            </a:r>
          </a:p>
          <a:p>
            <a:pPr lvl="1"/>
            <a:r>
              <a:rPr lang="cs-CZ" dirty="0" smtClean="0"/>
              <a:t>Délka gymnastického programu je max. 2:45 sec. na libovolný hudební doprovod.</a:t>
            </a:r>
          </a:p>
          <a:p>
            <a:pPr lvl="1"/>
            <a:r>
              <a:rPr lang="cs-CZ" dirty="0" smtClean="0"/>
              <a:t>Oproti klasické </a:t>
            </a:r>
            <a:r>
              <a:rPr lang="cs-CZ" dirty="0" err="1" smtClean="0"/>
              <a:t>ESG</a:t>
            </a:r>
            <a:r>
              <a:rPr lang="cs-CZ" dirty="0" smtClean="0"/>
              <a:t> je oblečení družstva libovolné a jsou povoleny  různé doplňky či rekvizity (rukavice, klobouky, deštníky,…)</a:t>
            </a:r>
          </a:p>
          <a:p>
            <a:pPr lvl="1"/>
            <a:r>
              <a:rPr lang="cs-CZ" dirty="0" smtClean="0"/>
              <a:t>V hodnocení převládá umělecká hodnota oproti technické.</a:t>
            </a:r>
            <a:endParaRPr lang="cs-CZ" dirty="0"/>
          </a:p>
        </p:txBody>
      </p:sp>
      <p:pic>
        <p:nvPicPr>
          <p:cNvPr id="4" name="Obrázek 3" descr="179861_1440917477689_3838080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32656"/>
            <a:ext cx="2165350" cy="3251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260</Words>
  <Application>Microsoft Office PowerPoint</Application>
  <PresentationFormat>Předvádění na obrazovce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ESTETICKÁ SKUPINOVÁ GYMNASTIKA</vt:lpstr>
      <vt:lpstr>Kde se vzala ESG? </vt:lpstr>
      <vt:lpstr>Něco málo z pravidel….</vt:lpstr>
      <vt:lpstr>Snímek 4</vt:lpstr>
      <vt:lpstr>POVINNÉ PRVKY</vt:lpstr>
      <vt:lpstr>1) Technická hodnota</vt:lpstr>
      <vt:lpstr>2) Umělecká hodnota</vt:lpstr>
      <vt:lpstr>3) Provedení</vt:lpstr>
      <vt:lpstr>SHOW</vt:lpstr>
      <vt:lpstr>Organizace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ESTETICKÁ GYMNASTIKA</dc:title>
  <dc:creator>Acer</dc:creator>
  <cp:lastModifiedBy>Your User Name</cp:lastModifiedBy>
  <cp:revision>27</cp:revision>
  <dcterms:created xsi:type="dcterms:W3CDTF">2013-04-09T20:20:45Z</dcterms:created>
  <dcterms:modified xsi:type="dcterms:W3CDTF">2013-04-29T11:02:45Z</dcterms:modified>
</cp:coreProperties>
</file>