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7"/>
  </p:notesMasterIdLst>
  <p:sldIdLst>
    <p:sldId id="256" r:id="rId2"/>
    <p:sldId id="257" r:id="rId3"/>
    <p:sldId id="259" r:id="rId4"/>
    <p:sldId id="260" r:id="rId5"/>
    <p:sldId id="262" r:id="rId6"/>
    <p:sldId id="263" r:id="rId7"/>
    <p:sldId id="265" r:id="rId8"/>
    <p:sldId id="266" r:id="rId9"/>
    <p:sldId id="267" r:id="rId10"/>
    <p:sldId id="268" r:id="rId11"/>
    <p:sldId id="270" r:id="rId12"/>
    <p:sldId id="271" r:id="rId13"/>
    <p:sldId id="272" r:id="rId14"/>
    <p:sldId id="273" r:id="rId15"/>
    <p:sldId id="274" r:id="rId1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A54FBF-466E-4139-9B2A-EE9D04B9938D}"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cs-CZ"/>
        </a:p>
      </dgm:t>
    </dgm:pt>
    <dgm:pt modelId="{32686A69-C42A-48F2-9B49-394164D33025}">
      <dgm:prSet phldrT="[Text]"/>
      <dgm:spPr>
        <a:solidFill>
          <a:schemeClr val="tx2">
            <a:lumMod val="40000"/>
            <a:lumOff val="60000"/>
          </a:schemeClr>
        </a:solidFill>
      </dgm:spPr>
      <dgm:t>
        <a:bodyPr/>
        <a:lstStyle/>
        <a:p>
          <a:r>
            <a:rPr lang="cs-CZ"/>
            <a:t>MECHANICS</a:t>
          </a:r>
        </a:p>
      </dgm:t>
    </dgm:pt>
    <dgm:pt modelId="{EA7A1AD0-5A9F-4E10-A77F-2A694AE44458}" type="parTrans" cxnId="{061DB230-FA35-4832-8F9F-61BB06E268DD}">
      <dgm:prSet/>
      <dgm:spPr/>
      <dgm:t>
        <a:bodyPr/>
        <a:lstStyle/>
        <a:p>
          <a:endParaRPr lang="cs-CZ"/>
        </a:p>
      </dgm:t>
    </dgm:pt>
    <dgm:pt modelId="{EC01AF5A-C604-40B7-9C53-CCC91C34F209}" type="sibTrans" cxnId="{061DB230-FA35-4832-8F9F-61BB06E268DD}">
      <dgm:prSet/>
      <dgm:spPr/>
      <dgm:t>
        <a:bodyPr/>
        <a:lstStyle/>
        <a:p>
          <a:endParaRPr lang="cs-CZ"/>
        </a:p>
      </dgm:t>
    </dgm:pt>
    <dgm:pt modelId="{99215842-F534-42A1-BD67-9B844E28E420}">
      <dgm:prSet phldrT="[Text]"/>
      <dgm:spPr/>
      <dgm:t>
        <a:bodyPr/>
        <a:lstStyle/>
        <a:p>
          <a:r>
            <a:rPr lang="cs-CZ"/>
            <a:t>Relativistic mechanics</a:t>
          </a:r>
        </a:p>
      </dgm:t>
    </dgm:pt>
    <dgm:pt modelId="{6C90CA51-6A0D-4099-9C2E-1700EBE0837C}" type="parTrans" cxnId="{B635DA1C-9893-48C5-97DD-C104CC96BADA}">
      <dgm:prSet/>
      <dgm:spPr/>
      <dgm:t>
        <a:bodyPr/>
        <a:lstStyle/>
        <a:p>
          <a:endParaRPr lang="cs-CZ"/>
        </a:p>
      </dgm:t>
    </dgm:pt>
    <dgm:pt modelId="{D4FB46DD-6979-443D-800A-BC0283B523AB}" type="sibTrans" cxnId="{B635DA1C-9893-48C5-97DD-C104CC96BADA}">
      <dgm:prSet/>
      <dgm:spPr/>
      <dgm:t>
        <a:bodyPr/>
        <a:lstStyle/>
        <a:p>
          <a:endParaRPr lang="cs-CZ"/>
        </a:p>
      </dgm:t>
    </dgm:pt>
    <dgm:pt modelId="{67398F8D-F390-49F3-B580-B3667CB8145B}">
      <dgm:prSet phldrT="[Text]"/>
      <dgm:spPr>
        <a:solidFill>
          <a:schemeClr val="tx2">
            <a:lumMod val="75000"/>
          </a:schemeClr>
        </a:solidFill>
      </dgm:spPr>
      <dgm:t>
        <a:bodyPr/>
        <a:lstStyle/>
        <a:p>
          <a:r>
            <a:rPr lang="cs-CZ"/>
            <a:t>Rigid body mechanics</a:t>
          </a:r>
        </a:p>
      </dgm:t>
    </dgm:pt>
    <dgm:pt modelId="{DCA9FBDD-E165-45A9-9855-263693DC7D17}" type="parTrans" cxnId="{757C08CA-B09A-4514-B341-1AB6501E500F}">
      <dgm:prSet/>
      <dgm:spPr/>
      <dgm:t>
        <a:bodyPr/>
        <a:lstStyle/>
        <a:p>
          <a:endParaRPr lang="cs-CZ"/>
        </a:p>
      </dgm:t>
    </dgm:pt>
    <dgm:pt modelId="{5F132E79-897A-4677-95B8-C9F3EA1EA5AE}" type="sibTrans" cxnId="{757C08CA-B09A-4514-B341-1AB6501E500F}">
      <dgm:prSet/>
      <dgm:spPr/>
      <dgm:t>
        <a:bodyPr/>
        <a:lstStyle/>
        <a:p>
          <a:endParaRPr lang="cs-CZ"/>
        </a:p>
      </dgm:t>
    </dgm:pt>
    <dgm:pt modelId="{B818079E-A207-4F89-9D22-C875B7315B89}">
      <dgm:prSet phldrT="[Text]"/>
      <dgm:spPr>
        <a:solidFill>
          <a:schemeClr val="tx2">
            <a:lumMod val="60000"/>
            <a:lumOff val="40000"/>
          </a:schemeClr>
        </a:solidFill>
      </dgm:spPr>
      <dgm:t>
        <a:bodyPr/>
        <a:lstStyle/>
        <a:p>
          <a:r>
            <a:rPr lang="cs-CZ"/>
            <a:t>Deformable body mechanics</a:t>
          </a:r>
        </a:p>
      </dgm:t>
    </dgm:pt>
    <dgm:pt modelId="{B8D67DC8-C7D7-4715-9299-37CF7F22BB60}" type="parTrans" cxnId="{687307F7-5CA5-4475-BA4F-6E678A6947D1}">
      <dgm:prSet/>
      <dgm:spPr/>
      <dgm:t>
        <a:bodyPr/>
        <a:lstStyle/>
        <a:p>
          <a:endParaRPr lang="cs-CZ"/>
        </a:p>
      </dgm:t>
    </dgm:pt>
    <dgm:pt modelId="{47EA72E1-E276-459A-9F7E-8430C94F5ECA}" type="sibTrans" cxnId="{687307F7-5CA5-4475-BA4F-6E678A6947D1}">
      <dgm:prSet/>
      <dgm:spPr/>
      <dgm:t>
        <a:bodyPr/>
        <a:lstStyle/>
        <a:p>
          <a:endParaRPr lang="cs-CZ"/>
        </a:p>
      </dgm:t>
    </dgm:pt>
    <dgm:pt modelId="{CC4E0602-9503-42CF-BF43-8C90E2343BC7}">
      <dgm:prSet/>
      <dgm:spPr>
        <a:solidFill>
          <a:schemeClr val="tx2">
            <a:lumMod val="60000"/>
            <a:lumOff val="40000"/>
          </a:schemeClr>
        </a:solidFill>
      </dgm:spPr>
      <dgm:t>
        <a:bodyPr/>
        <a:lstStyle/>
        <a:p>
          <a:r>
            <a:rPr lang="cs-CZ"/>
            <a:t>Fluid mechanics</a:t>
          </a:r>
        </a:p>
      </dgm:t>
    </dgm:pt>
    <dgm:pt modelId="{01304AD3-B45D-45E9-B1F6-941B222B1CD9}" type="parTrans" cxnId="{562DE1EE-23D1-4361-AD94-9D1136B6F922}">
      <dgm:prSet/>
      <dgm:spPr/>
      <dgm:t>
        <a:bodyPr/>
        <a:lstStyle/>
        <a:p>
          <a:endParaRPr lang="cs-CZ"/>
        </a:p>
      </dgm:t>
    </dgm:pt>
    <dgm:pt modelId="{7CEC2D29-0582-4913-88EA-8D5C0A7BC04E}" type="sibTrans" cxnId="{562DE1EE-23D1-4361-AD94-9D1136B6F922}">
      <dgm:prSet/>
      <dgm:spPr/>
      <dgm:t>
        <a:bodyPr/>
        <a:lstStyle/>
        <a:p>
          <a:endParaRPr lang="cs-CZ"/>
        </a:p>
      </dgm:t>
    </dgm:pt>
    <dgm:pt modelId="{072F259F-77B4-429E-BE06-BE50A257C311}">
      <dgm:prSet/>
      <dgm:spPr/>
      <dgm:t>
        <a:bodyPr/>
        <a:lstStyle/>
        <a:p>
          <a:r>
            <a:rPr lang="cs-CZ"/>
            <a:t>Quantum mechanics</a:t>
          </a:r>
        </a:p>
      </dgm:t>
    </dgm:pt>
    <dgm:pt modelId="{8A0B6676-7F43-4FED-9022-79B4A67B37A2}" type="parTrans" cxnId="{81384D48-3F18-492C-A821-6856FFEFC8D4}">
      <dgm:prSet/>
      <dgm:spPr/>
      <dgm:t>
        <a:bodyPr/>
        <a:lstStyle/>
        <a:p>
          <a:endParaRPr lang="cs-CZ"/>
        </a:p>
      </dgm:t>
    </dgm:pt>
    <dgm:pt modelId="{CD68474D-D447-4D05-BDB9-FCA5C242B3CD}" type="sibTrans" cxnId="{81384D48-3F18-492C-A821-6856FFEFC8D4}">
      <dgm:prSet/>
      <dgm:spPr/>
      <dgm:t>
        <a:bodyPr/>
        <a:lstStyle/>
        <a:p>
          <a:endParaRPr lang="cs-CZ"/>
        </a:p>
      </dgm:t>
    </dgm:pt>
    <dgm:pt modelId="{2AB79942-7AC7-4091-B829-A6693A3639A8}" type="asst">
      <dgm:prSet/>
      <dgm:spPr>
        <a:solidFill>
          <a:schemeClr val="tx2">
            <a:lumMod val="75000"/>
          </a:schemeClr>
        </a:solidFill>
      </dgm:spPr>
      <dgm:t>
        <a:bodyPr/>
        <a:lstStyle/>
        <a:p>
          <a:r>
            <a:rPr lang="cs-CZ"/>
            <a:t>Statics</a:t>
          </a:r>
        </a:p>
      </dgm:t>
    </dgm:pt>
    <dgm:pt modelId="{4809C1B9-CB5C-48C2-9C67-DCEE3AA5EB06}" type="parTrans" cxnId="{90D6382F-7CA7-402E-9A62-AE1B0E0E07CC}">
      <dgm:prSet/>
      <dgm:spPr/>
      <dgm:t>
        <a:bodyPr/>
        <a:lstStyle/>
        <a:p>
          <a:endParaRPr lang="cs-CZ"/>
        </a:p>
      </dgm:t>
    </dgm:pt>
    <dgm:pt modelId="{01F48049-9A09-4B31-AE6E-B9708B204154}" type="sibTrans" cxnId="{90D6382F-7CA7-402E-9A62-AE1B0E0E07CC}">
      <dgm:prSet/>
      <dgm:spPr/>
      <dgm:t>
        <a:bodyPr/>
        <a:lstStyle/>
        <a:p>
          <a:endParaRPr lang="cs-CZ"/>
        </a:p>
      </dgm:t>
    </dgm:pt>
    <dgm:pt modelId="{E8D9DF44-67F0-4478-BDC8-46C561992B98}" type="asst">
      <dgm:prSet/>
      <dgm:spPr>
        <a:solidFill>
          <a:schemeClr val="tx2">
            <a:lumMod val="75000"/>
          </a:schemeClr>
        </a:solidFill>
      </dgm:spPr>
      <dgm:t>
        <a:bodyPr/>
        <a:lstStyle/>
        <a:p>
          <a:r>
            <a:rPr lang="cs-CZ"/>
            <a:t>Dynamics</a:t>
          </a:r>
        </a:p>
      </dgm:t>
    </dgm:pt>
    <dgm:pt modelId="{C4DB404C-B976-4907-8015-54D398868D7F}" type="parTrans" cxnId="{E7037090-2AFA-4008-A071-33465B958C69}">
      <dgm:prSet/>
      <dgm:spPr/>
      <dgm:t>
        <a:bodyPr/>
        <a:lstStyle/>
        <a:p>
          <a:endParaRPr lang="cs-CZ"/>
        </a:p>
      </dgm:t>
    </dgm:pt>
    <dgm:pt modelId="{A5618B4B-E586-44ED-8394-09934F114F19}" type="sibTrans" cxnId="{E7037090-2AFA-4008-A071-33465B958C69}">
      <dgm:prSet/>
      <dgm:spPr/>
      <dgm:t>
        <a:bodyPr/>
        <a:lstStyle/>
        <a:p>
          <a:endParaRPr lang="cs-CZ"/>
        </a:p>
      </dgm:t>
    </dgm:pt>
    <dgm:pt modelId="{1A74DF65-3619-457B-8041-2FE99381EC73}" type="asst">
      <dgm:prSet/>
      <dgm:spPr>
        <a:solidFill>
          <a:schemeClr val="tx2">
            <a:lumMod val="75000"/>
          </a:schemeClr>
        </a:solidFill>
      </dgm:spPr>
      <dgm:t>
        <a:bodyPr/>
        <a:lstStyle/>
        <a:p>
          <a:r>
            <a:rPr lang="cs-CZ"/>
            <a:t>Kinematics</a:t>
          </a:r>
        </a:p>
      </dgm:t>
    </dgm:pt>
    <dgm:pt modelId="{14B2B4B1-C941-427D-8CDA-68AD5AFE2AF8}" type="parTrans" cxnId="{8107D444-5F3E-4E81-889C-DE67344B88AC}">
      <dgm:prSet/>
      <dgm:spPr/>
      <dgm:t>
        <a:bodyPr/>
        <a:lstStyle/>
        <a:p>
          <a:endParaRPr lang="cs-CZ"/>
        </a:p>
      </dgm:t>
    </dgm:pt>
    <dgm:pt modelId="{F4BDFBB0-7814-417D-A116-3979EE0860B2}" type="sibTrans" cxnId="{8107D444-5F3E-4E81-889C-DE67344B88AC}">
      <dgm:prSet/>
      <dgm:spPr/>
      <dgm:t>
        <a:bodyPr/>
        <a:lstStyle/>
        <a:p>
          <a:endParaRPr lang="cs-CZ"/>
        </a:p>
      </dgm:t>
    </dgm:pt>
    <dgm:pt modelId="{1D3BB8BB-605C-4D03-A660-DF1665B7CBBB}" type="asst">
      <dgm:prSet/>
      <dgm:spPr>
        <a:solidFill>
          <a:schemeClr val="tx2">
            <a:lumMod val="75000"/>
          </a:schemeClr>
        </a:solidFill>
      </dgm:spPr>
      <dgm:t>
        <a:bodyPr/>
        <a:lstStyle/>
        <a:p>
          <a:r>
            <a:rPr lang="cs-CZ"/>
            <a:t>Kinetics</a:t>
          </a:r>
        </a:p>
      </dgm:t>
    </dgm:pt>
    <dgm:pt modelId="{2FB1E094-0A23-4E1F-95B3-ED80F9A5F660}" type="parTrans" cxnId="{71C55A99-8AE8-479F-92CF-FC09952DDD16}">
      <dgm:prSet/>
      <dgm:spPr/>
      <dgm:t>
        <a:bodyPr/>
        <a:lstStyle/>
        <a:p>
          <a:endParaRPr lang="cs-CZ"/>
        </a:p>
      </dgm:t>
    </dgm:pt>
    <dgm:pt modelId="{5DC6D0D7-4AC8-4348-A4F4-74D69D7A50A3}" type="sibTrans" cxnId="{71C55A99-8AE8-479F-92CF-FC09952DDD16}">
      <dgm:prSet/>
      <dgm:spPr/>
      <dgm:t>
        <a:bodyPr/>
        <a:lstStyle/>
        <a:p>
          <a:endParaRPr lang="cs-CZ"/>
        </a:p>
      </dgm:t>
    </dgm:pt>
    <dgm:pt modelId="{61091BC0-B4FE-4205-AE76-C9E914B180B1}" type="pres">
      <dgm:prSet presAssocID="{3FA54FBF-466E-4139-9B2A-EE9D04B9938D}" presName="hierChild1" presStyleCnt="0">
        <dgm:presLayoutVars>
          <dgm:orgChart val="1"/>
          <dgm:chPref val="1"/>
          <dgm:dir/>
          <dgm:animOne val="branch"/>
          <dgm:animLvl val="lvl"/>
          <dgm:resizeHandles/>
        </dgm:presLayoutVars>
      </dgm:prSet>
      <dgm:spPr/>
      <dgm:t>
        <a:bodyPr/>
        <a:lstStyle/>
        <a:p>
          <a:endParaRPr lang="cs-CZ"/>
        </a:p>
      </dgm:t>
    </dgm:pt>
    <dgm:pt modelId="{0914F682-D601-4BC9-BE35-62AE0228F5C2}" type="pres">
      <dgm:prSet presAssocID="{32686A69-C42A-48F2-9B49-394164D33025}" presName="hierRoot1" presStyleCnt="0">
        <dgm:presLayoutVars>
          <dgm:hierBranch val="init"/>
        </dgm:presLayoutVars>
      </dgm:prSet>
      <dgm:spPr/>
    </dgm:pt>
    <dgm:pt modelId="{2FA7657D-36FC-49D8-9223-79FE4D882333}" type="pres">
      <dgm:prSet presAssocID="{32686A69-C42A-48F2-9B49-394164D33025}" presName="rootComposite1" presStyleCnt="0"/>
      <dgm:spPr/>
    </dgm:pt>
    <dgm:pt modelId="{04A954E6-4072-4F22-84F0-E3D4DCD3E109}" type="pres">
      <dgm:prSet presAssocID="{32686A69-C42A-48F2-9B49-394164D33025}" presName="rootText1" presStyleLbl="node0" presStyleIdx="0" presStyleCnt="1">
        <dgm:presLayoutVars>
          <dgm:chPref val="3"/>
        </dgm:presLayoutVars>
      </dgm:prSet>
      <dgm:spPr>
        <a:prstGeom prst="ellipse">
          <a:avLst/>
        </a:prstGeom>
      </dgm:spPr>
      <dgm:t>
        <a:bodyPr/>
        <a:lstStyle/>
        <a:p>
          <a:endParaRPr lang="cs-CZ"/>
        </a:p>
      </dgm:t>
    </dgm:pt>
    <dgm:pt modelId="{E602903E-2863-46EC-A258-1D1E4A569078}" type="pres">
      <dgm:prSet presAssocID="{32686A69-C42A-48F2-9B49-394164D33025}" presName="rootConnector1" presStyleLbl="node1" presStyleIdx="0" presStyleCnt="0"/>
      <dgm:spPr/>
      <dgm:t>
        <a:bodyPr/>
        <a:lstStyle/>
        <a:p>
          <a:endParaRPr lang="cs-CZ"/>
        </a:p>
      </dgm:t>
    </dgm:pt>
    <dgm:pt modelId="{0092BEFB-4EF7-4998-9B92-4AC9224A2B8F}" type="pres">
      <dgm:prSet presAssocID="{32686A69-C42A-48F2-9B49-394164D33025}" presName="hierChild2" presStyleCnt="0"/>
      <dgm:spPr/>
    </dgm:pt>
    <dgm:pt modelId="{921D1F44-87A7-4CFC-ADFC-C31CBE8D71C7}" type="pres">
      <dgm:prSet presAssocID="{6C90CA51-6A0D-4099-9C2E-1700EBE0837C}" presName="Name37" presStyleLbl="parChTrans1D2" presStyleIdx="0" presStyleCnt="5"/>
      <dgm:spPr/>
      <dgm:t>
        <a:bodyPr/>
        <a:lstStyle/>
        <a:p>
          <a:endParaRPr lang="cs-CZ"/>
        </a:p>
      </dgm:t>
    </dgm:pt>
    <dgm:pt modelId="{03797F0B-F783-4F1F-A47F-15F831CB83A0}" type="pres">
      <dgm:prSet presAssocID="{99215842-F534-42A1-BD67-9B844E28E420}" presName="hierRoot2" presStyleCnt="0">
        <dgm:presLayoutVars>
          <dgm:hierBranch val="init"/>
        </dgm:presLayoutVars>
      </dgm:prSet>
      <dgm:spPr/>
    </dgm:pt>
    <dgm:pt modelId="{62C5DA7D-546D-44F5-8717-8D265E91A328}" type="pres">
      <dgm:prSet presAssocID="{99215842-F534-42A1-BD67-9B844E28E420}" presName="rootComposite" presStyleCnt="0"/>
      <dgm:spPr/>
    </dgm:pt>
    <dgm:pt modelId="{69C3B48D-C37C-4ED5-ACF4-172F80A11024}" type="pres">
      <dgm:prSet presAssocID="{99215842-F534-42A1-BD67-9B844E28E420}" presName="rootText" presStyleLbl="node2" presStyleIdx="0" presStyleCnt="5">
        <dgm:presLayoutVars>
          <dgm:chPref val="3"/>
        </dgm:presLayoutVars>
      </dgm:prSet>
      <dgm:spPr>
        <a:prstGeom prst="hexagon">
          <a:avLst/>
        </a:prstGeom>
      </dgm:spPr>
      <dgm:t>
        <a:bodyPr/>
        <a:lstStyle/>
        <a:p>
          <a:endParaRPr lang="cs-CZ"/>
        </a:p>
      </dgm:t>
    </dgm:pt>
    <dgm:pt modelId="{98DFC979-C3F5-496B-A5BD-07D58344D6AB}" type="pres">
      <dgm:prSet presAssocID="{99215842-F534-42A1-BD67-9B844E28E420}" presName="rootConnector" presStyleLbl="node2" presStyleIdx="0" presStyleCnt="5"/>
      <dgm:spPr/>
      <dgm:t>
        <a:bodyPr/>
        <a:lstStyle/>
        <a:p>
          <a:endParaRPr lang="cs-CZ"/>
        </a:p>
      </dgm:t>
    </dgm:pt>
    <dgm:pt modelId="{4B8476B8-910A-46B9-974A-19B0538603FB}" type="pres">
      <dgm:prSet presAssocID="{99215842-F534-42A1-BD67-9B844E28E420}" presName="hierChild4" presStyleCnt="0"/>
      <dgm:spPr/>
    </dgm:pt>
    <dgm:pt modelId="{816F9193-2C30-4D25-B576-4DF13CD08A37}" type="pres">
      <dgm:prSet presAssocID="{99215842-F534-42A1-BD67-9B844E28E420}" presName="hierChild5" presStyleCnt="0"/>
      <dgm:spPr/>
    </dgm:pt>
    <dgm:pt modelId="{897EC42E-D279-4F6F-BD95-10269391BA52}" type="pres">
      <dgm:prSet presAssocID="{8A0B6676-7F43-4FED-9022-79B4A67B37A2}" presName="Name37" presStyleLbl="parChTrans1D2" presStyleIdx="1" presStyleCnt="5"/>
      <dgm:spPr/>
      <dgm:t>
        <a:bodyPr/>
        <a:lstStyle/>
        <a:p>
          <a:endParaRPr lang="cs-CZ"/>
        </a:p>
      </dgm:t>
    </dgm:pt>
    <dgm:pt modelId="{50549EA5-C2AA-4B37-AAFF-87127388A7BD}" type="pres">
      <dgm:prSet presAssocID="{072F259F-77B4-429E-BE06-BE50A257C311}" presName="hierRoot2" presStyleCnt="0">
        <dgm:presLayoutVars>
          <dgm:hierBranch val="init"/>
        </dgm:presLayoutVars>
      </dgm:prSet>
      <dgm:spPr/>
    </dgm:pt>
    <dgm:pt modelId="{A3F4E5B6-63E7-44A4-95D6-3512AB10F7D1}" type="pres">
      <dgm:prSet presAssocID="{072F259F-77B4-429E-BE06-BE50A257C311}" presName="rootComposite" presStyleCnt="0"/>
      <dgm:spPr/>
    </dgm:pt>
    <dgm:pt modelId="{0BF17FB7-6979-43AD-A94B-09C804C4C1CD}" type="pres">
      <dgm:prSet presAssocID="{072F259F-77B4-429E-BE06-BE50A257C311}" presName="rootText" presStyleLbl="node2" presStyleIdx="1" presStyleCnt="5">
        <dgm:presLayoutVars>
          <dgm:chPref val="3"/>
        </dgm:presLayoutVars>
      </dgm:prSet>
      <dgm:spPr>
        <a:prstGeom prst="hexagon">
          <a:avLst/>
        </a:prstGeom>
      </dgm:spPr>
      <dgm:t>
        <a:bodyPr/>
        <a:lstStyle/>
        <a:p>
          <a:endParaRPr lang="cs-CZ"/>
        </a:p>
      </dgm:t>
    </dgm:pt>
    <dgm:pt modelId="{EAC252AB-1219-4A80-BF60-1A87116476C2}" type="pres">
      <dgm:prSet presAssocID="{072F259F-77B4-429E-BE06-BE50A257C311}" presName="rootConnector" presStyleLbl="node2" presStyleIdx="1" presStyleCnt="5"/>
      <dgm:spPr/>
      <dgm:t>
        <a:bodyPr/>
        <a:lstStyle/>
        <a:p>
          <a:endParaRPr lang="cs-CZ"/>
        </a:p>
      </dgm:t>
    </dgm:pt>
    <dgm:pt modelId="{6C38EACA-F99A-4064-BFAA-75946E028F9D}" type="pres">
      <dgm:prSet presAssocID="{072F259F-77B4-429E-BE06-BE50A257C311}" presName="hierChild4" presStyleCnt="0"/>
      <dgm:spPr/>
    </dgm:pt>
    <dgm:pt modelId="{C4A2BAA3-3B82-45D1-BFAF-902A073CBBD8}" type="pres">
      <dgm:prSet presAssocID="{072F259F-77B4-429E-BE06-BE50A257C311}" presName="hierChild5" presStyleCnt="0"/>
      <dgm:spPr/>
    </dgm:pt>
    <dgm:pt modelId="{40B2FCA8-C38D-4461-87E2-362D36BB3290}" type="pres">
      <dgm:prSet presAssocID="{DCA9FBDD-E165-45A9-9855-263693DC7D17}" presName="Name37" presStyleLbl="parChTrans1D2" presStyleIdx="2" presStyleCnt="5"/>
      <dgm:spPr/>
      <dgm:t>
        <a:bodyPr/>
        <a:lstStyle/>
        <a:p>
          <a:endParaRPr lang="cs-CZ"/>
        </a:p>
      </dgm:t>
    </dgm:pt>
    <dgm:pt modelId="{C69596F7-337A-490B-936B-F25F2442245D}" type="pres">
      <dgm:prSet presAssocID="{67398F8D-F390-49F3-B580-B3667CB8145B}" presName="hierRoot2" presStyleCnt="0">
        <dgm:presLayoutVars>
          <dgm:hierBranch val="init"/>
        </dgm:presLayoutVars>
      </dgm:prSet>
      <dgm:spPr/>
    </dgm:pt>
    <dgm:pt modelId="{C4FD3EAB-7435-43E1-BE7E-BCAF5D4B4554}" type="pres">
      <dgm:prSet presAssocID="{67398F8D-F390-49F3-B580-B3667CB8145B}" presName="rootComposite" presStyleCnt="0"/>
      <dgm:spPr/>
    </dgm:pt>
    <dgm:pt modelId="{8E0F4286-95EB-4BF1-B5DD-281B2A97F572}" type="pres">
      <dgm:prSet presAssocID="{67398F8D-F390-49F3-B580-B3667CB8145B}" presName="rootText" presStyleLbl="node2" presStyleIdx="2" presStyleCnt="5">
        <dgm:presLayoutVars>
          <dgm:chPref val="3"/>
        </dgm:presLayoutVars>
      </dgm:prSet>
      <dgm:spPr>
        <a:prstGeom prst="flowChartAlternateProcess">
          <a:avLst/>
        </a:prstGeom>
      </dgm:spPr>
      <dgm:t>
        <a:bodyPr/>
        <a:lstStyle/>
        <a:p>
          <a:endParaRPr lang="cs-CZ"/>
        </a:p>
      </dgm:t>
    </dgm:pt>
    <dgm:pt modelId="{0A928EC0-D4BE-4D32-8DCE-5D8D5DEA2F3E}" type="pres">
      <dgm:prSet presAssocID="{67398F8D-F390-49F3-B580-B3667CB8145B}" presName="rootConnector" presStyleLbl="node2" presStyleIdx="2" presStyleCnt="5"/>
      <dgm:spPr/>
      <dgm:t>
        <a:bodyPr/>
        <a:lstStyle/>
        <a:p>
          <a:endParaRPr lang="cs-CZ"/>
        </a:p>
      </dgm:t>
    </dgm:pt>
    <dgm:pt modelId="{97AA135C-59C7-4E5E-BCA6-6B8BCD9F3CAE}" type="pres">
      <dgm:prSet presAssocID="{67398F8D-F390-49F3-B580-B3667CB8145B}" presName="hierChild4" presStyleCnt="0"/>
      <dgm:spPr/>
    </dgm:pt>
    <dgm:pt modelId="{00004CE3-500D-4DDE-8764-8D42A9DED635}" type="pres">
      <dgm:prSet presAssocID="{67398F8D-F390-49F3-B580-B3667CB8145B}" presName="hierChild5" presStyleCnt="0"/>
      <dgm:spPr/>
    </dgm:pt>
    <dgm:pt modelId="{6BFCC281-932C-427C-A6FF-11D72A8DC179}" type="pres">
      <dgm:prSet presAssocID="{4809C1B9-CB5C-48C2-9C67-DCEE3AA5EB06}" presName="Name111" presStyleLbl="parChTrans1D3" presStyleIdx="0" presStyleCnt="2"/>
      <dgm:spPr/>
      <dgm:t>
        <a:bodyPr/>
        <a:lstStyle/>
        <a:p>
          <a:endParaRPr lang="cs-CZ"/>
        </a:p>
      </dgm:t>
    </dgm:pt>
    <dgm:pt modelId="{5E33F8F0-D2BA-457A-8BC0-EBDB9A3616AC}" type="pres">
      <dgm:prSet presAssocID="{2AB79942-7AC7-4091-B829-A6693A3639A8}" presName="hierRoot3" presStyleCnt="0">
        <dgm:presLayoutVars>
          <dgm:hierBranch val="init"/>
        </dgm:presLayoutVars>
      </dgm:prSet>
      <dgm:spPr/>
    </dgm:pt>
    <dgm:pt modelId="{656EDEB9-E307-4340-AE2D-5395DA1D4E11}" type="pres">
      <dgm:prSet presAssocID="{2AB79942-7AC7-4091-B829-A6693A3639A8}" presName="rootComposite3" presStyleCnt="0"/>
      <dgm:spPr/>
    </dgm:pt>
    <dgm:pt modelId="{7E616916-7036-44C9-9B95-8B0B585F21A3}" type="pres">
      <dgm:prSet presAssocID="{2AB79942-7AC7-4091-B829-A6693A3639A8}" presName="rootText3" presStyleLbl="asst2" presStyleIdx="0" presStyleCnt="4">
        <dgm:presLayoutVars>
          <dgm:chPref val="3"/>
        </dgm:presLayoutVars>
      </dgm:prSet>
      <dgm:spPr/>
      <dgm:t>
        <a:bodyPr/>
        <a:lstStyle/>
        <a:p>
          <a:endParaRPr lang="cs-CZ"/>
        </a:p>
      </dgm:t>
    </dgm:pt>
    <dgm:pt modelId="{073AA79F-2781-4142-B22A-9DAEC9564147}" type="pres">
      <dgm:prSet presAssocID="{2AB79942-7AC7-4091-B829-A6693A3639A8}" presName="rootConnector3" presStyleLbl="asst2" presStyleIdx="0" presStyleCnt="4"/>
      <dgm:spPr/>
      <dgm:t>
        <a:bodyPr/>
        <a:lstStyle/>
        <a:p>
          <a:endParaRPr lang="cs-CZ"/>
        </a:p>
      </dgm:t>
    </dgm:pt>
    <dgm:pt modelId="{100F3E55-5962-4554-8000-2A6DF6DE0A08}" type="pres">
      <dgm:prSet presAssocID="{2AB79942-7AC7-4091-B829-A6693A3639A8}" presName="hierChild6" presStyleCnt="0"/>
      <dgm:spPr/>
    </dgm:pt>
    <dgm:pt modelId="{10E0B970-4F8C-4DF9-8300-9E48417051A1}" type="pres">
      <dgm:prSet presAssocID="{2AB79942-7AC7-4091-B829-A6693A3639A8}" presName="hierChild7" presStyleCnt="0"/>
      <dgm:spPr/>
    </dgm:pt>
    <dgm:pt modelId="{FA4561F1-1439-42BA-B5BA-8BBE0DB44822}" type="pres">
      <dgm:prSet presAssocID="{C4DB404C-B976-4907-8015-54D398868D7F}" presName="Name111" presStyleLbl="parChTrans1D3" presStyleIdx="1" presStyleCnt="2"/>
      <dgm:spPr/>
      <dgm:t>
        <a:bodyPr/>
        <a:lstStyle/>
        <a:p>
          <a:endParaRPr lang="cs-CZ"/>
        </a:p>
      </dgm:t>
    </dgm:pt>
    <dgm:pt modelId="{3FC829D9-203F-4A90-B4A7-7A707DF2C8B3}" type="pres">
      <dgm:prSet presAssocID="{E8D9DF44-67F0-4478-BDC8-46C561992B98}" presName="hierRoot3" presStyleCnt="0">
        <dgm:presLayoutVars>
          <dgm:hierBranch val="init"/>
        </dgm:presLayoutVars>
      </dgm:prSet>
      <dgm:spPr/>
    </dgm:pt>
    <dgm:pt modelId="{C522155B-636B-4CB5-B440-0E11D35036FC}" type="pres">
      <dgm:prSet presAssocID="{E8D9DF44-67F0-4478-BDC8-46C561992B98}" presName="rootComposite3" presStyleCnt="0"/>
      <dgm:spPr/>
    </dgm:pt>
    <dgm:pt modelId="{447FAA5F-675A-479F-94C5-DEB5B4D34B61}" type="pres">
      <dgm:prSet presAssocID="{E8D9DF44-67F0-4478-BDC8-46C561992B98}" presName="rootText3" presStyleLbl="asst2" presStyleIdx="1" presStyleCnt="4">
        <dgm:presLayoutVars>
          <dgm:chPref val="3"/>
        </dgm:presLayoutVars>
      </dgm:prSet>
      <dgm:spPr/>
      <dgm:t>
        <a:bodyPr/>
        <a:lstStyle/>
        <a:p>
          <a:endParaRPr lang="cs-CZ"/>
        </a:p>
      </dgm:t>
    </dgm:pt>
    <dgm:pt modelId="{63C89B2D-9050-4410-8019-A0C529C79892}" type="pres">
      <dgm:prSet presAssocID="{E8D9DF44-67F0-4478-BDC8-46C561992B98}" presName="rootConnector3" presStyleLbl="asst2" presStyleIdx="1" presStyleCnt="4"/>
      <dgm:spPr/>
      <dgm:t>
        <a:bodyPr/>
        <a:lstStyle/>
        <a:p>
          <a:endParaRPr lang="cs-CZ"/>
        </a:p>
      </dgm:t>
    </dgm:pt>
    <dgm:pt modelId="{D0F12458-3EB0-4C5D-98E0-FB1ACAE8AF2F}" type="pres">
      <dgm:prSet presAssocID="{E8D9DF44-67F0-4478-BDC8-46C561992B98}" presName="hierChild6" presStyleCnt="0"/>
      <dgm:spPr/>
    </dgm:pt>
    <dgm:pt modelId="{22144801-3065-4377-B187-5EC330F9BBA6}" type="pres">
      <dgm:prSet presAssocID="{E8D9DF44-67F0-4478-BDC8-46C561992B98}" presName="hierChild7" presStyleCnt="0"/>
      <dgm:spPr/>
    </dgm:pt>
    <dgm:pt modelId="{AAE19EA9-2D90-42FB-8B84-2CFC5449174C}" type="pres">
      <dgm:prSet presAssocID="{14B2B4B1-C941-427D-8CDA-68AD5AFE2AF8}" presName="Name111" presStyleLbl="parChTrans1D4" presStyleIdx="0" presStyleCnt="2"/>
      <dgm:spPr/>
      <dgm:t>
        <a:bodyPr/>
        <a:lstStyle/>
        <a:p>
          <a:endParaRPr lang="cs-CZ"/>
        </a:p>
      </dgm:t>
    </dgm:pt>
    <dgm:pt modelId="{FF05BA53-AFE0-419E-A7D0-6A6BC91B709F}" type="pres">
      <dgm:prSet presAssocID="{1A74DF65-3619-457B-8041-2FE99381EC73}" presName="hierRoot3" presStyleCnt="0">
        <dgm:presLayoutVars>
          <dgm:hierBranch val="init"/>
        </dgm:presLayoutVars>
      </dgm:prSet>
      <dgm:spPr/>
    </dgm:pt>
    <dgm:pt modelId="{C45C5CF9-6817-4F1C-91C7-899F3C140DCC}" type="pres">
      <dgm:prSet presAssocID="{1A74DF65-3619-457B-8041-2FE99381EC73}" presName="rootComposite3" presStyleCnt="0"/>
      <dgm:spPr/>
    </dgm:pt>
    <dgm:pt modelId="{3ABF3603-D075-4644-BD23-EACA9E568A09}" type="pres">
      <dgm:prSet presAssocID="{1A74DF65-3619-457B-8041-2FE99381EC73}" presName="rootText3" presStyleLbl="asst2" presStyleIdx="2" presStyleCnt="4">
        <dgm:presLayoutVars>
          <dgm:chPref val="3"/>
        </dgm:presLayoutVars>
      </dgm:prSet>
      <dgm:spPr/>
      <dgm:t>
        <a:bodyPr/>
        <a:lstStyle/>
        <a:p>
          <a:endParaRPr lang="cs-CZ"/>
        </a:p>
      </dgm:t>
    </dgm:pt>
    <dgm:pt modelId="{95E989AC-83E5-45CF-9BAB-08BA31938AA5}" type="pres">
      <dgm:prSet presAssocID="{1A74DF65-3619-457B-8041-2FE99381EC73}" presName="rootConnector3" presStyleLbl="asst2" presStyleIdx="2" presStyleCnt="4"/>
      <dgm:spPr/>
      <dgm:t>
        <a:bodyPr/>
        <a:lstStyle/>
        <a:p>
          <a:endParaRPr lang="cs-CZ"/>
        </a:p>
      </dgm:t>
    </dgm:pt>
    <dgm:pt modelId="{2BC86A84-CCF6-401C-9A03-5AA08B33C170}" type="pres">
      <dgm:prSet presAssocID="{1A74DF65-3619-457B-8041-2FE99381EC73}" presName="hierChild6" presStyleCnt="0"/>
      <dgm:spPr/>
    </dgm:pt>
    <dgm:pt modelId="{C1B6A5B4-0FBD-4C6D-AFE3-07285F3181D0}" type="pres">
      <dgm:prSet presAssocID="{1A74DF65-3619-457B-8041-2FE99381EC73}" presName="hierChild7" presStyleCnt="0"/>
      <dgm:spPr/>
    </dgm:pt>
    <dgm:pt modelId="{4CCF76C4-71C7-4E3F-BB89-A393D69202CC}" type="pres">
      <dgm:prSet presAssocID="{2FB1E094-0A23-4E1F-95B3-ED80F9A5F660}" presName="Name111" presStyleLbl="parChTrans1D4" presStyleIdx="1" presStyleCnt="2"/>
      <dgm:spPr/>
      <dgm:t>
        <a:bodyPr/>
        <a:lstStyle/>
        <a:p>
          <a:endParaRPr lang="cs-CZ"/>
        </a:p>
      </dgm:t>
    </dgm:pt>
    <dgm:pt modelId="{C471E2F8-71FA-4CD5-ADC3-25BBF864CB0E}" type="pres">
      <dgm:prSet presAssocID="{1D3BB8BB-605C-4D03-A660-DF1665B7CBBB}" presName="hierRoot3" presStyleCnt="0">
        <dgm:presLayoutVars>
          <dgm:hierBranch val="init"/>
        </dgm:presLayoutVars>
      </dgm:prSet>
      <dgm:spPr/>
    </dgm:pt>
    <dgm:pt modelId="{34F3B329-CBF6-492C-A110-28B58B86644D}" type="pres">
      <dgm:prSet presAssocID="{1D3BB8BB-605C-4D03-A660-DF1665B7CBBB}" presName="rootComposite3" presStyleCnt="0"/>
      <dgm:spPr/>
    </dgm:pt>
    <dgm:pt modelId="{0BB5DAD5-B388-41EE-9841-18732C5A5A32}" type="pres">
      <dgm:prSet presAssocID="{1D3BB8BB-605C-4D03-A660-DF1665B7CBBB}" presName="rootText3" presStyleLbl="asst2" presStyleIdx="3" presStyleCnt="4">
        <dgm:presLayoutVars>
          <dgm:chPref val="3"/>
        </dgm:presLayoutVars>
      </dgm:prSet>
      <dgm:spPr/>
      <dgm:t>
        <a:bodyPr/>
        <a:lstStyle/>
        <a:p>
          <a:endParaRPr lang="cs-CZ"/>
        </a:p>
      </dgm:t>
    </dgm:pt>
    <dgm:pt modelId="{B5DEACB6-B22F-4843-8866-B37E79EEF9EC}" type="pres">
      <dgm:prSet presAssocID="{1D3BB8BB-605C-4D03-A660-DF1665B7CBBB}" presName="rootConnector3" presStyleLbl="asst2" presStyleIdx="3" presStyleCnt="4"/>
      <dgm:spPr/>
      <dgm:t>
        <a:bodyPr/>
        <a:lstStyle/>
        <a:p>
          <a:endParaRPr lang="cs-CZ"/>
        </a:p>
      </dgm:t>
    </dgm:pt>
    <dgm:pt modelId="{9968419B-3A7D-42E4-B77F-1A9094E3812D}" type="pres">
      <dgm:prSet presAssocID="{1D3BB8BB-605C-4D03-A660-DF1665B7CBBB}" presName="hierChild6" presStyleCnt="0"/>
      <dgm:spPr/>
    </dgm:pt>
    <dgm:pt modelId="{28473017-A3A9-44F6-8F8B-67AE101C34A9}" type="pres">
      <dgm:prSet presAssocID="{1D3BB8BB-605C-4D03-A660-DF1665B7CBBB}" presName="hierChild7" presStyleCnt="0"/>
      <dgm:spPr/>
    </dgm:pt>
    <dgm:pt modelId="{FC33093E-B1C1-4381-A882-7CBEFAB276B0}" type="pres">
      <dgm:prSet presAssocID="{B8D67DC8-C7D7-4715-9299-37CF7F22BB60}" presName="Name37" presStyleLbl="parChTrans1D2" presStyleIdx="3" presStyleCnt="5"/>
      <dgm:spPr/>
      <dgm:t>
        <a:bodyPr/>
        <a:lstStyle/>
        <a:p>
          <a:endParaRPr lang="cs-CZ"/>
        </a:p>
      </dgm:t>
    </dgm:pt>
    <dgm:pt modelId="{122C6685-EF9B-4696-BF9A-0E443BE97B5F}" type="pres">
      <dgm:prSet presAssocID="{B818079E-A207-4F89-9D22-C875B7315B89}" presName="hierRoot2" presStyleCnt="0">
        <dgm:presLayoutVars>
          <dgm:hierBranch val="init"/>
        </dgm:presLayoutVars>
      </dgm:prSet>
      <dgm:spPr/>
    </dgm:pt>
    <dgm:pt modelId="{94C96345-86C1-435E-83AF-3A6006D842ED}" type="pres">
      <dgm:prSet presAssocID="{B818079E-A207-4F89-9D22-C875B7315B89}" presName="rootComposite" presStyleCnt="0"/>
      <dgm:spPr/>
    </dgm:pt>
    <dgm:pt modelId="{263B8444-90F8-48DD-900F-BBFC43784313}" type="pres">
      <dgm:prSet presAssocID="{B818079E-A207-4F89-9D22-C875B7315B89}" presName="rootText" presStyleLbl="node2" presStyleIdx="3" presStyleCnt="5">
        <dgm:presLayoutVars>
          <dgm:chPref val="3"/>
        </dgm:presLayoutVars>
      </dgm:prSet>
      <dgm:spPr>
        <a:prstGeom prst="flowChartAlternateProcess">
          <a:avLst/>
        </a:prstGeom>
      </dgm:spPr>
      <dgm:t>
        <a:bodyPr/>
        <a:lstStyle/>
        <a:p>
          <a:endParaRPr lang="cs-CZ"/>
        </a:p>
      </dgm:t>
    </dgm:pt>
    <dgm:pt modelId="{6372FE96-E83B-4DE3-A553-C80C4310E198}" type="pres">
      <dgm:prSet presAssocID="{B818079E-A207-4F89-9D22-C875B7315B89}" presName="rootConnector" presStyleLbl="node2" presStyleIdx="3" presStyleCnt="5"/>
      <dgm:spPr/>
      <dgm:t>
        <a:bodyPr/>
        <a:lstStyle/>
        <a:p>
          <a:endParaRPr lang="cs-CZ"/>
        </a:p>
      </dgm:t>
    </dgm:pt>
    <dgm:pt modelId="{3770380E-FB6E-4CA0-B178-FBD2946C7A24}" type="pres">
      <dgm:prSet presAssocID="{B818079E-A207-4F89-9D22-C875B7315B89}" presName="hierChild4" presStyleCnt="0"/>
      <dgm:spPr/>
    </dgm:pt>
    <dgm:pt modelId="{15B40839-82F3-4572-BD67-C1FE3352B55C}" type="pres">
      <dgm:prSet presAssocID="{B818079E-A207-4F89-9D22-C875B7315B89}" presName="hierChild5" presStyleCnt="0"/>
      <dgm:spPr/>
    </dgm:pt>
    <dgm:pt modelId="{51D461B9-043A-49AD-8071-3E05186EF31C}" type="pres">
      <dgm:prSet presAssocID="{01304AD3-B45D-45E9-B1F6-941B222B1CD9}" presName="Name37" presStyleLbl="parChTrans1D2" presStyleIdx="4" presStyleCnt="5"/>
      <dgm:spPr/>
      <dgm:t>
        <a:bodyPr/>
        <a:lstStyle/>
        <a:p>
          <a:endParaRPr lang="cs-CZ"/>
        </a:p>
      </dgm:t>
    </dgm:pt>
    <dgm:pt modelId="{80FDEA5E-1EFD-4C89-98EA-C4F3FA653CA8}" type="pres">
      <dgm:prSet presAssocID="{CC4E0602-9503-42CF-BF43-8C90E2343BC7}" presName="hierRoot2" presStyleCnt="0">
        <dgm:presLayoutVars>
          <dgm:hierBranch val="init"/>
        </dgm:presLayoutVars>
      </dgm:prSet>
      <dgm:spPr/>
    </dgm:pt>
    <dgm:pt modelId="{848CA030-4CF3-411E-9EA3-6329E8B265F1}" type="pres">
      <dgm:prSet presAssocID="{CC4E0602-9503-42CF-BF43-8C90E2343BC7}" presName="rootComposite" presStyleCnt="0"/>
      <dgm:spPr/>
    </dgm:pt>
    <dgm:pt modelId="{6EF90814-B24E-46B5-AB7E-1B69815C124C}" type="pres">
      <dgm:prSet presAssocID="{CC4E0602-9503-42CF-BF43-8C90E2343BC7}" presName="rootText" presStyleLbl="node2" presStyleIdx="4" presStyleCnt="5">
        <dgm:presLayoutVars>
          <dgm:chPref val="3"/>
        </dgm:presLayoutVars>
      </dgm:prSet>
      <dgm:spPr>
        <a:prstGeom prst="flowChartAlternateProcess">
          <a:avLst/>
        </a:prstGeom>
      </dgm:spPr>
      <dgm:t>
        <a:bodyPr/>
        <a:lstStyle/>
        <a:p>
          <a:endParaRPr lang="cs-CZ"/>
        </a:p>
      </dgm:t>
    </dgm:pt>
    <dgm:pt modelId="{C260205E-E682-4166-955D-5E9F582C8869}" type="pres">
      <dgm:prSet presAssocID="{CC4E0602-9503-42CF-BF43-8C90E2343BC7}" presName="rootConnector" presStyleLbl="node2" presStyleIdx="4" presStyleCnt="5"/>
      <dgm:spPr/>
      <dgm:t>
        <a:bodyPr/>
        <a:lstStyle/>
        <a:p>
          <a:endParaRPr lang="cs-CZ"/>
        </a:p>
      </dgm:t>
    </dgm:pt>
    <dgm:pt modelId="{8EC0EA28-4AB0-4D8E-828A-283288BD85C7}" type="pres">
      <dgm:prSet presAssocID="{CC4E0602-9503-42CF-BF43-8C90E2343BC7}" presName="hierChild4" presStyleCnt="0"/>
      <dgm:spPr/>
    </dgm:pt>
    <dgm:pt modelId="{00B0A27B-FDB8-48DB-BC94-ED63FC97F615}" type="pres">
      <dgm:prSet presAssocID="{CC4E0602-9503-42CF-BF43-8C90E2343BC7}" presName="hierChild5" presStyleCnt="0"/>
      <dgm:spPr/>
    </dgm:pt>
    <dgm:pt modelId="{52DFA78E-D592-4232-BFCA-EFCAD33D20E8}" type="pres">
      <dgm:prSet presAssocID="{32686A69-C42A-48F2-9B49-394164D33025}" presName="hierChild3" presStyleCnt="0"/>
      <dgm:spPr/>
    </dgm:pt>
  </dgm:ptLst>
  <dgm:cxnLst>
    <dgm:cxn modelId="{6DFB3CD6-A5D8-42D9-8CCB-1587760AD10F}" type="presOf" srcId="{32686A69-C42A-48F2-9B49-394164D33025}" destId="{E602903E-2863-46EC-A258-1D1E4A569078}" srcOrd="1" destOrd="0" presId="urn:microsoft.com/office/officeart/2005/8/layout/orgChart1"/>
    <dgm:cxn modelId="{42427928-2823-4E89-A482-86DE9C72C78E}" type="presOf" srcId="{1D3BB8BB-605C-4D03-A660-DF1665B7CBBB}" destId="{B5DEACB6-B22F-4843-8866-B37E79EEF9EC}" srcOrd="1" destOrd="0" presId="urn:microsoft.com/office/officeart/2005/8/layout/orgChart1"/>
    <dgm:cxn modelId="{4BFACA98-8498-4D87-A17D-9A223F149EE9}" type="presOf" srcId="{67398F8D-F390-49F3-B580-B3667CB8145B}" destId="{8E0F4286-95EB-4BF1-B5DD-281B2A97F572}" srcOrd="0" destOrd="0" presId="urn:microsoft.com/office/officeart/2005/8/layout/orgChart1"/>
    <dgm:cxn modelId="{68E2C83E-F368-485E-A5D1-227A8A20BF4C}" type="presOf" srcId="{B818079E-A207-4F89-9D22-C875B7315B89}" destId="{6372FE96-E83B-4DE3-A553-C80C4310E198}" srcOrd="1" destOrd="0" presId="urn:microsoft.com/office/officeart/2005/8/layout/orgChart1"/>
    <dgm:cxn modelId="{AAD9F08C-EBE8-4427-B4A8-A129A8022A6A}" type="presOf" srcId="{3FA54FBF-466E-4139-9B2A-EE9D04B9938D}" destId="{61091BC0-B4FE-4205-AE76-C9E914B180B1}" srcOrd="0" destOrd="0" presId="urn:microsoft.com/office/officeart/2005/8/layout/orgChart1"/>
    <dgm:cxn modelId="{A2A5018E-C6BF-4188-9E22-8CB5AD40044A}" type="presOf" srcId="{2AB79942-7AC7-4091-B829-A6693A3639A8}" destId="{7E616916-7036-44C9-9B95-8B0B585F21A3}" srcOrd="0" destOrd="0" presId="urn:microsoft.com/office/officeart/2005/8/layout/orgChart1"/>
    <dgm:cxn modelId="{E7037090-2AFA-4008-A071-33465B958C69}" srcId="{67398F8D-F390-49F3-B580-B3667CB8145B}" destId="{E8D9DF44-67F0-4478-BDC8-46C561992B98}" srcOrd="1" destOrd="0" parTransId="{C4DB404C-B976-4907-8015-54D398868D7F}" sibTransId="{A5618B4B-E586-44ED-8394-09934F114F19}"/>
    <dgm:cxn modelId="{46A5A9A7-2EEC-43DE-B9CB-CDC4DD7E88EC}" type="presOf" srcId="{B8D67DC8-C7D7-4715-9299-37CF7F22BB60}" destId="{FC33093E-B1C1-4381-A882-7CBEFAB276B0}" srcOrd="0" destOrd="0" presId="urn:microsoft.com/office/officeart/2005/8/layout/orgChart1"/>
    <dgm:cxn modelId="{81384D48-3F18-492C-A821-6856FFEFC8D4}" srcId="{32686A69-C42A-48F2-9B49-394164D33025}" destId="{072F259F-77B4-429E-BE06-BE50A257C311}" srcOrd="1" destOrd="0" parTransId="{8A0B6676-7F43-4FED-9022-79B4A67B37A2}" sibTransId="{CD68474D-D447-4D05-BDB9-FCA5C242B3CD}"/>
    <dgm:cxn modelId="{0DEE18C4-8001-41D2-8AD9-537C40664F4D}" type="presOf" srcId="{99215842-F534-42A1-BD67-9B844E28E420}" destId="{69C3B48D-C37C-4ED5-ACF4-172F80A11024}" srcOrd="0" destOrd="0" presId="urn:microsoft.com/office/officeart/2005/8/layout/orgChart1"/>
    <dgm:cxn modelId="{562DE1EE-23D1-4361-AD94-9D1136B6F922}" srcId="{32686A69-C42A-48F2-9B49-394164D33025}" destId="{CC4E0602-9503-42CF-BF43-8C90E2343BC7}" srcOrd="4" destOrd="0" parTransId="{01304AD3-B45D-45E9-B1F6-941B222B1CD9}" sibTransId="{7CEC2D29-0582-4913-88EA-8D5C0A7BC04E}"/>
    <dgm:cxn modelId="{757C08CA-B09A-4514-B341-1AB6501E500F}" srcId="{32686A69-C42A-48F2-9B49-394164D33025}" destId="{67398F8D-F390-49F3-B580-B3667CB8145B}" srcOrd="2" destOrd="0" parTransId="{DCA9FBDD-E165-45A9-9855-263693DC7D17}" sibTransId="{5F132E79-897A-4677-95B8-C9F3EA1EA5AE}"/>
    <dgm:cxn modelId="{2B973A1C-4921-4375-899F-B973C00D0D50}" type="presOf" srcId="{C4DB404C-B976-4907-8015-54D398868D7F}" destId="{FA4561F1-1439-42BA-B5BA-8BBE0DB44822}" srcOrd="0" destOrd="0" presId="urn:microsoft.com/office/officeart/2005/8/layout/orgChart1"/>
    <dgm:cxn modelId="{EE49EB92-66C5-4B28-8254-C62EE4F2B53F}" type="presOf" srcId="{CC4E0602-9503-42CF-BF43-8C90E2343BC7}" destId="{6EF90814-B24E-46B5-AB7E-1B69815C124C}" srcOrd="0" destOrd="0" presId="urn:microsoft.com/office/officeart/2005/8/layout/orgChart1"/>
    <dgm:cxn modelId="{FAF27C23-7621-4C02-937F-8B5708A5FA69}" type="presOf" srcId="{CC4E0602-9503-42CF-BF43-8C90E2343BC7}" destId="{C260205E-E682-4166-955D-5E9F582C8869}" srcOrd="1" destOrd="0" presId="urn:microsoft.com/office/officeart/2005/8/layout/orgChart1"/>
    <dgm:cxn modelId="{90D6382F-7CA7-402E-9A62-AE1B0E0E07CC}" srcId="{67398F8D-F390-49F3-B580-B3667CB8145B}" destId="{2AB79942-7AC7-4091-B829-A6693A3639A8}" srcOrd="0" destOrd="0" parTransId="{4809C1B9-CB5C-48C2-9C67-DCEE3AA5EB06}" sibTransId="{01F48049-9A09-4B31-AE6E-B9708B204154}"/>
    <dgm:cxn modelId="{71C55A99-8AE8-479F-92CF-FC09952DDD16}" srcId="{E8D9DF44-67F0-4478-BDC8-46C561992B98}" destId="{1D3BB8BB-605C-4D03-A660-DF1665B7CBBB}" srcOrd="1" destOrd="0" parTransId="{2FB1E094-0A23-4E1F-95B3-ED80F9A5F660}" sibTransId="{5DC6D0D7-4AC8-4348-A4F4-74D69D7A50A3}"/>
    <dgm:cxn modelId="{8107D444-5F3E-4E81-889C-DE67344B88AC}" srcId="{E8D9DF44-67F0-4478-BDC8-46C561992B98}" destId="{1A74DF65-3619-457B-8041-2FE99381EC73}" srcOrd="0" destOrd="0" parTransId="{14B2B4B1-C941-427D-8CDA-68AD5AFE2AF8}" sibTransId="{F4BDFBB0-7814-417D-A116-3979EE0860B2}"/>
    <dgm:cxn modelId="{289BA338-EA5C-4AA4-AD76-D99ECECC47EE}" type="presOf" srcId="{2AB79942-7AC7-4091-B829-A6693A3639A8}" destId="{073AA79F-2781-4142-B22A-9DAEC9564147}" srcOrd="1" destOrd="0" presId="urn:microsoft.com/office/officeart/2005/8/layout/orgChart1"/>
    <dgm:cxn modelId="{D14E20E0-122F-4F32-9971-BD331558BD81}" type="presOf" srcId="{1A74DF65-3619-457B-8041-2FE99381EC73}" destId="{3ABF3603-D075-4644-BD23-EACA9E568A09}" srcOrd="0" destOrd="0" presId="urn:microsoft.com/office/officeart/2005/8/layout/orgChart1"/>
    <dgm:cxn modelId="{38DBE831-B63A-46A7-BD70-4AB597FC8D56}" type="presOf" srcId="{1D3BB8BB-605C-4D03-A660-DF1665B7CBBB}" destId="{0BB5DAD5-B388-41EE-9841-18732C5A5A32}" srcOrd="0" destOrd="0" presId="urn:microsoft.com/office/officeart/2005/8/layout/orgChart1"/>
    <dgm:cxn modelId="{15490EE7-E9C3-417C-8325-263CA0A30AC9}" type="presOf" srcId="{99215842-F534-42A1-BD67-9B844E28E420}" destId="{98DFC979-C3F5-496B-A5BD-07D58344D6AB}" srcOrd="1" destOrd="0" presId="urn:microsoft.com/office/officeart/2005/8/layout/orgChart1"/>
    <dgm:cxn modelId="{3B708250-31CC-4939-BF7E-6CC8BFE6F3B6}" type="presOf" srcId="{1A74DF65-3619-457B-8041-2FE99381EC73}" destId="{95E989AC-83E5-45CF-9BAB-08BA31938AA5}" srcOrd="1" destOrd="0" presId="urn:microsoft.com/office/officeart/2005/8/layout/orgChart1"/>
    <dgm:cxn modelId="{4CC15059-46AD-4CC1-9B15-CA8406CF922D}" type="presOf" srcId="{B818079E-A207-4F89-9D22-C875B7315B89}" destId="{263B8444-90F8-48DD-900F-BBFC43784313}" srcOrd="0" destOrd="0" presId="urn:microsoft.com/office/officeart/2005/8/layout/orgChart1"/>
    <dgm:cxn modelId="{8E5B5DAE-130C-49B5-A841-BF4FABD56C4E}" type="presOf" srcId="{4809C1B9-CB5C-48C2-9C67-DCEE3AA5EB06}" destId="{6BFCC281-932C-427C-A6FF-11D72A8DC179}" srcOrd="0" destOrd="0" presId="urn:microsoft.com/office/officeart/2005/8/layout/orgChart1"/>
    <dgm:cxn modelId="{B02ABF42-0470-4265-ABF9-6B5EB2280827}" type="presOf" srcId="{32686A69-C42A-48F2-9B49-394164D33025}" destId="{04A954E6-4072-4F22-84F0-E3D4DCD3E109}" srcOrd="0" destOrd="0" presId="urn:microsoft.com/office/officeart/2005/8/layout/orgChart1"/>
    <dgm:cxn modelId="{B635DA1C-9893-48C5-97DD-C104CC96BADA}" srcId="{32686A69-C42A-48F2-9B49-394164D33025}" destId="{99215842-F534-42A1-BD67-9B844E28E420}" srcOrd="0" destOrd="0" parTransId="{6C90CA51-6A0D-4099-9C2E-1700EBE0837C}" sibTransId="{D4FB46DD-6979-443D-800A-BC0283B523AB}"/>
    <dgm:cxn modelId="{94E2D0AB-9883-4CAE-B8EB-52825E909779}" type="presOf" srcId="{072F259F-77B4-429E-BE06-BE50A257C311}" destId="{0BF17FB7-6979-43AD-A94B-09C804C4C1CD}" srcOrd="0" destOrd="0" presId="urn:microsoft.com/office/officeart/2005/8/layout/orgChart1"/>
    <dgm:cxn modelId="{6856A930-F7C2-4022-A927-3AC53B56B115}" type="presOf" srcId="{2FB1E094-0A23-4E1F-95B3-ED80F9A5F660}" destId="{4CCF76C4-71C7-4E3F-BB89-A393D69202CC}" srcOrd="0" destOrd="0" presId="urn:microsoft.com/office/officeart/2005/8/layout/orgChart1"/>
    <dgm:cxn modelId="{1106C203-2A48-40E0-9134-BA23627B4B6F}" type="presOf" srcId="{01304AD3-B45D-45E9-B1F6-941B222B1CD9}" destId="{51D461B9-043A-49AD-8071-3E05186EF31C}" srcOrd="0" destOrd="0" presId="urn:microsoft.com/office/officeart/2005/8/layout/orgChart1"/>
    <dgm:cxn modelId="{6E020353-55F8-41BB-8C9A-2E010D96F87C}" type="presOf" srcId="{DCA9FBDD-E165-45A9-9855-263693DC7D17}" destId="{40B2FCA8-C38D-4461-87E2-362D36BB3290}" srcOrd="0" destOrd="0" presId="urn:microsoft.com/office/officeart/2005/8/layout/orgChart1"/>
    <dgm:cxn modelId="{687307F7-5CA5-4475-BA4F-6E678A6947D1}" srcId="{32686A69-C42A-48F2-9B49-394164D33025}" destId="{B818079E-A207-4F89-9D22-C875B7315B89}" srcOrd="3" destOrd="0" parTransId="{B8D67DC8-C7D7-4715-9299-37CF7F22BB60}" sibTransId="{47EA72E1-E276-459A-9F7E-8430C94F5ECA}"/>
    <dgm:cxn modelId="{AE7C701C-10DB-420B-9E73-56B136A31F8E}" type="presOf" srcId="{6C90CA51-6A0D-4099-9C2E-1700EBE0837C}" destId="{921D1F44-87A7-4CFC-ADFC-C31CBE8D71C7}" srcOrd="0" destOrd="0" presId="urn:microsoft.com/office/officeart/2005/8/layout/orgChart1"/>
    <dgm:cxn modelId="{E6D86AD0-67CB-42B3-8D21-153BF6BDAD43}" type="presOf" srcId="{8A0B6676-7F43-4FED-9022-79B4A67B37A2}" destId="{897EC42E-D279-4F6F-BD95-10269391BA52}" srcOrd="0" destOrd="0" presId="urn:microsoft.com/office/officeart/2005/8/layout/orgChart1"/>
    <dgm:cxn modelId="{061DB230-FA35-4832-8F9F-61BB06E268DD}" srcId="{3FA54FBF-466E-4139-9B2A-EE9D04B9938D}" destId="{32686A69-C42A-48F2-9B49-394164D33025}" srcOrd="0" destOrd="0" parTransId="{EA7A1AD0-5A9F-4E10-A77F-2A694AE44458}" sibTransId="{EC01AF5A-C604-40B7-9C53-CCC91C34F209}"/>
    <dgm:cxn modelId="{7A419D18-034E-447A-9D21-BA4C9A28811F}" type="presOf" srcId="{E8D9DF44-67F0-4478-BDC8-46C561992B98}" destId="{447FAA5F-675A-479F-94C5-DEB5B4D34B61}" srcOrd="0" destOrd="0" presId="urn:microsoft.com/office/officeart/2005/8/layout/orgChart1"/>
    <dgm:cxn modelId="{2DB8C0CC-B63C-4565-A63E-AA154ED2FF44}" type="presOf" srcId="{E8D9DF44-67F0-4478-BDC8-46C561992B98}" destId="{63C89B2D-9050-4410-8019-A0C529C79892}" srcOrd="1" destOrd="0" presId="urn:microsoft.com/office/officeart/2005/8/layout/orgChart1"/>
    <dgm:cxn modelId="{BBA6DC60-E961-417E-990A-C906E8D7ED9E}" type="presOf" srcId="{14B2B4B1-C941-427D-8CDA-68AD5AFE2AF8}" destId="{AAE19EA9-2D90-42FB-8B84-2CFC5449174C}" srcOrd="0" destOrd="0" presId="urn:microsoft.com/office/officeart/2005/8/layout/orgChart1"/>
    <dgm:cxn modelId="{B4960349-0DAA-4AD6-A701-662562FD2353}" type="presOf" srcId="{67398F8D-F390-49F3-B580-B3667CB8145B}" destId="{0A928EC0-D4BE-4D32-8DCE-5D8D5DEA2F3E}" srcOrd="1" destOrd="0" presId="urn:microsoft.com/office/officeart/2005/8/layout/orgChart1"/>
    <dgm:cxn modelId="{95A23441-1B08-4308-907D-B83EF8418D52}" type="presOf" srcId="{072F259F-77B4-429E-BE06-BE50A257C311}" destId="{EAC252AB-1219-4A80-BF60-1A87116476C2}" srcOrd="1" destOrd="0" presId="urn:microsoft.com/office/officeart/2005/8/layout/orgChart1"/>
    <dgm:cxn modelId="{91C4D28E-57BD-4085-85A6-2452F3F12949}" type="presParOf" srcId="{61091BC0-B4FE-4205-AE76-C9E914B180B1}" destId="{0914F682-D601-4BC9-BE35-62AE0228F5C2}" srcOrd="0" destOrd="0" presId="urn:microsoft.com/office/officeart/2005/8/layout/orgChart1"/>
    <dgm:cxn modelId="{0AF4B308-DA8A-4066-92A0-4B5BDA585840}" type="presParOf" srcId="{0914F682-D601-4BC9-BE35-62AE0228F5C2}" destId="{2FA7657D-36FC-49D8-9223-79FE4D882333}" srcOrd="0" destOrd="0" presId="urn:microsoft.com/office/officeart/2005/8/layout/orgChart1"/>
    <dgm:cxn modelId="{5E332141-C51B-4499-AC65-09C549EAF9F2}" type="presParOf" srcId="{2FA7657D-36FC-49D8-9223-79FE4D882333}" destId="{04A954E6-4072-4F22-84F0-E3D4DCD3E109}" srcOrd="0" destOrd="0" presId="urn:microsoft.com/office/officeart/2005/8/layout/orgChart1"/>
    <dgm:cxn modelId="{2A5567ED-474F-4873-9B86-5969EE7C4042}" type="presParOf" srcId="{2FA7657D-36FC-49D8-9223-79FE4D882333}" destId="{E602903E-2863-46EC-A258-1D1E4A569078}" srcOrd="1" destOrd="0" presId="urn:microsoft.com/office/officeart/2005/8/layout/orgChart1"/>
    <dgm:cxn modelId="{4F57265E-4D65-4D9E-8A23-D92940708D57}" type="presParOf" srcId="{0914F682-D601-4BC9-BE35-62AE0228F5C2}" destId="{0092BEFB-4EF7-4998-9B92-4AC9224A2B8F}" srcOrd="1" destOrd="0" presId="urn:microsoft.com/office/officeart/2005/8/layout/orgChart1"/>
    <dgm:cxn modelId="{034C9C88-6F3F-4453-A4CD-94D4A02B4C67}" type="presParOf" srcId="{0092BEFB-4EF7-4998-9B92-4AC9224A2B8F}" destId="{921D1F44-87A7-4CFC-ADFC-C31CBE8D71C7}" srcOrd="0" destOrd="0" presId="urn:microsoft.com/office/officeart/2005/8/layout/orgChart1"/>
    <dgm:cxn modelId="{B051F190-6E49-4018-8D8C-922DC0FA7C84}" type="presParOf" srcId="{0092BEFB-4EF7-4998-9B92-4AC9224A2B8F}" destId="{03797F0B-F783-4F1F-A47F-15F831CB83A0}" srcOrd="1" destOrd="0" presId="urn:microsoft.com/office/officeart/2005/8/layout/orgChart1"/>
    <dgm:cxn modelId="{7F000F6C-84BF-4E39-8A71-89B01F5EA90E}" type="presParOf" srcId="{03797F0B-F783-4F1F-A47F-15F831CB83A0}" destId="{62C5DA7D-546D-44F5-8717-8D265E91A328}" srcOrd="0" destOrd="0" presId="urn:microsoft.com/office/officeart/2005/8/layout/orgChart1"/>
    <dgm:cxn modelId="{FF81CE70-5835-4FD9-A4C3-759C5358EA8F}" type="presParOf" srcId="{62C5DA7D-546D-44F5-8717-8D265E91A328}" destId="{69C3B48D-C37C-4ED5-ACF4-172F80A11024}" srcOrd="0" destOrd="0" presId="urn:microsoft.com/office/officeart/2005/8/layout/orgChart1"/>
    <dgm:cxn modelId="{DCBFE06D-C4F9-41B7-BA8B-318F6AC728DB}" type="presParOf" srcId="{62C5DA7D-546D-44F5-8717-8D265E91A328}" destId="{98DFC979-C3F5-496B-A5BD-07D58344D6AB}" srcOrd="1" destOrd="0" presId="urn:microsoft.com/office/officeart/2005/8/layout/orgChart1"/>
    <dgm:cxn modelId="{B823C649-3563-4961-89A9-1EF3B1CC93AB}" type="presParOf" srcId="{03797F0B-F783-4F1F-A47F-15F831CB83A0}" destId="{4B8476B8-910A-46B9-974A-19B0538603FB}" srcOrd="1" destOrd="0" presId="urn:microsoft.com/office/officeart/2005/8/layout/orgChart1"/>
    <dgm:cxn modelId="{4EE3146A-8BED-459F-B82D-D02FF0DF93DB}" type="presParOf" srcId="{03797F0B-F783-4F1F-A47F-15F831CB83A0}" destId="{816F9193-2C30-4D25-B576-4DF13CD08A37}" srcOrd="2" destOrd="0" presId="urn:microsoft.com/office/officeart/2005/8/layout/orgChart1"/>
    <dgm:cxn modelId="{AD3CEA2C-D514-4224-896F-4BA0C7FD0832}" type="presParOf" srcId="{0092BEFB-4EF7-4998-9B92-4AC9224A2B8F}" destId="{897EC42E-D279-4F6F-BD95-10269391BA52}" srcOrd="2" destOrd="0" presId="urn:microsoft.com/office/officeart/2005/8/layout/orgChart1"/>
    <dgm:cxn modelId="{EEA605CE-8A2D-4623-907E-86605F65E391}" type="presParOf" srcId="{0092BEFB-4EF7-4998-9B92-4AC9224A2B8F}" destId="{50549EA5-C2AA-4B37-AAFF-87127388A7BD}" srcOrd="3" destOrd="0" presId="urn:microsoft.com/office/officeart/2005/8/layout/orgChart1"/>
    <dgm:cxn modelId="{1FF98F2F-1CB0-4DB6-AA33-995AEF6F6CDF}" type="presParOf" srcId="{50549EA5-C2AA-4B37-AAFF-87127388A7BD}" destId="{A3F4E5B6-63E7-44A4-95D6-3512AB10F7D1}" srcOrd="0" destOrd="0" presId="urn:microsoft.com/office/officeart/2005/8/layout/orgChart1"/>
    <dgm:cxn modelId="{4C62FCD8-0A93-4746-BF69-974AC73AD30C}" type="presParOf" srcId="{A3F4E5B6-63E7-44A4-95D6-3512AB10F7D1}" destId="{0BF17FB7-6979-43AD-A94B-09C804C4C1CD}" srcOrd="0" destOrd="0" presId="urn:microsoft.com/office/officeart/2005/8/layout/orgChart1"/>
    <dgm:cxn modelId="{197E2529-F1BE-4EBB-AE52-0DACD658A64E}" type="presParOf" srcId="{A3F4E5B6-63E7-44A4-95D6-3512AB10F7D1}" destId="{EAC252AB-1219-4A80-BF60-1A87116476C2}" srcOrd="1" destOrd="0" presId="urn:microsoft.com/office/officeart/2005/8/layout/orgChart1"/>
    <dgm:cxn modelId="{A43A1A51-FF44-4C29-AEE6-E5D3CD181CAD}" type="presParOf" srcId="{50549EA5-C2AA-4B37-AAFF-87127388A7BD}" destId="{6C38EACA-F99A-4064-BFAA-75946E028F9D}" srcOrd="1" destOrd="0" presId="urn:microsoft.com/office/officeart/2005/8/layout/orgChart1"/>
    <dgm:cxn modelId="{559ED3A5-A5BE-4D8A-96A9-51C02CBFCDBB}" type="presParOf" srcId="{50549EA5-C2AA-4B37-AAFF-87127388A7BD}" destId="{C4A2BAA3-3B82-45D1-BFAF-902A073CBBD8}" srcOrd="2" destOrd="0" presId="urn:microsoft.com/office/officeart/2005/8/layout/orgChart1"/>
    <dgm:cxn modelId="{C4E791FC-5274-4920-AB90-90DD9E3C34FC}" type="presParOf" srcId="{0092BEFB-4EF7-4998-9B92-4AC9224A2B8F}" destId="{40B2FCA8-C38D-4461-87E2-362D36BB3290}" srcOrd="4" destOrd="0" presId="urn:microsoft.com/office/officeart/2005/8/layout/orgChart1"/>
    <dgm:cxn modelId="{410621B5-2D4D-43D9-97AC-EAA922B07824}" type="presParOf" srcId="{0092BEFB-4EF7-4998-9B92-4AC9224A2B8F}" destId="{C69596F7-337A-490B-936B-F25F2442245D}" srcOrd="5" destOrd="0" presId="urn:microsoft.com/office/officeart/2005/8/layout/orgChart1"/>
    <dgm:cxn modelId="{84FED487-863C-4C90-B850-0695D87C0289}" type="presParOf" srcId="{C69596F7-337A-490B-936B-F25F2442245D}" destId="{C4FD3EAB-7435-43E1-BE7E-BCAF5D4B4554}" srcOrd="0" destOrd="0" presId="urn:microsoft.com/office/officeart/2005/8/layout/orgChart1"/>
    <dgm:cxn modelId="{8D6BAAB8-4047-423A-B8DF-F7DF2388E161}" type="presParOf" srcId="{C4FD3EAB-7435-43E1-BE7E-BCAF5D4B4554}" destId="{8E0F4286-95EB-4BF1-B5DD-281B2A97F572}" srcOrd="0" destOrd="0" presId="urn:microsoft.com/office/officeart/2005/8/layout/orgChart1"/>
    <dgm:cxn modelId="{936A8F47-4302-4284-9FF6-875E2A25FD04}" type="presParOf" srcId="{C4FD3EAB-7435-43E1-BE7E-BCAF5D4B4554}" destId="{0A928EC0-D4BE-4D32-8DCE-5D8D5DEA2F3E}" srcOrd="1" destOrd="0" presId="urn:microsoft.com/office/officeart/2005/8/layout/orgChart1"/>
    <dgm:cxn modelId="{7ACCD9F7-849F-48C1-B372-58ADF5A378D6}" type="presParOf" srcId="{C69596F7-337A-490B-936B-F25F2442245D}" destId="{97AA135C-59C7-4E5E-BCA6-6B8BCD9F3CAE}" srcOrd="1" destOrd="0" presId="urn:microsoft.com/office/officeart/2005/8/layout/orgChart1"/>
    <dgm:cxn modelId="{D02681CA-A36F-45E1-A2F1-7063836B216B}" type="presParOf" srcId="{C69596F7-337A-490B-936B-F25F2442245D}" destId="{00004CE3-500D-4DDE-8764-8D42A9DED635}" srcOrd="2" destOrd="0" presId="urn:microsoft.com/office/officeart/2005/8/layout/orgChart1"/>
    <dgm:cxn modelId="{825406D5-9898-4290-940B-597AE9C5BD0F}" type="presParOf" srcId="{00004CE3-500D-4DDE-8764-8D42A9DED635}" destId="{6BFCC281-932C-427C-A6FF-11D72A8DC179}" srcOrd="0" destOrd="0" presId="urn:microsoft.com/office/officeart/2005/8/layout/orgChart1"/>
    <dgm:cxn modelId="{1EB3A4B4-6727-41C7-8FEF-75A59F70949F}" type="presParOf" srcId="{00004CE3-500D-4DDE-8764-8D42A9DED635}" destId="{5E33F8F0-D2BA-457A-8BC0-EBDB9A3616AC}" srcOrd="1" destOrd="0" presId="urn:microsoft.com/office/officeart/2005/8/layout/orgChart1"/>
    <dgm:cxn modelId="{33D52CA5-4F72-4CBA-8795-1F8E60A1CB0B}" type="presParOf" srcId="{5E33F8F0-D2BA-457A-8BC0-EBDB9A3616AC}" destId="{656EDEB9-E307-4340-AE2D-5395DA1D4E11}" srcOrd="0" destOrd="0" presId="urn:microsoft.com/office/officeart/2005/8/layout/orgChart1"/>
    <dgm:cxn modelId="{712DD144-F869-4346-8AFC-5634022BB250}" type="presParOf" srcId="{656EDEB9-E307-4340-AE2D-5395DA1D4E11}" destId="{7E616916-7036-44C9-9B95-8B0B585F21A3}" srcOrd="0" destOrd="0" presId="urn:microsoft.com/office/officeart/2005/8/layout/orgChart1"/>
    <dgm:cxn modelId="{C4E3AC53-6F4A-48C0-B1D9-55E682E0BD9C}" type="presParOf" srcId="{656EDEB9-E307-4340-AE2D-5395DA1D4E11}" destId="{073AA79F-2781-4142-B22A-9DAEC9564147}" srcOrd="1" destOrd="0" presId="urn:microsoft.com/office/officeart/2005/8/layout/orgChart1"/>
    <dgm:cxn modelId="{088291BB-C71A-49C6-A887-341C2CA72749}" type="presParOf" srcId="{5E33F8F0-D2BA-457A-8BC0-EBDB9A3616AC}" destId="{100F3E55-5962-4554-8000-2A6DF6DE0A08}" srcOrd="1" destOrd="0" presId="urn:microsoft.com/office/officeart/2005/8/layout/orgChart1"/>
    <dgm:cxn modelId="{8214B052-9D5E-4588-AE55-1879B53BAB6A}" type="presParOf" srcId="{5E33F8F0-D2BA-457A-8BC0-EBDB9A3616AC}" destId="{10E0B970-4F8C-4DF9-8300-9E48417051A1}" srcOrd="2" destOrd="0" presId="urn:microsoft.com/office/officeart/2005/8/layout/orgChart1"/>
    <dgm:cxn modelId="{6E91D76A-D95D-4E03-8CF4-32A6C5AD1F7F}" type="presParOf" srcId="{00004CE3-500D-4DDE-8764-8D42A9DED635}" destId="{FA4561F1-1439-42BA-B5BA-8BBE0DB44822}" srcOrd="2" destOrd="0" presId="urn:microsoft.com/office/officeart/2005/8/layout/orgChart1"/>
    <dgm:cxn modelId="{2F449FCE-E1F7-4AB6-AD82-1A7A1438A419}" type="presParOf" srcId="{00004CE3-500D-4DDE-8764-8D42A9DED635}" destId="{3FC829D9-203F-4A90-B4A7-7A707DF2C8B3}" srcOrd="3" destOrd="0" presId="urn:microsoft.com/office/officeart/2005/8/layout/orgChart1"/>
    <dgm:cxn modelId="{D19B1025-E1AB-4E17-A4C3-465351A8B9D3}" type="presParOf" srcId="{3FC829D9-203F-4A90-B4A7-7A707DF2C8B3}" destId="{C522155B-636B-4CB5-B440-0E11D35036FC}" srcOrd="0" destOrd="0" presId="urn:microsoft.com/office/officeart/2005/8/layout/orgChart1"/>
    <dgm:cxn modelId="{71155C1E-4311-431B-A1DD-7591BADD380B}" type="presParOf" srcId="{C522155B-636B-4CB5-B440-0E11D35036FC}" destId="{447FAA5F-675A-479F-94C5-DEB5B4D34B61}" srcOrd="0" destOrd="0" presId="urn:microsoft.com/office/officeart/2005/8/layout/orgChart1"/>
    <dgm:cxn modelId="{BFD39DF4-8A1E-4B4F-8FA2-B6708DF8F0FA}" type="presParOf" srcId="{C522155B-636B-4CB5-B440-0E11D35036FC}" destId="{63C89B2D-9050-4410-8019-A0C529C79892}" srcOrd="1" destOrd="0" presId="urn:microsoft.com/office/officeart/2005/8/layout/orgChart1"/>
    <dgm:cxn modelId="{DD66BF93-20B6-4CAF-9BCF-C83B85494A13}" type="presParOf" srcId="{3FC829D9-203F-4A90-B4A7-7A707DF2C8B3}" destId="{D0F12458-3EB0-4C5D-98E0-FB1ACAE8AF2F}" srcOrd="1" destOrd="0" presId="urn:microsoft.com/office/officeart/2005/8/layout/orgChart1"/>
    <dgm:cxn modelId="{A8AB8FB5-5D87-4D24-BB61-CBB033734616}" type="presParOf" srcId="{3FC829D9-203F-4A90-B4A7-7A707DF2C8B3}" destId="{22144801-3065-4377-B187-5EC330F9BBA6}" srcOrd="2" destOrd="0" presId="urn:microsoft.com/office/officeart/2005/8/layout/orgChart1"/>
    <dgm:cxn modelId="{6E525831-2B7A-4A3F-B119-83C76B6EFEA8}" type="presParOf" srcId="{22144801-3065-4377-B187-5EC330F9BBA6}" destId="{AAE19EA9-2D90-42FB-8B84-2CFC5449174C}" srcOrd="0" destOrd="0" presId="urn:microsoft.com/office/officeart/2005/8/layout/orgChart1"/>
    <dgm:cxn modelId="{17D11891-4571-47D2-9557-E58FFBDC3BB1}" type="presParOf" srcId="{22144801-3065-4377-B187-5EC330F9BBA6}" destId="{FF05BA53-AFE0-419E-A7D0-6A6BC91B709F}" srcOrd="1" destOrd="0" presId="urn:microsoft.com/office/officeart/2005/8/layout/orgChart1"/>
    <dgm:cxn modelId="{3CEE6883-C180-4A4E-B200-A93BC58F345E}" type="presParOf" srcId="{FF05BA53-AFE0-419E-A7D0-6A6BC91B709F}" destId="{C45C5CF9-6817-4F1C-91C7-899F3C140DCC}" srcOrd="0" destOrd="0" presId="urn:microsoft.com/office/officeart/2005/8/layout/orgChart1"/>
    <dgm:cxn modelId="{D48622AF-DDA7-443F-9A9C-2BD269A3BE3E}" type="presParOf" srcId="{C45C5CF9-6817-4F1C-91C7-899F3C140DCC}" destId="{3ABF3603-D075-4644-BD23-EACA9E568A09}" srcOrd="0" destOrd="0" presId="urn:microsoft.com/office/officeart/2005/8/layout/orgChart1"/>
    <dgm:cxn modelId="{18951F7E-3AF9-4A34-BE43-C24696084D10}" type="presParOf" srcId="{C45C5CF9-6817-4F1C-91C7-899F3C140DCC}" destId="{95E989AC-83E5-45CF-9BAB-08BA31938AA5}" srcOrd="1" destOrd="0" presId="urn:microsoft.com/office/officeart/2005/8/layout/orgChart1"/>
    <dgm:cxn modelId="{5A8D02EA-2FFF-478E-A278-537DA6E5B57C}" type="presParOf" srcId="{FF05BA53-AFE0-419E-A7D0-6A6BC91B709F}" destId="{2BC86A84-CCF6-401C-9A03-5AA08B33C170}" srcOrd="1" destOrd="0" presId="urn:microsoft.com/office/officeart/2005/8/layout/orgChart1"/>
    <dgm:cxn modelId="{16D7B5F4-3945-4030-8B08-9BA0FCA5561A}" type="presParOf" srcId="{FF05BA53-AFE0-419E-A7D0-6A6BC91B709F}" destId="{C1B6A5B4-0FBD-4C6D-AFE3-07285F3181D0}" srcOrd="2" destOrd="0" presId="urn:microsoft.com/office/officeart/2005/8/layout/orgChart1"/>
    <dgm:cxn modelId="{439E920D-6FE1-47D9-9FB1-ABE3E1833D29}" type="presParOf" srcId="{22144801-3065-4377-B187-5EC330F9BBA6}" destId="{4CCF76C4-71C7-4E3F-BB89-A393D69202CC}" srcOrd="2" destOrd="0" presId="urn:microsoft.com/office/officeart/2005/8/layout/orgChart1"/>
    <dgm:cxn modelId="{DE976B5E-BED1-43EE-8F74-35202B34BDDC}" type="presParOf" srcId="{22144801-3065-4377-B187-5EC330F9BBA6}" destId="{C471E2F8-71FA-4CD5-ADC3-25BBF864CB0E}" srcOrd="3" destOrd="0" presId="urn:microsoft.com/office/officeart/2005/8/layout/orgChart1"/>
    <dgm:cxn modelId="{EE6C7E1D-C8F2-4749-8481-C720F84C755B}" type="presParOf" srcId="{C471E2F8-71FA-4CD5-ADC3-25BBF864CB0E}" destId="{34F3B329-CBF6-492C-A110-28B58B86644D}" srcOrd="0" destOrd="0" presId="urn:microsoft.com/office/officeart/2005/8/layout/orgChart1"/>
    <dgm:cxn modelId="{D12E885B-0B0D-44A5-A77C-4AA72E6FB6E5}" type="presParOf" srcId="{34F3B329-CBF6-492C-A110-28B58B86644D}" destId="{0BB5DAD5-B388-41EE-9841-18732C5A5A32}" srcOrd="0" destOrd="0" presId="urn:microsoft.com/office/officeart/2005/8/layout/orgChart1"/>
    <dgm:cxn modelId="{42AF2027-44A1-4797-975B-FE0936C63F53}" type="presParOf" srcId="{34F3B329-CBF6-492C-A110-28B58B86644D}" destId="{B5DEACB6-B22F-4843-8866-B37E79EEF9EC}" srcOrd="1" destOrd="0" presId="urn:microsoft.com/office/officeart/2005/8/layout/orgChart1"/>
    <dgm:cxn modelId="{90F0203A-4CBA-4447-828E-D1C48FEC0CAC}" type="presParOf" srcId="{C471E2F8-71FA-4CD5-ADC3-25BBF864CB0E}" destId="{9968419B-3A7D-42E4-B77F-1A9094E3812D}" srcOrd="1" destOrd="0" presId="urn:microsoft.com/office/officeart/2005/8/layout/orgChart1"/>
    <dgm:cxn modelId="{3D77B489-F9F8-4F3B-B21C-A5788BD8855E}" type="presParOf" srcId="{C471E2F8-71FA-4CD5-ADC3-25BBF864CB0E}" destId="{28473017-A3A9-44F6-8F8B-67AE101C34A9}" srcOrd="2" destOrd="0" presId="urn:microsoft.com/office/officeart/2005/8/layout/orgChart1"/>
    <dgm:cxn modelId="{786FFFCD-E404-4403-901B-08338DCDA7B8}" type="presParOf" srcId="{0092BEFB-4EF7-4998-9B92-4AC9224A2B8F}" destId="{FC33093E-B1C1-4381-A882-7CBEFAB276B0}" srcOrd="6" destOrd="0" presId="urn:microsoft.com/office/officeart/2005/8/layout/orgChart1"/>
    <dgm:cxn modelId="{28F1B011-7D52-4D20-9BD6-B9BB0E8CB964}" type="presParOf" srcId="{0092BEFB-4EF7-4998-9B92-4AC9224A2B8F}" destId="{122C6685-EF9B-4696-BF9A-0E443BE97B5F}" srcOrd="7" destOrd="0" presId="urn:microsoft.com/office/officeart/2005/8/layout/orgChart1"/>
    <dgm:cxn modelId="{501E5BAD-2357-4500-843A-3FE754D4E0C7}" type="presParOf" srcId="{122C6685-EF9B-4696-BF9A-0E443BE97B5F}" destId="{94C96345-86C1-435E-83AF-3A6006D842ED}" srcOrd="0" destOrd="0" presId="urn:microsoft.com/office/officeart/2005/8/layout/orgChart1"/>
    <dgm:cxn modelId="{8B81D340-7CEC-4F27-B5E4-993D90A9B671}" type="presParOf" srcId="{94C96345-86C1-435E-83AF-3A6006D842ED}" destId="{263B8444-90F8-48DD-900F-BBFC43784313}" srcOrd="0" destOrd="0" presId="urn:microsoft.com/office/officeart/2005/8/layout/orgChart1"/>
    <dgm:cxn modelId="{8D0E5950-ABBA-4EEE-B52C-09E349FDEF14}" type="presParOf" srcId="{94C96345-86C1-435E-83AF-3A6006D842ED}" destId="{6372FE96-E83B-4DE3-A553-C80C4310E198}" srcOrd="1" destOrd="0" presId="urn:microsoft.com/office/officeart/2005/8/layout/orgChart1"/>
    <dgm:cxn modelId="{0F121396-A083-4B4E-B798-3CDBB4B94E59}" type="presParOf" srcId="{122C6685-EF9B-4696-BF9A-0E443BE97B5F}" destId="{3770380E-FB6E-4CA0-B178-FBD2946C7A24}" srcOrd="1" destOrd="0" presId="urn:microsoft.com/office/officeart/2005/8/layout/orgChart1"/>
    <dgm:cxn modelId="{968ABCF0-5DAC-489E-94A9-42CBE2E8B15E}" type="presParOf" srcId="{122C6685-EF9B-4696-BF9A-0E443BE97B5F}" destId="{15B40839-82F3-4572-BD67-C1FE3352B55C}" srcOrd="2" destOrd="0" presId="urn:microsoft.com/office/officeart/2005/8/layout/orgChart1"/>
    <dgm:cxn modelId="{EEDDFDDB-AD5D-4A43-BE43-0F3BB19A3FA2}" type="presParOf" srcId="{0092BEFB-4EF7-4998-9B92-4AC9224A2B8F}" destId="{51D461B9-043A-49AD-8071-3E05186EF31C}" srcOrd="8" destOrd="0" presId="urn:microsoft.com/office/officeart/2005/8/layout/orgChart1"/>
    <dgm:cxn modelId="{F35BC1DD-AEC0-4207-BBF5-EDDF5D47FE95}" type="presParOf" srcId="{0092BEFB-4EF7-4998-9B92-4AC9224A2B8F}" destId="{80FDEA5E-1EFD-4C89-98EA-C4F3FA653CA8}" srcOrd="9" destOrd="0" presId="urn:microsoft.com/office/officeart/2005/8/layout/orgChart1"/>
    <dgm:cxn modelId="{D8B39F6F-4D46-4452-AA43-6D86ACD6834A}" type="presParOf" srcId="{80FDEA5E-1EFD-4C89-98EA-C4F3FA653CA8}" destId="{848CA030-4CF3-411E-9EA3-6329E8B265F1}" srcOrd="0" destOrd="0" presId="urn:microsoft.com/office/officeart/2005/8/layout/orgChart1"/>
    <dgm:cxn modelId="{009FCEB9-FB77-4737-9431-E908799A1FBF}" type="presParOf" srcId="{848CA030-4CF3-411E-9EA3-6329E8B265F1}" destId="{6EF90814-B24E-46B5-AB7E-1B69815C124C}" srcOrd="0" destOrd="0" presId="urn:microsoft.com/office/officeart/2005/8/layout/orgChart1"/>
    <dgm:cxn modelId="{B250BCD5-1B82-4710-8A3C-06397020851F}" type="presParOf" srcId="{848CA030-4CF3-411E-9EA3-6329E8B265F1}" destId="{C260205E-E682-4166-955D-5E9F582C8869}" srcOrd="1" destOrd="0" presId="urn:microsoft.com/office/officeart/2005/8/layout/orgChart1"/>
    <dgm:cxn modelId="{05D40D52-14EA-4880-9902-5FE1C322DAA1}" type="presParOf" srcId="{80FDEA5E-1EFD-4C89-98EA-C4F3FA653CA8}" destId="{8EC0EA28-4AB0-4D8E-828A-283288BD85C7}" srcOrd="1" destOrd="0" presId="urn:microsoft.com/office/officeart/2005/8/layout/orgChart1"/>
    <dgm:cxn modelId="{A70E50CC-00E8-4D8A-84A2-7BF699403F67}" type="presParOf" srcId="{80FDEA5E-1EFD-4C89-98EA-C4F3FA653CA8}" destId="{00B0A27B-FDB8-48DB-BC94-ED63FC97F615}" srcOrd="2" destOrd="0" presId="urn:microsoft.com/office/officeart/2005/8/layout/orgChart1"/>
    <dgm:cxn modelId="{1A1E6FB1-F5A8-4E40-BE1F-2D2CCD54075C}" type="presParOf" srcId="{0914F682-D601-4BC9-BE35-62AE0228F5C2}" destId="{52DFA78E-D592-4232-BFCA-EFCAD33D20E8}"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D461B9-043A-49AD-8071-3E05186EF31C}">
      <dsp:nvSpPr>
        <dsp:cNvPr id="0" name=""/>
        <dsp:cNvSpPr/>
      </dsp:nvSpPr>
      <dsp:spPr>
        <a:xfrm>
          <a:off x="3528391" y="1283612"/>
          <a:ext cx="2923715" cy="253710"/>
        </a:xfrm>
        <a:custGeom>
          <a:avLst/>
          <a:gdLst/>
          <a:ahLst/>
          <a:cxnLst/>
          <a:rect l="0" t="0" r="0" b="0"/>
          <a:pathLst>
            <a:path>
              <a:moveTo>
                <a:pt x="0" y="0"/>
              </a:moveTo>
              <a:lnTo>
                <a:pt x="0" y="126855"/>
              </a:lnTo>
              <a:lnTo>
                <a:pt x="2923715" y="126855"/>
              </a:lnTo>
              <a:lnTo>
                <a:pt x="2923715" y="25371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C33093E-B1C1-4381-A882-7CBEFAB276B0}">
      <dsp:nvSpPr>
        <dsp:cNvPr id="0" name=""/>
        <dsp:cNvSpPr/>
      </dsp:nvSpPr>
      <dsp:spPr>
        <a:xfrm>
          <a:off x="3528391" y="1283612"/>
          <a:ext cx="1461857" cy="253710"/>
        </a:xfrm>
        <a:custGeom>
          <a:avLst/>
          <a:gdLst/>
          <a:ahLst/>
          <a:cxnLst/>
          <a:rect l="0" t="0" r="0" b="0"/>
          <a:pathLst>
            <a:path>
              <a:moveTo>
                <a:pt x="0" y="0"/>
              </a:moveTo>
              <a:lnTo>
                <a:pt x="0" y="126855"/>
              </a:lnTo>
              <a:lnTo>
                <a:pt x="1461857" y="126855"/>
              </a:lnTo>
              <a:lnTo>
                <a:pt x="1461857" y="25371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CCF76C4-71C7-4E3F-BB89-A393D69202CC}">
      <dsp:nvSpPr>
        <dsp:cNvPr id="0" name=""/>
        <dsp:cNvSpPr/>
      </dsp:nvSpPr>
      <dsp:spPr>
        <a:xfrm>
          <a:off x="4990249" y="2999180"/>
          <a:ext cx="126855" cy="555747"/>
        </a:xfrm>
        <a:custGeom>
          <a:avLst/>
          <a:gdLst/>
          <a:ahLst/>
          <a:cxnLst/>
          <a:rect l="0" t="0" r="0" b="0"/>
          <a:pathLst>
            <a:path>
              <a:moveTo>
                <a:pt x="0" y="0"/>
              </a:moveTo>
              <a:lnTo>
                <a:pt x="0" y="555747"/>
              </a:lnTo>
              <a:lnTo>
                <a:pt x="126855" y="55574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AE19EA9-2D90-42FB-8B84-2CFC5449174C}">
      <dsp:nvSpPr>
        <dsp:cNvPr id="0" name=""/>
        <dsp:cNvSpPr/>
      </dsp:nvSpPr>
      <dsp:spPr>
        <a:xfrm>
          <a:off x="4863394" y="2999180"/>
          <a:ext cx="126855" cy="555747"/>
        </a:xfrm>
        <a:custGeom>
          <a:avLst/>
          <a:gdLst/>
          <a:ahLst/>
          <a:cxnLst/>
          <a:rect l="0" t="0" r="0" b="0"/>
          <a:pathLst>
            <a:path>
              <a:moveTo>
                <a:pt x="126855" y="0"/>
              </a:moveTo>
              <a:lnTo>
                <a:pt x="126855" y="555747"/>
              </a:lnTo>
              <a:lnTo>
                <a:pt x="0" y="55574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A4561F1-1439-42BA-B5BA-8BBE0DB44822}">
      <dsp:nvSpPr>
        <dsp:cNvPr id="0" name=""/>
        <dsp:cNvSpPr/>
      </dsp:nvSpPr>
      <dsp:spPr>
        <a:xfrm>
          <a:off x="3528391" y="2141396"/>
          <a:ext cx="857784" cy="555747"/>
        </a:xfrm>
        <a:custGeom>
          <a:avLst/>
          <a:gdLst/>
          <a:ahLst/>
          <a:cxnLst/>
          <a:rect l="0" t="0" r="0" b="0"/>
          <a:pathLst>
            <a:path>
              <a:moveTo>
                <a:pt x="0" y="0"/>
              </a:moveTo>
              <a:lnTo>
                <a:pt x="0" y="555747"/>
              </a:lnTo>
              <a:lnTo>
                <a:pt x="857784" y="55574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BFCC281-932C-427C-A6FF-11D72A8DC179}">
      <dsp:nvSpPr>
        <dsp:cNvPr id="0" name=""/>
        <dsp:cNvSpPr/>
      </dsp:nvSpPr>
      <dsp:spPr>
        <a:xfrm>
          <a:off x="3401536" y="2141396"/>
          <a:ext cx="126855" cy="555747"/>
        </a:xfrm>
        <a:custGeom>
          <a:avLst/>
          <a:gdLst/>
          <a:ahLst/>
          <a:cxnLst/>
          <a:rect l="0" t="0" r="0" b="0"/>
          <a:pathLst>
            <a:path>
              <a:moveTo>
                <a:pt x="126855" y="0"/>
              </a:moveTo>
              <a:lnTo>
                <a:pt x="126855" y="555747"/>
              </a:lnTo>
              <a:lnTo>
                <a:pt x="0" y="55574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0B2FCA8-C38D-4461-87E2-362D36BB3290}">
      <dsp:nvSpPr>
        <dsp:cNvPr id="0" name=""/>
        <dsp:cNvSpPr/>
      </dsp:nvSpPr>
      <dsp:spPr>
        <a:xfrm>
          <a:off x="3482671" y="1283612"/>
          <a:ext cx="91440" cy="253710"/>
        </a:xfrm>
        <a:custGeom>
          <a:avLst/>
          <a:gdLst/>
          <a:ahLst/>
          <a:cxnLst/>
          <a:rect l="0" t="0" r="0" b="0"/>
          <a:pathLst>
            <a:path>
              <a:moveTo>
                <a:pt x="45720" y="0"/>
              </a:moveTo>
              <a:lnTo>
                <a:pt x="45720" y="25371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7EC42E-D279-4F6F-BD95-10269391BA52}">
      <dsp:nvSpPr>
        <dsp:cNvPr id="0" name=""/>
        <dsp:cNvSpPr/>
      </dsp:nvSpPr>
      <dsp:spPr>
        <a:xfrm>
          <a:off x="2066534" y="1283612"/>
          <a:ext cx="1461857" cy="253710"/>
        </a:xfrm>
        <a:custGeom>
          <a:avLst/>
          <a:gdLst/>
          <a:ahLst/>
          <a:cxnLst/>
          <a:rect l="0" t="0" r="0" b="0"/>
          <a:pathLst>
            <a:path>
              <a:moveTo>
                <a:pt x="1461857" y="0"/>
              </a:moveTo>
              <a:lnTo>
                <a:pt x="1461857" y="126855"/>
              </a:lnTo>
              <a:lnTo>
                <a:pt x="0" y="126855"/>
              </a:lnTo>
              <a:lnTo>
                <a:pt x="0" y="25371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21D1F44-87A7-4CFC-ADFC-C31CBE8D71C7}">
      <dsp:nvSpPr>
        <dsp:cNvPr id="0" name=""/>
        <dsp:cNvSpPr/>
      </dsp:nvSpPr>
      <dsp:spPr>
        <a:xfrm>
          <a:off x="604676" y="1283612"/>
          <a:ext cx="2923715" cy="253710"/>
        </a:xfrm>
        <a:custGeom>
          <a:avLst/>
          <a:gdLst/>
          <a:ahLst/>
          <a:cxnLst/>
          <a:rect l="0" t="0" r="0" b="0"/>
          <a:pathLst>
            <a:path>
              <a:moveTo>
                <a:pt x="2923715" y="0"/>
              </a:moveTo>
              <a:lnTo>
                <a:pt x="2923715" y="126855"/>
              </a:lnTo>
              <a:lnTo>
                <a:pt x="0" y="126855"/>
              </a:lnTo>
              <a:lnTo>
                <a:pt x="0" y="25371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4A954E6-4072-4F22-84F0-E3D4DCD3E109}">
      <dsp:nvSpPr>
        <dsp:cNvPr id="0" name=""/>
        <dsp:cNvSpPr/>
      </dsp:nvSpPr>
      <dsp:spPr>
        <a:xfrm>
          <a:off x="2924318" y="679538"/>
          <a:ext cx="1208146" cy="604073"/>
        </a:xfrm>
        <a:prstGeom prst="ellipse">
          <a:avLst/>
        </a:prstGeom>
        <a:solidFill>
          <a:schemeClr val="tx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cs-CZ" sz="1300" kern="1200"/>
            <a:t>MECHANICS</a:t>
          </a:r>
        </a:p>
      </dsp:txBody>
      <dsp:txXfrm>
        <a:off x="3101247" y="768002"/>
        <a:ext cx="854288" cy="427145"/>
      </dsp:txXfrm>
    </dsp:sp>
    <dsp:sp modelId="{69C3B48D-C37C-4ED5-ACF4-172F80A11024}">
      <dsp:nvSpPr>
        <dsp:cNvPr id="0" name=""/>
        <dsp:cNvSpPr/>
      </dsp:nvSpPr>
      <dsp:spPr>
        <a:xfrm>
          <a:off x="602" y="1537323"/>
          <a:ext cx="1208146" cy="604073"/>
        </a:xfrm>
        <a:prstGeom prst="hexag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cs-CZ" sz="1300" kern="1200"/>
            <a:t>Relativistic mechanics</a:t>
          </a:r>
        </a:p>
      </dsp:txBody>
      <dsp:txXfrm>
        <a:off x="151620" y="1612832"/>
        <a:ext cx="906110" cy="453055"/>
      </dsp:txXfrm>
    </dsp:sp>
    <dsp:sp modelId="{0BF17FB7-6979-43AD-A94B-09C804C4C1CD}">
      <dsp:nvSpPr>
        <dsp:cNvPr id="0" name=""/>
        <dsp:cNvSpPr/>
      </dsp:nvSpPr>
      <dsp:spPr>
        <a:xfrm>
          <a:off x="1462460" y="1537323"/>
          <a:ext cx="1208146" cy="604073"/>
        </a:xfrm>
        <a:prstGeom prst="hexag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cs-CZ" sz="1300" kern="1200"/>
            <a:t>Quantum mechanics</a:t>
          </a:r>
        </a:p>
      </dsp:txBody>
      <dsp:txXfrm>
        <a:off x="1613478" y="1612832"/>
        <a:ext cx="906110" cy="453055"/>
      </dsp:txXfrm>
    </dsp:sp>
    <dsp:sp modelId="{8E0F4286-95EB-4BF1-B5DD-281B2A97F572}">
      <dsp:nvSpPr>
        <dsp:cNvPr id="0" name=""/>
        <dsp:cNvSpPr/>
      </dsp:nvSpPr>
      <dsp:spPr>
        <a:xfrm>
          <a:off x="2924318" y="1537323"/>
          <a:ext cx="1208146" cy="604073"/>
        </a:xfrm>
        <a:prstGeom prst="flowChartAlternateProcess">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cs-CZ" sz="1300" kern="1200"/>
            <a:t>Rigid body mechanics</a:t>
          </a:r>
        </a:p>
      </dsp:txBody>
      <dsp:txXfrm>
        <a:off x="2953806" y="1566811"/>
        <a:ext cx="1149170" cy="545097"/>
      </dsp:txXfrm>
    </dsp:sp>
    <dsp:sp modelId="{7E616916-7036-44C9-9B95-8B0B585F21A3}">
      <dsp:nvSpPr>
        <dsp:cNvPr id="0" name=""/>
        <dsp:cNvSpPr/>
      </dsp:nvSpPr>
      <dsp:spPr>
        <a:xfrm>
          <a:off x="2193389" y="2395107"/>
          <a:ext cx="1208146" cy="604073"/>
        </a:xfrm>
        <a:prstGeom prst="rect">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cs-CZ" sz="1300" kern="1200"/>
            <a:t>Statics</a:t>
          </a:r>
        </a:p>
      </dsp:txBody>
      <dsp:txXfrm>
        <a:off x="2193389" y="2395107"/>
        <a:ext cx="1208146" cy="604073"/>
      </dsp:txXfrm>
    </dsp:sp>
    <dsp:sp modelId="{447FAA5F-675A-479F-94C5-DEB5B4D34B61}">
      <dsp:nvSpPr>
        <dsp:cNvPr id="0" name=""/>
        <dsp:cNvSpPr/>
      </dsp:nvSpPr>
      <dsp:spPr>
        <a:xfrm>
          <a:off x="4386176" y="2395107"/>
          <a:ext cx="1208146" cy="604073"/>
        </a:xfrm>
        <a:prstGeom prst="rect">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cs-CZ" sz="1300" kern="1200"/>
            <a:t>Dynamics</a:t>
          </a:r>
        </a:p>
      </dsp:txBody>
      <dsp:txXfrm>
        <a:off x="4386176" y="2395107"/>
        <a:ext cx="1208146" cy="604073"/>
      </dsp:txXfrm>
    </dsp:sp>
    <dsp:sp modelId="{3ABF3603-D075-4644-BD23-EACA9E568A09}">
      <dsp:nvSpPr>
        <dsp:cNvPr id="0" name=""/>
        <dsp:cNvSpPr/>
      </dsp:nvSpPr>
      <dsp:spPr>
        <a:xfrm>
          <a:off x="3655247" y="3252891"/>
          <a:ext cx="1208146" cy="604073"/>
        </a:xfrm>
        <a:prstGeom prst="rect">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cs-CZ" sz="1300" kern="1200"/>
            <a:t>Kinematics</a:t>
          </a:r>
        </a:p>
      </dsp:txBody>
      <dsp:txXfrm>
        <a:off x="3655247" y="3252891"/>
        <a:ext cx="1208146" cy="604073"/>
      </dsp:txXfrm>
    </dsp:sp>
    <dsp:sp modelId="{0BB5DAD5-B388-41EE-9841-18732C5A5A32}">
      <dsp:nvSpPr>
        <dsp:cNvPr id="0" name=""/>
        <dsp:cNvSpPr/>
      </dsp:nvSpPr>
      <dsp:spPr>
        <a:xfrm>
          <a:off x="5117105" y="3252891"/>
          <a:ext cx="1208146" cy="604073"/>
        </a:xfrm>
        <a:prstGeom prst="rect">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cs-CZ" sz="1300" kern="1200"/>
            <a:t>Kinetics</a:t>
          </a:r>
        </a:p>
      </dsp:txBody>
      <dsp:txXfrm>
        <a:off x="5117105" y="3252891"/>
        <a:ext cx="1208146" cy="604073"/>
      </dsp:txXfrm>
    </dsp:sp>
    <dsp:sp modelId="{263B8444-90F8-48DD-900F-BBFC43784313}">
      <dsp:nvSpPr>
        <dsp:cNvPr id="0" name=""/>
        <dsp:cNvSpPr/>
      </dsp:nvSpPr>
      <dsp:spPr>
        <a:xfrm>
          <a:off x="4386176" y="1537323"/>
          <a:ext cx="1208146" cy="604073"/>
        </a:xfrm>
        <a:prstGeom prst="flowChartAlternateProcess">
          <a:avLst/>
        </a:prstGeom>
        <a:solidFill>
          <a:schemeClr val="tx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cs-CZ" sz="1300" kern="1200"/>
            <a:t>Deformable body mechanics</a:t>
          </a:r>
        </a:p>
      </dsp:txBody>
      <dsp:txXfrm>
        <a:off x="4415664" y="1566811"/>
        <a:ext cx="1149170" cy="545097"/>
      </dsp:txXfrm>
    </dsp:sp>
    <dsp:sp modelId="{6EF90814-B24E-46B5-AB7E-1B69815C124C}">
      <dsp:nvSpPr>
        <dsp:cNvPr id="0" name=""/>
        <dsp:cNvSpPr/>
      </dsp:nvSpPr>
      <dsp:spPr>
        <a:xfrm>
          <a:off x="5848034" y="1537323"/>
          <a:ext cx="1208146" cy="604073"/>
        </a:xfrm>
        <a:prstGeom prst="flowChartAlternateProcess">
          <a:avLst/>
        </a:prstGeom>
        <a:solidFill>
          <a:schemeClr val="tx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cs-CZ" sz="1300" kern="1200"/>
            <a:t>Fluid mechanics</a:t>
          </a:r>
        </a:p>
      </dsp:txBody>
      <dsp:txXfrm>
        <a:off x="5877522" y="1566811"/>
        <a:ext cx="1149170" cy="545097"/>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797B46-57C4-40E3-8C48-3CDCE6DC5BBA}" type="datetimeFigureOut">
              <a:rPr lang="en-US" smtClean="0"/>
              <a:t>8/21/2012</a:t>
            </a:fld>
            <a:endParaRPr lang="en-US"/>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0A43B7-F3A1-47FD-9C63-89865ED613E7}" type="slidenum">
              <a:rPr lang="en-US" smtClean="0"/>
              <a:t>‹#›</a:t>
            </a:fld>
            <a:endParaRPr lang="en-US"/>
          </a:p>
        </p:txBody>
      </p:sp>
    </p:spTree>
    <p:extLst>
      <p:ext uri="{BB962C8B-B14F-4D97-AF65-F5344CB8AC3E}">
        <p14:creationId xmlns:p14="http://schemas.microsoft.com/office/powerpoint/2010/main" val="1658412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990A43B7-F3A1-47FD-9C63-89865ED613E7}" type="slidenum">
              <a:rPr lang="en-US" smtClean="0"/>
              <a:t>5</a:t>
            </a:fld>
            <a:endParaRPr lang="en-US"/>
          </a:p>
        </p:txBody>
      </p:sp>
    </p:spTree>
    <p:extLst>
      <p:ext uri="{BB962C8B-B14F-4D97-AF65-F5344CB8AC3E}">
        <p14:creationId xmlns:p14="http://schemas.microsoft.com/office/powerpoint/2010/main" val="1891327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en-US"/>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a:p>
        </p:txBody>
      </p:sp>
      <p:sp>
        <p:nvSpPr>
          <p:cNvPr id="4" name="Zástupný symbol pro datum 3"/>
          <p:cNvSpPr>
            <a:spLocks noGrp="1"/>
          </p:cNvSpPr>
          <p:nvPr>
            <p:ph type="dt" sz="half" idx="10"/>
          </p:nvPr>
        </p:nvSpPr>
        <p:spPr/>
        <p:txBody>
          <a:bodyPr/>
          <a:lstStyle/>
          <a:p>
            <a:fld id="{95EC1D4A-A796-47C3-A63E-CE236FB377E2}" type="datetimeFigureOut">
              <a:rPr lang="cs-CZ" smtClean="0"/>
              <a:t>21.8.2012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492909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95EC1D4A-A796-47C3-A63E-CE236FB377E2}" type="datetimeFigureOut">
              <a:rPr lang="cs-CZ" smtClean="0"/>
              <a:t>21.8.2012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3968402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95EC1D4A-A796-47C3-A63E-CE236FB377E2}" type="datetimeFigureOut">
              <a:rPr lang="cs-CZ" smtClean="0"/>
              <a:t>21.8.2012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3274531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95EC1D4A-A796-47C3-A63E-CE236FB377E2}" type="datetimeFigureOut">
              <a:rPr lang="cs-CZ" smtClean="0"/>
              <a:t>21.8.2012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1526544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95EC1D4A-A796-47C3-A63E-CE236FB377E2}" type="datetimeFigureOut">
              <a:rPr lang="cs-CZ" smtClean="0"/>
              <a:t>21.8.2012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3103556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p>
            <a:fld id="{95EC1D4A-A796-47C3-A63E-CE236FB377E2}" type="datetimeFigureOut">
              <a:rPr lang="cs-CZ" smtClean="0"/>
              <a:t>21.8.2012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1021579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p:txBody>
          <a:bodyPr/>
          <a:lstStyle/>
          <a:p>
            <a:fld id="{95EC1D4A-A796-47C3-A63E-CE236FB377E2}" type="datetimeFigureOut">
              <a:rPr lang="cs-CZ" smtClean="0"/>
              <a:t>21.8.2012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2694539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datum 2"/>
          <p:cNvSpPr>
            <a:spLocks noGrp="1"/>
          </p:cNvSpPr>
          <p:nvPr>
            <p:ph type="dt" sz="half" idx="10"/>
          </p:nvPr>
        </p:nvSpPr>
        <p:spPr/>
        <p:txBody>
          <a:bodyPr/>
          <a:lstStyle/>
          <a:p>
            <a:fld id="{95EC1D4A-A796-47C3-A63E-CE236FB377E2}" type="datetimeFigureOut">
              <a:rPr lang="cs-CZ" smtClean="0"/>
              <a:t>21.8.2012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2514891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5EC1D4A-A796-47C3-A63E-CE236FB377E2}" type="datetimeFigureOut">
              <a:rPr lang="cs-CZ" smtClean="0"/>
              <a:t>21.8.2012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4012661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t>21.8.2012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4167392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t>21.8.2012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3389325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en-US"/>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C1D4A-A796-47C3-A63E-CE236FB377E2}" type="datetimeFigureOut">
              <a:rPr lang="cs-CZ" smtClean="0"/>
              <a:t>21.8.2012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t>‹#›</a:t>
            </a:fld>
            <a:endParaRPr lang="cs-CZ"/>
          </a:p>
        </p:txBody>
      </p:sp>
    </p:spTree>
    <p:extLst>
      <p:ext uri="{BB962C8B-B14F-4D97-AF65-F5344CB8AC3E}">
        <p14:creationId xmlns:p14="http://schemas.microsoft.com/office/powerpoint/2010/main" val="321770876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5000"/>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611560" y="908720"/>
            <a:ext cx="6262464" cy="1470025"/>
          </a:xfrm>
        </p:spPr>
        <p:style>
          <a:lnRef idx="1">
            <a:schemeClr val="accent3"/>
          </a:lnRef>
          <a:fillRef idx="2">
            <a:schemeClr val="accent3"/>
          </a:fillRef>
          <a:effectRef idx="1">
            <a:schemeClr val="accent3"/>
          </a:effectRef>
          <a:fontRef idx="minor">
            <a:schemeClr val="dk1"/>
          </a:fontRef>
        </p:style>
        <p:txBody>
          <a:bodyPr/>
          <a:lstStyle/>
          <a:p>
            <a:r>
              <a:rPr lang="en-US" dirty="0" smtClean="0"/>
              <a:t>Biomechanics</a:t>
            </a:r>
            <a:r>
              <a:rPr lang="cs-CZ" dirty="0" smtClean="0"/>
              <a:t> 1</a:t>
            </a:r>
            <a:endParaRPr lang="cs-CZ" dirty="0"/>
          </a:p>
        </p:txBody>
      </p:sp>
      <p:sp>
        <p:nvSpPr>
          <p:cNvPr id="3" name="Podnadpis 2"/>
          <p:cNvSpPr>
            <a:spLocks noGrp="1"/>
          </p:cNvSpPr>
          <p:nvPr>
            <p:ph type="subTitle" idx="1"/>
          </p:nvPr>
        </p:nvSpPr>
        <p:spPr>
          <a:xfrm>
            <a:off x="884201" y="2852936"/>
            <a:ext cx="5720680" cy="648072"/>
          </a:xfrm>
        </p:spPr>
        <p:style>
          <a:lnRef idx="2">
            <a:schemeClr val="accent3"/>
          </a:lnRef>
          <a:fillRef idx="1">
            <a:schemeClr val="lt1"/>
          </a:fillRef>
          <a:effectRef idx="0">
            <a:schemeClr val="accent3"/>
          </a:effectRef>
          <a:fontRef idx="minor">
            <a:schemeClr val="dk1"/>
          </a:fontRef>
        </p:style>
        <p:txBody>
          <a:bodyPr/>
          <a:lstStyle/>
          <a:p>
            <a:r>
              <a:rPr lang="en-US" dirty="0" smtClean="0"/>
              <a:t>Introduction</a:t>
            </a:r>
            <a:endParaRPr lang="en-US" dirty="0"/>
          </a:p>
        </p:txBody>
      </p:sp>
      <p:sp>
        <p:nvSpPr>
          <p:cNvPr id="6" name="Rectangle 15"/>
          <p:cNvSpPr>
            <a:spLocks noGrp="1" noChangeArrowheads="1"/>
          </p:cNvSpPr>
          <p:nvPr>
            <p:ph type="ftr" sz="quarter" idx="11"/>
          </p:nvPr>
        </p:nvSpPr>
        <p:spPr>
          <a:xfrm>
            <a:off x="1547664" y="6080720"/>
            <a:ext cx="4032250" cy="457200"/>
          </a:xfrm>
        </p:spPr>
        <p:txBody>
          <a:bodyPr/>
          <a:lstStyle/>
          <a:p>
            <a:pPr>
              <a:defRPr/>
            </a:pPr>
            <a:r>
              <a:rPr lang="cs-CZ" dirty="0" smtClean="0"/>
              <a:t>Projekt: Cizí </a:t>
            </a:r>
            <a:r>
              <a:rPr lang="cs-CZ" dirty="0"/>
              <a:t>jazyky v </a:t>
            </a:r>
            <a:r>
              <a:rPr lang="cs-CZ" dirty="0" err="1" smtClean="0"/>
              <a:t>kinantropologii</a:t>
            </a:r>
            <a:r>
              <a:rPr lang="cs-CZ" dirty="0" smtClean="0"/>
              <a:t> - </a:t>
            </a:r>
            <a:r>
              <a:rPr lang="cs-CZ" dirty="0"/>
              <a:t>CZ.1.07/2.2.00/15.0199</a:t>
            </a:r>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68144" y="5085184"/>
            <a:ext cx="1473474" cy="1224136"/>
          </a:xfrm>
          <a:prstGeom prst="rect">
            <a:avLst/>
          </a:prstGeom>
        </p:spPr>
      </p:pic>
      <p:sp>
        <p:nvSpPr>
          <p:cNvPr id="7" name="TextovéPole 6"/>
          <p:cNvSpPr txBox="1"/>
          <p:nvPr/>
        </p:nvSpPr>
        <p:spPr>
          <a:xfrm>
            <a:off x="2627784" y="4170043"/>
            <a:ext cx="2520280" cy="369332"/>
          </a:xfrm>
          <a:prstGeom prst="rect">
            <a:avLst/>
          </a:prstGeom>
          <a:noFill/>
        </p:spPr>
        <p:txBody>
          <a:bodyPr wrap="square" rtlCol="0">
            <a:spAutoFit/>
          </a:bodyPr>
          <a:lstStyle/>
          <a:p>
            <a:r>
              <a:rPr lang="cs-CZ" dirty="0" smtClean="0"/>
              <a:t>Daniel </a:t>
            </a:r>
            <a:r>
              <a:rPr lang="cs-CZ" dirty="0" err="1" smtClean="0"/>
              <a:t>Jandačka</a:t>
            </a:r>
            <a:r>
              <a:rPr lang="cs-CZ" dirty="0" smtClean="0"/>
              <a:t>, PhD.</a:t>
            </a:r>
            <a:endParaRPr lang="en-US" dirty="0"/>
          </a:p>
        </p:txBody>
      </p:sp>
    </p:spTree>
    <p:extLst>
      <p:ext uri="{BB962C8B-B14F-4D97-AF65-F5344CB8AC3E}">
        <p14:creationId xmlns:p14="http://schemas.microsoft.com/office/powerpoint/2010/main" val="13008721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err="1"/>
              <a:t>Training</a:t>
            </a:r>
            <a:r>
              <a:rPr lang="cs-CZ" b="1" dirty="0"/>
              <a:t> </a:t>
            </a:r>
            <a:r>
              <a:rPr lang="cs-CZ" b="1" dirty="0" err="1"/>
              <a:t>Improvement</a:t>
            </a:r>
            <a:r>
              <a:rPr lang="cs-CZ" b="1" dirty="0"/>
              <a:t/>
            </a:r>
            <a:br>
              <a:rPr lang="cs-CZ" b="1" dirty="0"/>
            </a:br>
            <a:endParaRPr lang="en-US" dirty="0"/>
          </a:p>
        </p:txBody>
      </p:sp>
      <p:sp>
        <p:nvSpPr>
          <p:cNvPr id="3" name="Zástupný symbol pro obsah 2"/>
          <p:cNvSpPr>
            <a:spLocks noGrp="1"/>
          </p:cNvSpPr>
          <p:nvPr>
            <p:ph idx="1"/>
          </p:nvPr>
        </p:nvSpPr>
        <p:spPr>
          <a:xfrm>
            <a:off x="388659" y="1268760"/>
            <a:ext cx="8229600" cy="1612776"/>
          </a:xfrm>
        </p:spPr>
        <p:style>
          <a:lnRef idx="1">
            <a:schemeClr val="accent3"/>
          </a:lnRef>
          <a:fillRef idx="2">
            <a:schemeClr val="accent3"/>
          </a:fillRef>
          <a:effectRef idx="1">
            <a:schemeClr val="accent3"/>
          </a:effectRef>
          <a:fontRef idx="minor">
            <a:schemeClr val="dk1"/>
          </a:fontRef>
        </p:style>
        <p:txBody>
          <a:bodyPr/>
          <a:lstStyle/>
          <a:p>
            <a:pPr marL="0" indent="0" algn="ctr">
              <a:buNone/>
            </a:pPr>
            <a:r>
              <a:rPr lang="en-US" b="1" dirty="0"/>
              <a:t>By the analysis of mechanical values a coach defines such training conditions that may lead to threshold stimuli.</a:t>
            </a:r>
            <a:endParaRPr lang="en-US" dirty="0"/>
          </a:p>
        </p:txBody>
      </p:sp>
      <p:sp>
        <p:nvSpPr>
          <p:cNvPr id="4" name="Obdélník 3"/>
          <p:cNvSpPr/>
          <p:nvPr/>
        </p:nvSpPr>
        <p:spPr>
          <a:xfrm>
            <a:off x="758534" y="4005064"/>
            <a:ext cx="7848872" cy="646331"/>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b="1" dirty="0"/>
              <a:t>By the analysis of technical imperfections of a given athlete the coach/teacher identifies the type of training needed for this athlete to improve.</a:t>
            </a:r>
            <a:endParaRPr lang="en-US" dirty="0"/>
          </a:p>
        </p:txBody>
      </p:sp>
      <p:sp>
        <p:nvSpPr>
          <p:cNvPr id="5" name="TextovéPole 4"/>
          <p:cNvSpPr txBox="1"/>
          <p:nvPr/>
        </p:nvSpPr>
        <p:spPr>
          <a:xfrm>
            <a:off x="1715353" y="3140968"/>
            <a:ext cx="5760640" cy="646331"/>
          </a:xfrm>
          <a:prstGeom prst="rect">
            <a:avLst/>
          </a:prstGeom>
          <a:noFill/>
        </p:spPr>
        <p:txBody>
          <a:bodyPr wrap="square" rtlCol="0">
            <a:spAutoFit/>
          </a:bodyPr>
          <a:lstStyle/>
          <a:p>
            <a:pPr algn="ctr"/>
            <a:r>
              <a:rPr lang="en-US" dirty="0" smtClean="0"/>
              <a:t>Example –</a:t>
            </a:r>
            <a:r>
              <a:rPr lang="cs-CZ" dirty="0" smtClean="0"/>
              <a:t> </a:t>
            </a:r>
            <a:r>
              <a:rPr lang="cs-CZ" dirty="0" err="1" smtClean="0"/>
              <a:t>the</a:t>
            </a:r>
            <a:r>
              <a:rPr lang="en-US" dirty="0" smtClean="0"/>
              <a:t> load optimization for maximal power output during strength training.</a:t>
            </a:r>
            <a:endParaRPr lang="en-US" dirty="0"/>
          </a:p>
        </p:txBody>
      </p:sp>
      <p:sp>
        <p:nvSpPr>
          <p:cNvPr id="6" name="TextovéPole 5"/>
          <p:cNvSpPr txBox="1"/>
          <p:nvPr/>
        </p:nvSpPr>
        <p:spPr>
          <a:xfrm>
            <a:off x="1015995" y="4869160"/>
            <a:ext cx="7412880" cy="1754326"/>
          </a:xfrm>
          <a:prstGeom prst="rect">
            <a:avLst/>
          </a:prstGeom>
          <a:noFill/>
        </p:spPr>
        <p:txBody>
          <a:bodyPr wrap="square" rtlCol="0">
            <a:spAutoFit/>
          </a:bodyPr>
          <a:lstStyle/>
          <a:p>
            <a:pPr algn="ctr"/>
            <a:r>
              <a:rPr lang="en-US" dirty="0"/>
              <a:t>An athlete is limited by strength or endurance of certain muscle groups, by speed of motion, or by specific aspects of motion technique. </a:t>
            </a:r>
            <a:r>
              <a:rPr lang="en-US" dirty="0" smtClean="0"/>
              <a:t>For </a:t>
            </a:r>
            <a:r>
              <a:rPr lang="en-US" dirty="0"/>
              <a:t>example a gymnast executing the crucifix on the gymnastic rings must have very strong shoulder adductors. In the case of certain sport skills the required abilities to execute a motor task are not easy to detect and quantitative biomechanics analysis must be used.</a:t>
            </a:r>
          </a:p>
        </p:txBody>
      </p:sp>
    </p:spTree>
    <p:extLst>
      <p:ext uri="{BB962C8B-B14F-4D97-AF65-F5344CB8AC3E}">
        <p14:creationId xmlns:p14="http://schemas.microsoft.com/office/powerpoint/2010/main" val="2560382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b="1" smtClean="0"/>
              <a:t>Injury Prevention</a:t>
            </a:r>
            <a:endParaRPr lang="en-US" b="1"/>
          </a:p>
        </p:txBody>
      </p:sp>
      <p:sp>
        <p:nvSpPr>
          <p:cNvPr id="3" name="Zástupný symbol pro obsah 2"/>
          <p:cNvSpPr>
            <a:spLocks noGrp="1"/>
          </p:cNvSpPr>
          <p:nvPr>
            <p:ph idx="1"/>
          </p:nvPr>
        </p:nvSpPr>
        <p:spPr>
          <a:xfrm>
            <a:off x="518864" y="1268760"/>
            <a:ext cx="8229600" cy="1540768"/>
          </a:xfrm>
        </p:spPr>
        <p:style>
          <a:lnRef idx="1">
            <a:schemeClr val="accent3"/>
          </a:lnRef>
          <a:fillRef idx="2">
            <a:schemeClr val="accent3"/>
          </a:fillRef>
          <a:effectRef idx="1">
            <a:schemeClr val="accent3"/>
          </a:effectRef>
          <a:fontRef idx="minor">
            <a:schemeClr val="dk1"/>
          </a:fontRef>
        </p:style>
        <p:txBody>
          <a:bodyPr>
            <a:normAutofit/>
          </a:bodyPr>
          <a:lstStyle/>
          <a:p>
            <a:pPr marL="0" indent="0" algn="ctr">
              <a:buNone/>
            </a:pPr>
            <a:r>
              <a:rPr lang="en-US" sz="2800" b="1" dirty="0"/>
              <a:t>By injury prevention it is meant an attempt to prevent or to limit the seriousness of injuries before they are actually incurred.</a:t>
            </a:r>
            <a:endParaRPr lang="en-US" sz="2800" dirty="0"/>
          </a:p>
        </p:txBody>
      </p:sp>
      <p:sp>
        <p:nvSpPr>
          <p:cNvPr id="4" name="Obdélník 3"/>
          <p:cNvSpPr/>
          <p:nvPr/>
        </p:nvSpPr>
        <p:spPr>
          <a:xfrm>
            <a:off x="914387" y="2924944"/>
            <a:ext cx="7560840" cy="2308324"/>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marL="285750" indent="-285750">
              <a:buFont typeface="Arial" pitchFamily="34" charset="0"/>
              <a:buChar char="•"/>
            </a:pPr>
            <a:r>
              <a:rPr lang="en-US" dirty="0"/>
              <a:t>Biomechanics is a tool that can be used in sport medicine to identify forces and mechanical energy that cause injuries. </a:t>
            </a:r>
            <a:endParaRPr lang="cs-CZ" dirty="0"/>
          </a:p>
          <a:p>
            <a:pPr marL="285750" indent="-285750">
              <a:buFont typeface="Arial" pitchFamily="34" charset="0"/>
              <a:buChar char="•"/>
            </a:pPr>
            <a:r>
              <a:rPr lang="en-US" dirty="0" smtClean="0"/>
              <a:t>It </a:t>
            </a:r>
            <a:r>
              <a:rPr lang="en-US" dirty="0"/>
              <a:t>helps to understand how injuries originate, how to avoid them during sport performance, and how to identify exercise suitable for injury prevention and rehabilitation. </a:t>
            </a:r>
            <a:endParaRPr lang="cs-CZ" dirty="0"/>
          </a:p>
          <a:p>
            <a:pPr marL="285750" indent="-285750">
              <a:buFont typeface="Arial" pitchFamily="34" charset="0"/>
              <a:buChar char="•"/>
            </a:pPr>
            <a:r>
              <a:rPr lang="en-US" dirty="0" smtClean="0"/>
              <a:t>Biomechanics </a:t>
            </a:r>
            <a:r>
              <a:rPr lang="en-US" dirty="0"/>
              <a:t>offers possibilities to create alternative techniques of executing specific movements, using new equipment, and carrying out more effective training methods, which also contributes to injury prevention.</a:t>
            </a:r>
          </a:p>
        </p:txBody>
      </p:sp>
      <p:sp>
        <p:nvSpPr>
          <p:cNvPr id="5" name="TextovéPole 4"/>
          <p:cNvSpPr txBox="1"/>
          <p:nvPr/>
        </p:nvSpPr>
        <p:spPr>
          <a:xfrm>
            <a:off x="827584" y="5517232"/>
            <a:ext cx="7992888" cy="1200329"/>
          </a:xfrm>
          <a:prstGeom prst="rect">
            <a:avLst/>
          </a:prstGeom>
          <a:noFill/>
        </p:spPr>
        <p:txBody>
          <a:bodyPr wrap="square" rtlCol="0">
            <a:spAutoFit/>
          </a:bodyPr>
          <a:lstStyle/>
          <a:p>
            <a:r>
              <a:rPr lang="en-US" dirty="0" smtClean="0"/>
              <a:t>Examples</a:t>
            </a:r>
          </a:p>
          <a:p>
            <a:r>
              <a:rPr lang="en-US" dirty="0" smtClean="0"/>
              <a:t>How reduce impact reaction forces acting on knee joints during landing after the block in volleyball? </a:t>
            </a:r>
          </a:p>
          <a:p>
            <a:r>
              <a:rPr lang="en-US" dirty="0" smtClean="0"/>
              <a:t>What is a causative factor in developing the </a:t>
            </a:r>
            <a:r>
              <a:rPr lang="en-US" dirty="0" err="1" smtClean="0"/>
              <a:t>iliotibial</a:t>
            </a:r>
            <a:r>
              <a:rPr lang="en-US" dirty="0" smtClean="0"/>
              <a:t> band syndrome? </a:t>
            </a:r>
            <a:endParaRPr lang="en-US" dirty="0"/>
          </a:p>
        </p:txBody>
      </p:sp>
    </p:spTree>
    <p:extLst>
      <p:ext uri="{BB962C8B-B14F-4D97-AF65-F5344CB8AC3E}">
        <p14:creationId xmlns:p14="http://schemas.microsoft.com/office/powerpoint/2010/main" val="28573003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b="1" dirty="0"/>
              <a:t>Injury reduction through changes to equipment function</a:t>
            </a:r>
          </a:p>
        </p:txBody>
      </p:sp>
      <p:sp>
        <p:nvSpPr>
          <p:cNvPr id="3" name="Zástupný symbol pro obsah 2"/>
          <p:cNvSpPr>
            <a:spLocks noGrp="1"/>
          </p:cNvSpPr>
          <p:nvPr>
            <p:ph idx="1"/>
          </p:nvPr>
        </p:nvSpPr>
        <p:spPr>
          <a:xfrm>
            <a:off x="539552" y="2060848"/>
            <a:ext cx="8229600" cy="1972816"/>
          </a:xfrm>
        </p:spPr>
        <p:style>
          <a:lnRef idx="1">
            <a:schemeClr val="accent3"/>
          </a:lnRef>
          <a:fillRef idx="2">
            <a:schemeClr val="accent3"/>
          </a:fillRef>
          <a:effectRef idx="1">
            <a:schemeClr val="accent3"/>
          </a:effectRef>
          <a:fontRef idx="minor">
            <a:schemeClr val="dk1"/>
          </a:fontRef>
        </p:style>
        <p:txBody>
          <a:bodyPr>
            <a:normAutofit lnSpcReduction="10000"/>
          </a:bodyPr>
          <a:lstStyle/>
          <a:p>
            <a:pPr marL="0" indent="0" algn="ctr">
              <a:buNone/>
            </a:pPr>
            <a:r>
              <a:rPr lang="en-US" dirty="0"/>
              <a:t>Biomechanics research has made it possible to manufacture running shoes which reduce impact forces and, at the same time, offer good stability and motor control.</a:t>
            </a:r>
          </a:p>
        </p:txBody>
      </p:sp>
      <p:sp>
        <p:nvSpPr>
          <p:cNvPr id="4" name="Obdélník 3"/>
          <p:cNvSpPr/>
          <p:nvPr/>
        </p:nvSpPr>
        <p:spPr>
          <a:xfrm>
            <a:off x="1691680" y="5877272"/>
            <a:ext cx="5904656" cy="369332"/>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cs-CZ" dirty="0"/>
              <a:t>Není však nejlepším vybavením pro běh samotné lidské tělo?</a:t>
            </a:r>
            <a:endParaRPr lang="en-US" dirty="0"/>
          </a:p>
        </p:txBody>
      </p:sp>
      <p:sp>
        <p:nvSpPr>
          <p:cNvPr id="5" name="Obdélník 4"/>
          <p:cNvSpPr/>
          <p:nvPr/>
        </p:nvSpPr>
        <p:spPr>
          <a:xfrm>
            <a:off x="2350119" y="4293096"/>
            <a:ext cx="4572000" cy="1200329"/>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r>
              <a:rPr lang="en-US" dirty="0"/>
              <a:t>With the help of biomechanics it is even possible to recommend custom made shoes for individual athletes. Prevalence of injuries in running has decreased again.</a:t>
            </a:r>
          </a:p>
        </p:txBody>
      </p:sp>
    </p:spTree>
    <p:extLst>
      <p:ext uri="{BB962C8B-B14F-4D97-AF65-F5344CB8AC3E}">
        <p14:creationId xmlns:p14="http://schemas.microsoft.com/office/powerpoint/2010/main" val="32725615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548680"/>
            <a:ext cx="8229600" cy="1143000"/>
          </a:xfrm>
        </p:spPr>
        <p:txBody>
          <a:bodyPr>
            <a:normAutofit fontScale="90000"/>
          </a:bodyPr>
          <a:lstStyle/>
          <a:p>
            <a:r>
              <a:rPr lang="en-US" dirty="0"/>
              <a:t>Branches of mechanics divided according to the nature of studied objects, and the division of rigid body mechanics.</a:t>
            </a:r>
          </a:p>
        </p:txBody>
      </p:sp>
      <p:graphicFrame>
        <p:nvGraphicFramePr>
          <p:cNvPr id="4" name="Diagram 3"/>
          <p:cNvGraphicFramePr/>
          <p:nvPr>
            <p:extLst>
              <p:ext uri="{D42A27DB-BD31-4B8C-83A1-F6EECF244321}">
                <p14:modId xmlns:p14="http://schemas.microsoft.com/office/powerpoint/2010/main" val="866598777"/>
              </p:ext>
            </p:extLst>
          </p:nvPr>
        </p:nvGraphicFramePr>
        <p:xfrm>
          <a:off x="1259632" y="1844824"/>
          <a:ext cx="7056784" cy="4536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618632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b="1" dirty="0"/>
              <a:t>Elementary quantities and units of measurement used in mechanics</a:t>
            </a:r>
            <a:br>
              <a:rPr lang="en-US" b="1" dirty="0"/>
            </a:br>
            <a:endParaRPr lang="en-US" dirty="0"/>
          </a:p>
        </p:txBody>
      </p:sp>
      <p:sp>
        <p:nvSpPr>
          <p:cNvPr id="3" name="Zástupný symbol pro obsah 2"/>
          <p:cNvSpPr>
            <a:spLocks noGrp="1"/>
          </p:cNvSpPr>
          <p:nvPr>
            <p:ph idx="1"/>
          </p:nvPr>
        </p:nvSpPr>
        <p:spPr/>
        <p:txBody>
          <a:bodyPr>
            <a:normAutofit fontScale="85000" lnSpcReduction="10000"/>
          </a:bodyPr>
          <a:lstStyle/>
          <a:p>
            <a:r>
              <a:rPr lang="cs-CZ" b="1" dirty="0" err="1"/>
              <a:t>Length</a:t>
            </a:r>
            <a:endParaRPr lang="cs-CZ" b="1" dirty="0"/>
          </a:p>
          <a:p>
            <a:pPr marL="0" indent="0">
              <a:buNone/>
            </a:pPr>
            <a:r>
              <a:rPr lang="en-US" dirty="0"/>
              <a:t>Length is used to describe space in which motion happens. In the SI </a:t>
            </a:r>
            <a:r>
              <a:rPr lang="en-US" dirty="0" smtClean="0"/>
              <a:t>system </a:t>
            </a:r>
            <a:r>
              <a:rPr lang="en-US" dirty="0"/>
              <a:t>the unit for length is </a:t>
            </a:r>
            <a:r>
              <a:rPr lang="en-US" dirty="0" err="1"/>
              <a:t>metre</a:t>
            </a:r>
            <a:r>
              <a:rPr lang="en-US" dirty="0"/>
              <a:t> (m). The symbol used is </a:t>
            </a:r>
            <a:r>
              <a:rPr lang="en-US" i="1" dirty="0"/>
              <a:t>l</a:t>
            </a:r>
            <a:r>
              <a:rPr lang="en-US" dirty="0"/>
              <a:t>.</a:t>
            </a:r>
            <a:endParaRPr lang="cs-CZ" dirty="0" smtClean="0"/>
          </a:p>
          <a:p>
            <a:r>
              <a:rPr lang="cs-CZ" b="1" dirty="0" err="1"/>
              <a:t>Time</a:t>
            </a:r>
            <a:endParaRPr lang="cs-CZ" b="1" dirty="0"/>
          </a:p>
          <a:p>
            <a:pPr marL="0" indent="0">
              <a:buNone/>
            </a:pPr>
            <a:r>
              <a:rPr lang="cs-CZ" dirty="0" smtClean="0"/>
              <a:t>SI jednotkou pro čas je sekunda (s). Značka pro veličinu čas je </a:t>
            </a:r>
            <a:r>
              <a:rPr lang="cs-CZ" dirty="0"/>
              <a:t>písmeno </a:t>
            </a:r>
            <a:r>
              <a:rPr lang="cs-CZ" i="1" dirty="0"/>
              <a:t>t</a:t>
            </a:r>
            <a:r>
              <a:rPr lang="cs-CZ" dirty="0"/>
              <a:t>.</a:t>
            </a:r>
          </a:p>
          <a:p>
            <a:r>
              <a:rPr lang="en-US" b="1" dirty="0"/>
              <a:t>Inertia </a:t>
            </a:r>
            <a:r>
              <a:rPr lang="en-US" dirty="0"/>
              <a:t>is the resistance of any physical object to a change to its state of motion.</a:t>
            </a:r>
            <a:r>
              <a:rPr lang="en-US" b="1" dirty="0"/>
              <a:t> </a:t>
            </a:r>
            <a:endParaRPr lang="cs-CZ" b="1" dirty="0" smtClean="0"/>
          </a:p>
          <a:p>
            <a:r>
              <a:rPr lang="en-US" b="1" dirty="0"/>
              <a:t>Mass </a:t>
            </a:r>
            <a:r>
              <a:rPr lang="cs-CZ" i="1" dirty="0" smtClean="0"/>
              <a:t>m</a:t>
            </a:r>
            <a:r>
              <a:rPr lang="cs-CZ" dirty="0" smtClean="0"/>
              <a:t> (kg) </a:t>
            </a:r>
            <a:r>
              <a:rPr lang="en-US" dirty="0" smtClean="0"/>
              <a:t>is </a:t>
            </a:r>
            <a:r>
              <a:rPr lang="en-US" dirty="0"/>
              <a:t>the quantitative measure of </a:t>
            </a:r>
            <a:r>
              <a:rPr lang="en-US" dirty="0" smtClean="0"/>
              <a:t>inertia</a:t>
            </a:r>
            <a:r>
              <a:rPr lang="cs-CZ" dirty="0" smtClean="0"/>
              <a:t>.</a:t>
            </a:r>
            <a:endParaRPr lang="cs-CZ" dirty="0"/>
          </a:p>
          <a:p>
            <a:pPr marL="0" indent="0">
              <a:buNone/>
            </a:pPr>
            <a:endParaRPr lang="cs-CZ" dirty="0" smtClean="0"/>
          </a:p>
        </p:txBody>
      </p:sp>
      <p:sp>
        <p:nvSpPr>
          <p:cNvPr id="4" name="Obdélník 3"/>
          <p:cNvSpPr/>
          <p:nvPr/>
        </p:nvSpPr>
        <p:spPr>
          <a:xfrm>
            <a:off x="251520" y="5866906"/>
            <a:ext cx="8784976" cy="646331"/>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dirty="0"/>
              <a:t>So far we have defined three elementary units: those of mass, time, and length. All other units of mechanical quantities may be derived from these three.</a:t>
            </a:r>
          </a:p>
        </p:txBody>
      </p:sp>
    </p:spTree>
    <p:extLst>
      <p:ext uri="{BB962C8B-B14F-4D97-AF65-F5344CB8AC3E}">
        <p14:creationId xmlns:p14="http://schemas.microsoft.com/office/powerpoint/2010/main" val="9453082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5000"/>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611560" y="2564904"/>
            <a:ext cx="6262464" cy="1470025"/>
          </a:xfrm>
        </p:spPr>
        <p:style>
          <a:lnRef idx="1">
            <a:schemeClr val="accent3"/>
          </a:lnRef>
          <a:fillRef idx="2">
            <a:schemeClr val="accent3"/>
          </a:fillRef>
          <a:effectRef idx="1">
            <a:schemeClr val="accent3"/>
          </a:effectRef>
          <a:fontRef idx="minor">
            <a:schemeClr val="dk1"/>
          </a:fontRef>
        </p:style>
        <p:txBody>
          <a:bodyPr/>
          <a:lstStyle/>
          <a:p>
            <a:r>
              <a:rPr lang="en-US" dirty="0"/>
              <a:t>Thank you for your attention</a:t>
            </a:r>
            <a:endParaRPr lang="cs-CZ" dirty="0"/>
          </a:p>
        </p:txBody>
      </p:sp>
      <p:sp>
        <p:nvSpPr>
          <p:cNvPr id="6" name="Rectangle 15"/>
          <p:cNvSpPr>
            <a:spLocks noGrp="1" noChangeArrowheads="1"/>
          </p:cNvSpPr>
          <p:nvPr>
            <p:ph type="ftr" sz="quarter" idx="11"/>
          </p:nvPr>
        </p:nvSpPr>
        <p:spPr>
          <a:xfrm>
            <a:off x="1547664" y="6080720"/>
            <a:ext cx="4032250" cy="457200"/>
          </a:xfrm>
        </p:spPr>
        <p:txBody>
          <a:bodyPr/>
          <a:lstStyle/>
          <a:p>
            <a:pPr>
              <a:defRPr/>
            </a:pPr>
            <a:r>
              <a:rPr lang="cs-CZ" dirty="0" smtClean="0"/>
              <a:t>Projekt: Cizí </a:t>
            </a:r>
            <a:r>
              <a:rPr lang="cs-CZ" dirty="0"/>
              <a:t>jazyky v </a:t>
            </a:r>
            <a:r>
              <a:rPr lang="cs-CZ" dirty="0" err="1" smtClean="0"/>
              <a:t>kinantropologii</a:t>
            </a:r>
            <a:r>
              <a:rPr lang="cs-CZ" dirty="0" smtClean="0"/>
              <a:t> - </a:t>
            </a:r>
            <a:r>
              <a:rPr lang="cs-CZ" dirty="0"/>
              <a:t>CZ.1.07/2.2.00/15.0199</a:t>
            </a:r>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68144" y="5085184"/>
            <a:ext cx="1473474" cy="1224136"/>
          </a:xfrm>
          <a:prstGeom prst="rect">
            <a:avLst/>
          </a:prstGeom>
        </p:spPr>
      </p:pic>
    </p:spTree>
    <p:extLst>
      <p:ext uri="{BB962C8B-B14F-4D97-AF65-F5344CB8AC3E}">
        <p14:creationId xmlns:p14="http://schemas.microsoft.com/office/powerpoint/2010/main" val="27605496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err="1"/>
              <a:t>Importance</a:t>
            </a:r>
            <a:r>
              <a:rPr lang="cs-CZ" b="1" dirty="0"/>
              <a:t> </a:t>
            </a:r>
            <a:r>
              <a:rPr lang="cs-CZ" b="1" dirty="0" err="1"/>
              <a:t>of</a:t>
            </a:r>
            <a:r>
              <a:rPr lang="cs-CZ" b="1" dirty="0"/>
              <a:t> </a:t>
            </a:r>
            <a:r>
              <a:rPr lang="cs-CZ" b="1" dirty="0" err="1"/>
              <a:t>Biomechanics</a:t>
            </a:r>
            <a:r>
              <a:rPr lang="cs-CZ" b="1" dirty="0"/>
              <a:t> </a:t>
            </a:r>
            <a:r>
              <a:rPr lang="cs-CZ" b="1" dirty="0" err="1"/>
              <a:t>Studies</a:t>
            </a:r>
            <a:r>
              <a:rPr lang="cs-CZ" b="1" dirty="0"/>
              <a:t/>
            </a:r>
            <a:br>
              <a:rPr lang="cs-CZ" b="1" dirty="0"/>
            </a:br>
            <a:endParaRPr lang="en-US" dirty="0"/>
          </a:p>
        </p:txBody>
      </p:sp>
      <p:sp>
        <p:nvSpPr>
          <p:cNvPr id="3" name="Zástupný symbol pro obsah 2"/>
          <p:cNvSpPr>
            <a:spLocks noGrp="1"/>
          </p:cNvSpPr>
          <p:nvPr>
            <p:ph idx="1"/>
          </p:nvPr>
        </p:nvSpPr>
        <p:spPr/>
        <p:txBody>
          <a:bodyPr/>
          <a:lstStyle/>
          <a:p>
            <a:pPr marL="0" indent="0">
              <a:buNone/>
            </a:pPr>
            <a:r>
              <a:rPr lang="en-US" dirty="0"/>
              <a:t>We often hear the following questions:</a:t>
            </a:r>
          </a:p>
          <a:p>
            <a:r>
              <a:rPr lang="en-US" dirty="0"/>
              <a:t>Why do I have to do this skill exactly this way?</a:t>
            </a:r>
          </a:p>
          <a:p>
            <a:r>
              <a:rPr lang="en-US" dirty="0"/>
              <a:t>Why do I have to use exactly this piece of equipment?</a:t>
            </a:r>
          </a:p>
          <a:p>
            <a:r>
              <a:rPr lang="en-US" dirty="0"/>
              <a:t>What is the advantage of this technical execution?</a:t>
            </a:r>
          </a:p>
          <a:p>
            <a:r>
              <a:rPr lang="en-US" dirty="0"/>
              <a:t>Why do I have to use exactly this load during strength training?</a:t>
            </a:r>
          </a:p>
          <a:p>
            <a:pPr marL="0" indent="0">
              <a:buNone/>
            </a:pPr>
            <a:endParaRPr lang="en-US" dirty="0"/>
          </a:p>
        </p:txBody>
      </p:sp>
    </p:spTree>
    <p:extLst>
      <p:ext uri="{BB962C8B-B14F-4D97-AF65-F5344CB8AC3E}">
        <p14:creationId xmlns:p14="http://schemas.microsoft.com/office/powerpoint/2010/main" val="3685003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772816"/>
            <a:ext cx="8229600" cy="3456384"/>
          </a:xfrm>
        </p:spPr>
        <p:style>
          <a:lnRef idx="1">
            <a:schemeClr val="accent3"/>
          </a:lnRef>
          <a:fillRef idx="2">
            <a:schemeClr val="accent3"/>
          </a:fillRef>
          <a:effectRef idx="1">
            <a:schemeClr val="accent3"/>
          </a:effectRef>
          <a:fontRef idx="minor">
            <a:schemeClr val="dk1"/>
          </a:fontRef>
        </p:style>
        <p:txBody>
          <a:bodyPr>
            <a:normAutofit/>
          </a:bodyPr>
          <a:lstStyle/>
          <a:p>
            <a:pPr marL="0" indent="0">
              <a:buNone/>
            </a:pPr>
            <a:endParaRPr lang="cs-CZ" dirty="0"/>
          </a:p>
          <a:p>
            <a:pPr marL="0" indent="0" algn="ctr">
              <a:buNone/>
            </a:pPr>
            <a:r>
              <a:rPr lang="en-US" b="1" dirty="0" smtClean="0"/>
              <a:t>Using </a:t>
            </a:r>
            <a:r>
              <a:rPr lang="en-US" b="1" dirty="0"/>
              <a:t>the knowledge of biomechanics you can achieve better performance of your charges and teach new skills to your students on a higher level or, as the case may be, in a shorter time.</a:t>
            </a:r>
            <a:endParaRPr lang="en-US" dirty="0"/>
          </a:p>
        </p:txBody>
      </p:sp>
      <p:sp>
        <p:nvSpPr>
          <p:cNvPr id="4" name="TextovéPole 3"/>
          <p:cNvSpPr txBox="1"/>
          <p:nvPr/>
        </p:nvSpPr>
        <p:spPr>
          <a:xfrm>
            <a:off x="755576" y="548680"/>
            <a:ext cx="7632848" cy="1077218"/>
          </a:xfrm>
          <a:prstGeom prst="rect">
            <a:avLst/>
          </a:prstGeom>
          <a:noFill/>
        </p:spPr>
        <p:txBody>
          <a:bodyPr wrap="square" rtlCol="0">
            <a:spAutoFit/>
          </a:bodyPr>
          <a:lstStyle/>
          <a:p>
            <a:pPr>
              <a:spcBef>
                <a:spcPct val="20000"/>
              </a:spcBef>
            </a:pPr>
            <a:r>
              <a:rPr lang="en-US" sz="3200" dirty="0" smtClean="0"/>
              <a:t>Biomechanics</a:t>
            </a:r>
            <a:r>
              <a:rPr lang="cs-CZ" sz="3200" dirty="0" smtClean="0"/>
              <a:t> </a:t>
            </a:r>
            <a:r>
              <a:rPr lang="en-US" sz="3200" dirty="0" smtClean="0"/>
              <a:t>answers </a:t>
            </a:r>
            <a:r>
              <a:rPr lang="en-US" sz="3200" dirty="0"/>
              <a:t>these questions, </a:t>
            </a:r>
            <a:r>
              <a:rPr lang="en-US" sz="3200" dirty="0" smtClean="0"/>
              <a:t>and </a:t>
            </a:r>
            <a:r>
              <a:rPr lang="en-US" sz="3200" dirty="0"/>
              <a:t>many more</a:t>
            </a:r>
            <a:r>
              <a:rPr lang="cs-CZ" sz="3200" dirty="0" smtClean="0"/>
              <a:t>.</a:t>
            </a:r>
            <a:endParaRPr lang="en-US" sz="3200" dirty="0"/>
          </a:p>
        </p:txBody>
      </p:sp>
      <p:sp>
        <p:nvSpPr>
          <p:cNvPr id="5" name="Obdélník 4"/>
          <p:cNvSpPr/>
          <p:nvPr/>
        </p:nvSpPr>
        <p:spPr>
          <a:xfrm>
            <a:off x="480370" y="5517232"/>
            <a:ext cx="8280920" cy="646331"/>
          </a:xfrm>
          <a:prstGeom prst="rect">
            <a:avLst/>
          </a:prstGeom>
        </p:spPr>
        <p:txBody>
          <a:bodyPr wrap="square">
            <a:spAutoFit/>
          </a:bodyPr>
          <a:lstStyle/>
          <a:p>
            <a:r>
              <a:rPr lang="cs-CZ" dirty="0" err="1" smtClean="0"/>
              <a:t>Students</a:t>
            </a:r>
            <a:r>
              <a:rPr lang="cs-CZ" dirty="0" smtClean="0"/>
              <a:t> </a:t>
            </a:r>
            <a:r>
              <a:rPr lang="en-US" dirty="0" smtClean="0"/>
              <a:t>of </a:t>
            </a:r>
            <a:r>
              <a:rPr lang="en-US" dirty="0"/>
              <a:t>sports training, physiotherapy, or sport medicine can use the knowledge of biomechanics in their work.</a:t>
            </a:r>
          </a:p>
        </p:txBody>
      </p:sp>
    </p:spTree>
    <p:extLst>
      <p:ext uri="{BB962C8B-B14F-4D97-AF65-F5344CB8AC3E}">
        <p14:creationId xmlns:p14="http://schemas.microsoft.com/office/powerpoint/2010/main" val="28031432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b="1" dirty="0"/>
              <a:t>Biomechanics as a branch of science</a:t>
            </a:r>
            <a:br>
              <a:rPr lang="en-US" b="1" dirty="0"/>
            </a:br>
            <a:endParaRPr lang="en-US" dirty="0"/>
          </a:p>
        </p:txBody>
      </p:sp>
      <p:sp>
        <p:nvSpPr>
          <p:cNvPr id="3" name="Zástupný symbol pro obsah 2"/>
          <p:cNvSpPr>
            <a:spLocks noGrp="1"/>
          </p:cNvSpPr>
          <p:nvPr>
            <p:ph idx="1"/>
          </p:nvPr>
        </p:nvSpPr>
        <p:spPr/>
        <p:txBody>
          <a:bodyPr>
            <a:normAutofit fontScale="92500"/>
          </a:bodyPr>
          <a:lstStyle/>
          <a:p>
            <a:pPr marL="0" indent="0">
              <a:buNone/>
            </a:pPr>
            <a:r>
              <a:rPr lang="en-US" dirty="0"/>
              <a:t>Looking into on-line scientific databases, we find several journals with „biomechanics“ in their title:</a:t>
            </a:r>
          </a:p>
          <a:p>
            <a:r>
              <a:rPr lang="en-US" sz="2600" i="1" dirty="0"/>
              <a:t>Sports Biomechanics, </a:t>
            </a:r>
            <a:endParaRPr lang="cs-CZ" sz="2600" i="1" dirty="0" smtClean="0"/>
          </a:p>
          <a:p>
            <a:r>
              <a:rPr lang="en-US" sz="2600" i="1" dirty="0" smtClean="0"/>
              <a:t>Journal </a:t>
            </a:r>
            <a:r>
              <a:rPr lang="en-US" sz="2600" i="1" dirty="0"/>
              <a:t>of Biomechanics, </a:t>
            </a:r>
            <a:endParaRPr lang="cs-CZ" sz="2600" i="1" dirty="0" smtClean="0"/>
          </a:p>
          <a:p>
            <a:r>
              <a:rPr lang="en-US" sz="2600" i="1" dirty="0" smtClean="0"/>
              <a:t>Journal </a:t>
            </a:r>
            <a:r>
              <a:rPr lang="en-US" sz="2600" i="1" dirty="0"/>
              <a:t>of Applied Biomechanics, </a:t>
            </a:r>
            <a:endParaRPr lang="cs-CZ" sz="2600" i="1" dirty="0" smtClean="0"/>
          </a:p>
          <a:p>
            <a:r>
              <a:rPr lang="en-US" sz="2600" i="1" dirty="0" smtClean="0"/>
              <a:t>Journal </a:t>
            </a:r>
            <a:r>
              <a:rPr lang="en-US" sz="2600" i="1" dirty="0"/>
              <a:t>of Biomechanical Engineering, </a:t>
            </a:r>
            <a:endParaRPr lang="cs-CZ" sz="2600" i="1" dirty="0" smtClean="0"/>
          </a:p>
          <a:p>
            <a:r>
              <a:rPr lang="en-US" sz="2600" i="1" dirty="0" smtClean="0"/>
              <a:t>Clinical </a:t>
            </a:r>
            <a:r>
              <a:rPr lang="en-US" sz="2600" i="1" dirty="0"/>
              <a:t>Biomechanics, </a:t>
            </a:r>
            <a:endParaRPr lang="cs-CZ" sz="2600" i="1" dirty="0" smtClean="0"/>
          </a:p>
          <a:p>
            <a:r>
              <a:rPr lang="en-US" sz="2600" i="1" dirty="0" smtClean="0"/>
              <a:t>Applied </a:t>
            </a:r>
            <a:r>
              <a:rPr lang="en-US" sz="2600" i="1" dirty="0"/>
              <a:t>Bionics and Biomechanics, </a:t>
            </a:r>
            <a:endParaRPr lang="cs-CZ" sz="2600" i="1" dirty="0" smtClean="0"/>
          </a:p>
          <a:p>
            <a:r>
              <a:rPr lang="en-US" sz="2600" i="1" dirty="0" smtClean="0"/>
              <a:t>Computer </a:t>
            </a:r>
            <a:r>
              <a:rPr lang="en-US" sz="2600" i="1" dirty="0"/>
              <a:t>methods in Biomechanics and Biomedical </a:t>
            </a:r>
            <a:r>
              <a:rPr lang="en-US" sz="2600" i="1" dirty="0" smtClean="0"/>
              <a:t>Engineering</a:t>
            </a:r>
            <a:endParaRPr lang="en-US" sz="2600" dirty="0"/>
          </a:p>
        </p:txBody>
      </p:sp>
      <p:sp>
        <p:nvSpPr>
          <p:cNvPr id="4" name="Obdélník 3"/>
          <p:cNvSpPr/>
          <p:nvPr/>
        </p:nvSpPr>
        <p:spPr>
          <a:xfrm>
            <a:off x="236722" y="6021288"/>
            <a:ext cx="8907278" cy="646331"/>
          </a:xfrm>
          <a:prstGeom prst="rect">
            <a:avLst/>
          </a:prstGeom>
        </p:spPr>
        <p:txBody>
          <a:bodyPr wrap="square">
            <a:spAutoFit/>
          </a:bodyPr>
          <a:lstStyle/>
          <a:p>
            <a:r>
              <a:rPr lang="en-US" dirty="0"/>
              <a:t>Biomechanics is not focused only on sports or on human (or animal) motion. In some of </a:t>
            </a:r>
            <a:r>
              <a:rPr lang="en-US" dirty="0" smtClean="0"/>
              <a:t>articles </a:t>
            </a:r>
            <a:r>
              <a:rPr lang="en-US" dirty="0"/>
              <a:t>you can find information on plant biomechanics, the biomechanics of blood flow, etc.</a:t>
            </a:r>
          </a:p>
        </p:txBody>
      </p:sp>
    </p:spTree>
    <p:extLst>
      <p:ext uri="{BB962C8B-B14F-4D97-AF65-F5344CB8AC3E}">
        <p14:creationId xmlns:p14="http://schemas.microsoft.com/office/powerpoint/2010/main" val="3116698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Definitions</a:t>
            </a:r>
            <a:endParaRPr lang="en-US" dirty="0"/>
          </a:p>
        </p:txBody>
      </p:sp>
      <p:sp>
        <p:nvSpPr>
          <p:cNvPr id="3" name="Zástupný symbol pro obsah 2"/>
          <p:cNvSpPr>
            <a:spLocks noGrp="1"/>
          </p:cNvSpPr>
          <p:nvPr>
            <p:ph idx="1"/>
          </p:nvPr>
        </p:nvSpPr>
        <p:spPr>
          <a:xfrm>
            <a:off x="539552" y="1268760"/>
            <a:ext cx="8229600" cy="1108720"/>
          </a:xfrm>
        </p:spPr>
        <p:style>
          <a:lnRef idx="1">
            <a:schemeClr val="accent3"/>
          </a:lnRef>
          <a:fillRef idx="2">
            <a:schemeClr val="accent3"/>
          </a:fillRef>
          <a:effectRef idx="1">
            <a:schemeClr val="accent3"/>
          </a:effectRef>
          <a:fontRef idx="minor">
            <a:schemeClr val="dk1"/>
          </a:fontRef>
        </p:style>
        <p:txBody>
          <a:bodyPr/>
          <a:lstStyle/>
          <a:p>
            <a:pPr marL="0" indent="0" algn="ctr">
              <a:buNone/>
            </a:pPr>
            <a:r>
              <a:rPr lang="en-US" b="1" dirty="0"/>
              <a:t>Biomechanics studies forces and their impact on living systems.</a:t>
            </a:r>
            <a:endParaRPr lang="en-US" dirty="0"/>
          </a:p>
        </p:txBody>
      </p:sp>
      <p:sp>
        <p:nvSpPr>
          <p:cNvPr id="4" name="Zástupný symbol pro obsah 2"/>
          <p:cNvSpPr txBox="1">
            <a:spLocks/>
          </p:cNvSpPr>
          <p:nvPr/>
        </p:nvSpPr>
        <p:spPr>
          <a:xfrm>
            <a:off x="549412" y="2564904"/>
            <a:ext cx="8229600" cy="1108720"/>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marL="0" indent="0" algn="ctr">
              <a:buNone/>
            </a:pPr>
            <a:r>
              <a:rPr lang="en-US" b="1" dirty="0"/>
              <a:t>Human biomechanics is a branch of science studying the impact of internal and external forces on human body.</a:t>
            </a:r>
            <a:endParaRPr lang="en-US" dirty="0"/>
          </a:p>
        </p:txBody>
      </p:sp>
      <p:sp>
        <p:nvSpPr>
          <p:cNvPr id="5" name="Zástupný symbol pro obsah 2"/>
          <p:cNvSpPr txBox="1">
            <a:spLocks/>
          </p:cNvSpPr>
          <p:nvPr/>
        </p:nvSpPr>
        <p:spPr>
          <a:xfrm>
            <a:off x="565192" y="3933056"/>
            <a:ext cx="8229600" cy="1108720"/>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marL="0" indent="0" algn="ctr">
              <a:buNone/>
            </a:pPr>
            <a:r>
              <a:rPr lang="en-US" b="1" dirty="0"/>
              <a:t>Biomechanics of sport</a:t>
            </a:r>
            <a:r>
              <a:rPr lang="en-US" b="1" baseline="30000" dirty="0"/>
              <a:t>1</a:t>
            </a:r>
            <a:r>
              <a:rPr lang="en-US" b="1" dirty="0"/>
              <a:t> and physical exercise</a:t>
            </a:r>
            <a:r>
              <a:rPr lang="en-US" b="1" baseline="30000" dirty="0"/>
              <a:t>2</a:t>
            </a:r>
            <a:r>
              <a:rPr lang="en-US" b="1" dirty="0"/>
              <a:t> studies forces and their impact on human body during physical exercise and sport.</a:t>
            </a:r>
            <a:endParaRPr lang="en-US" dirty="0"/>
          </a:p>
        </p:txBody>
      </p:sp>
      <p:sp>
        <p:nvSpPr>
          <p:cNvPr id="6" name="TextovéPole 5"/>
          <p:cNvSpPr txBox="1"/>
          <p:nvPr/>
        </p:nvSpPr>
        <p:spPr>
          <a:xfrm>
            <a:off x="696368" y="5229200"/>
            <a:ext cx="7967248" cy="1661993"/>
          </a:xfrm>
          <a:prstGeom prst="rect">
            <a:avLst/>
          </a:prstGeom>
          <a:noFill/>
        </p:spPr>
        <p:txBody>
          <a:bodyPr wrap="square" rtlCol="0">
            <a:spAutoFit/>
          </a:bodyPr>
          <a:lstStyle/>
          <a:p>
            <a:r>
              <a:rPr lang="en-US" sz="1600" baseline="30000" dirty="0"/>
              <a:t>1</a:t>
            </a:r>
            <a:r>
              <a:rPr lang="en-US" sz="1600" dirty="0"/>
              <a:t> By sport it is meant an organized, competitive, fun activity, requiring skills, ability, determination, strategy, and fair play, in which the winner can be determined by objective means within a firm set of rules. </a:t>
            </a:r>
          </a:p>
          <a:p>
            <a:r>
              <a:rPr lang="en-US" sz="1600" baseline="30000" dirty="0"/>
              <a:t>2</a:t>
            </a:r>
            <a:r>
              <a:rPr lang="en-US" sz="1600" dirty="0"/>
              <a:t> By physical exercise it is meant any intentional physical activity which enhances or maintains physical fitness, performance, health, or wellness.</a:t>
            </a:r>
          </a:p>
          <a:p>
            <a:endParaRPr lang="en-US" dirty="0"/>
          </a:p>
        </p:txBody>
      </p:sp>
    </p:spTree>
    <p:extLst>
      <p:ext uri="{BB962C8B-B14F-4D97-AF65-F5344CB8AC3E}">
        <p14:creationId xmlns:p14="http://schemas.microsoft.com/office/powerpoint/2010/main" val="10506520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b="1" dirty="0"/>
              <a:t>What are the goals of biomechanics of sport and physical exercise?</a:t>
            </a:r>
          </a:p>
        </p:txBody>
      </p:sp>
      <p:sp>
        <p:nvSpPr>
          <p:cNvPr id="3" name="Zástupný symbol pro obsah 2"/>
          <p:cNvSpPr>
            <a:spLocks noGrp="1"/>
          </p:cNvSpPr>
          <p:nvPr>
            <p:ph idx="1"/>
          </p:nvPr>
        </p:nvSpPr>
        <p:spPr>
          <a:xfrm>
            <a:off x="467544" y="1556792"/>
            <a:ext cx="8229600" cy="1540768"/>
          </a:xfrm>
        </p:spPr>
        <p:style>
          <a:lnRef idx="1">
            <a:schemeClr val="accent3"/>
          </a:lnRef>
          <a:fillRef idx="2">
            <a:schemeClr val="accent3"/>
          </a:fillRef>
          <a:effectRef idx="1">
            <a:schemeClr val="accent3"/>
          </a:effectRef>
          <a:fontRef idx="minor">
            <a:schemeClr val="dk1"/>
          </a:fontRef>
        </p:style>
        <p:txBody>
          <a:bodyPr>
            <a:normAutofit/>
          </a:bodyPr>
          <a:lstStyle/>
          <a:p>
            <a:pPr marL="0" indent="0" algn="ctr">
              <a:buNone/>
            </a:pPr>
            <a:r>
              <a:rPr lang="en-US" sz="2800" b="1" dirty="0"/>
              <a:t>The major goal of biomechanics of sport and physical exercise is to improve performance in given sport or physical exercise.</a:t>
            </a:r>
            <a:endParaRPr lang="en-US" sz="2800" dirty="0"/>
          </a:p>
        </p:txBody>
      </p:sp>
      <p:sp>
        <p:nvSpPr>
          <p:cNvPr id="4" name="Obdélník 3"/>
          <p:cNvSpPr/>
          <p:nvPr/>
        </p:nvSpPr>
        <p:spPr>
          <a:xfrm>
            <a:off x="858151" y="3284984"/>
            <a:ext cx="7704856" cy="138499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spcBef>
                <a:spcPct val="20000"/>
              </a:spcBef>
            </a:pPr>
            <a:r>
              <a:rPr lang="en-US" sz="2800" b="1" dirty="0"/>
              <a:t>The secondary goal of sport biomechanics is to provide recommendations for injury prevention and rehabilitation.</a:t>
            </a:r>
            <a:endParaRPr lang="en-US" sz="2800" b="1" dirty="0">
              <a:solidFill>
                <a:schemeClr val="dk1"/>
              </a:solidFill>
            </a:endParaRPr>
          </a:p>
        </p:txBody>
      </p:sp>
      <p:sp>
        <p:nvSpPr>
          <p:cNvPr id="5" name="Obdélník 4"/>
          <p:cNvSpPr/>
          <p:nvPr/>
        </p:nvSpPr>
        <p:spPr>
          <a:xfrm>
            <a:off x="962216" y="4941168"/>
            <a:ext cx="7488832" cy="1077218"/>
          </a:xfrm>
          <a:prstGeom prst="rect">
            <a:avLst/>
          </a:prstGeom>
        </p:spPr>
        <p:txBody>
          <a:bodyPr wrap="square">
            <a:spAutoFit/>
          </a:bodyPr>
          <a:lstStyle/>
          <a:p>
            <a:pPr algn="ctr"/>
            <a:r>
              <a:rPr lang="en-US" sz="1600" dirty="0"/>
              <a:t>In a wider context the goal of biomechanics of sport and physical exercise is also to increase physical fitness. For instance the correct biomechanics of running allows athletes to carry out regular physical exercise for long enough periods of time without being seriously limited by injuries and their consequences.</a:t>
            </a:r>
          </a:p>
        </p:txBody>
      </p:sp>
    </p:spTree>
    <p:extLst>
      <p:ext uri="{BB962C8B-B14F-4D97-AF65-F5344CB8AC3E}">
        <p14:creationId xmlns:p14="http://schemas.microsoft.com/office/powerpoint/2010/main" val="12768451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b="1" dirty="0"/>
              <a:t>How can biomechanics </a:t>
            </a:r>
            <a:r>
              <a:rPr lang="en-US" b="1" dirty="0" err="1"/>
              <a:t>fulfil</a:t>
            </a:r>
            <a:r>
              <a:rPr lang="en-US" b="1" dirty="0"/>
              <a:t> its goals?</a:t>
            </a:r>
            <a:br>
              <a:rPr lang="en-US" b="1" dirty="0"/>
            </a:br>
            <a:endParaRPr lang="en-US" dirty="0"/>
          </a:p>
        </p:txBody>
      </p:sp>
      <p:sp>
        <p:nvSpPr>
          <p:cNvPr id="3" name="Zástupný symbol pro obsah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endParaRPr lang="en-US" b="1" smtClean="0"/>
          </a:p>
          <a:p>
            <a:endParaRPr lang="en-US" b="1" smtClean="0"/>
          </a:p>
          <a:p>
            <a:r>
              <a:rPr lang="en-US" sz="4000" b="1" smtClean="0"/>
              <a:t>Technique Improvement</a:t>
            </a:r>
          </a:p>
          <a:p>
            <a:r>
              <a:rPr lang="en-US" sz="4000" b="1" smtClean="0"/>
              <a:t>Equipment Improvement</a:t>
            </a:r>
          </a:p>
          <a:p>
            <a:r>
              <a:rPr lang="en-US" sz="4000" b="1" smtClean="0"/>
              <a:t>Training Improvement</a:t>
            </a:r>
          </a:p>
          <a:p>
            <a:pPr marL="0" indent="0">
              <a:buNone/>
            </a:pPr>
            <a:endParaRPr lang="en-US" b="1"/>
          </a:p>
        </p:txBody>
      </p:sp>
    </p:spTree>
    <p:extLst>
      <p:ext uri="{BB962C8B-B14F-4D97-AF65-F5344CB8AC3E}">
        <p14:creationId xmlns:p14="http://schemas.microsoft.com/office/powerpoint/2010/main" val="15378929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err="1"/>
              <a:t>Technique</a:t>
            </a:r>
            <a:r>
              <a:rPr lang="cs-CZ" b="1" dirty="0"/>
              <a:t> </a:t>
            </a:r>
            <a:r>
              <a:rPr lang="cs-CZ" b="1" dirty="0" err="1"/>
              <a:t>Improvement</a:t>
            </a:r>
            <a:r>
              <a:rPr lang="cs-CZ" b="1" dirty="0"/>
              <a:t/>
            </a:r>
            <a:br>
              <a:rPr lang="cs-CZ" b="1" dirty="0"/>
            </a:br>
            <a:endParaRPr lang="en-US" dirty="0"/>
          </a:p>
        </p:txBody>
      </p:sp>
      <p:sp>
        <p:nvSpPr>
          <p:cNvPr id="3" name="Zástupný symbol pro obsah 2"/>
          <p:cNvSpPr>
            <a:spLocks noGrp="1"/>
          </p:cNvSpPr>
          <p:nvPr>
            <p:ph idx="1"/>
          </p:nvPr>
        </p:nvSpPr>
        <p:spPr>
          <a:xfrm>
            <a:off x="457200" y="1600201"/>
            <a:ext cx="8229600" cy="1612776"/>
          </a:xfrm>
        </p:spPr>
        <p:style>
          <a:lnRef idx="1">
            <a:schemeClr val="accent3"/>
          </a:lnRef>
          <a:fillRef idx="2">
            <a:schemeClr val="accent3"/>
          </a:fillRef>
          <a:effectRef idx="1">
            <a:schemeClr val="accent3"/>
          </a:effectRef>
          <a:fontRef idx="minor">
            <a:schemeClr val="dk1"/>
          </a:fontRef>
        </p:style>
        <p:txBody>
          <a:bodyPr/>
          <a:lstStyle/>
          <a:p>
            <a:pPr marL="0" indent="0" algn="ctr">
              <a:buNone/>
            </a:pPr>
            <a:r>
              <a:rPr lang="en-US" b="1" dirty="0"/>
              <a:t>With the use of biomechanics it is possible to specify motor actions or positions that can increase sport performance.</a:t>
            </a:r>
            <a:endParaRPr lang="en-US" dirty="0"/>
          </a:p>
        </p:txBody>
      </p:sp>
      <p:sp>
        <p:nvSpPr>
          <p:cNvPr id="4" name="Obdélník 3"/>
          <p:cNvSpPr/>
          <p:nvPr/>
        </p:nvSpPr>
        <p:spPr>
          <a:xfrm>
            <a:off x="107504" y="5805264"/>
            <a:ext cx="8928992" cy="646331"/>
          </a:xfrm>
          <a:prstGeom prst="rect">
            <a:avLst/>
          </a:prstGeom>
        </p:spPr>
        <p:txBody>
          <a:bodyPr wrap="square">
            <a:spAutoFit/>
          </a:bodyPr>
          <a:lstStyle/>
          <a:p>
            <a:r>
              <a:rPr lang="en-US" b="1" dirty="0"/>
              <a:t>Sport technique is a physical action of an athlete which leads to the best possible execution of a physical motion, in conformity with a required task of a given sporting event.</a:t>
            </a:r>
            <a:endParaRPr lang="en-US" dirty="0"/>
          </a:p>
        </p:txBody>
      </p:sp>
      <p:sp>
        <p:nvSpPr>
          <p:cNvPr id="5" name="Obdélník 4"/>
          <p:cNvSpPr/>
          <p:nvPr/>
        </p:nvSpPr>
        <p:spPr>
          <a:xfrm>
            <a:off x="1043608" y="3429000"/>
            <a:ext cx="7128792" cy="2308324"/>
          </a:xfrm>
          <a:prstGeom prst="rect">
            <a:avLst/>
          </a:prstGeom>
        </p:spPr>
        <p:txBody>
          <a:bodyPr wrap="square">
            <a:spAutoFit/>
          </a:bodyPr>
          <a:lstStyle/>
          <a:p>
            <a:pPr marL="285750" indent="-285750">
              <a:buFont typeface="Arial" pitchFamily="34" charset="0"/>
              <a:buChar char="•"/>
            </a:pPr>
            <a:r>
              <a:rPr lang="en-US" dirty="0"/>
              <a:t>Improvement of technique with the help of biomechanics can be used by teachers and coaches to correct </a:t>
            </a:r>
            <a:r>
              <a:rPr lang="en-US" dirty="0" smtClean="0"/>
              <a:t>movements </a:t>
            </a:r>
            <a:r>
              <a:rPr lang="en-US" dirty="0"/>
              <a:t>of students or </a:t>
            </a:r>
            <a:r>
              <a:rPr lang="en-US" dirty="0" smtClean="0"/>
              <a:t>athletes</a:t>
            </a:r>
            <a:r>
              <a:rPr lang="cs-CZ" dirty="0" smtClean="0"/>
              <a:t> – </a:t>
            </a:r>
            <a:r>
              <a:rPr lang="en-US" dirty="0" smtClean="0"/>
              <a:t>qualitative analysis.</a:t>
            </a:r>
            <a:r>
              <a:rPr lang="cs-CZ" dirty="0" smtClean="0"/>
              <a:t> </a:t>
            </a:r>
            <a:r>
              <a:rPr lang="en-US" dirty="0" smtClean="0"/>
              <a:t>Example – three recommendations to help the gymnast execute somersault correctly</a:t>
            </a:r>
            <a:r>
              <a:rPr lang="cs-CZ" dirty="0" smtClean="0"/>
              <a:t>.</a:t>
            </a:r>
          </a:p>
          <a:p>
            <a:pPr marL="285750" indent="-285750">
              <a:buFont typeface="Arial" pitchFamily="34" charset="0"/>
              <a:buChar char="•"/>
            </a:pPr>
            <a:r>
              <a:rPr lang="en-US" dirty="0" smtClean="0"/>
              <a:t> </a:t>
            </a:r>
            <a:r>
              <a:rPr lang="en-US" dirty="0"/>
              <a:t>Moreover, research workers in the field of biomechanics may develop a new and more effective technique for better execution of a sport </a:t>
            </a:r>
            <a:r>
              <a:rPr lang="en-US" dirty="0" smtClean="0"/>
              <a:t>motion</a:t>
            </a:r>
            <a:r>
              <a:rPr lang="cs-CZ" dirty="0" smtClean="0"/>
              <a:t> – </a:t>
            </a:r>
            <a:r>
              <a:rPr lang="en-US" dirty="0" smtClean="0"/>
              <a:t>quantitative</a:t>
            </a:r>
            <a:r>
              <a:rPr lang="cs-CZ" dirty="0" smtClean="0"/>
              <a:t> </a:t>
            </a:r>
            <a:r>
              <a:rPr lang="en-US" dirty="0" smtClean="0"/>
              <a:t>analysis. </a:t>
            </a:r>
            <a:r>
              <a:rPr lang="cs-CZ" dirty="0" smtClean="0"/>
              <a:t> </a:t>
            </a:r>
            <a:r>
              <a:rPr lang="en-US" dirty="0" smtClean="0"/>
              <a:t>Example</a:t>
            </a:r>
            <a:r>
              <a:rPr lang="cs-CZ" dirty="0" smtClean="0"/>
              <a:t> - </a:t>
            </a:r>
            <a:r>
              <a:rPr lang="en-US" dirty="0"/>
              <a:t>stance position is a factor that affects the mechanical performance of taekwondo athletes’ kicks</a:t>
            </a:r>
            <a:endParaRPr lang="en-US" i="1" dirty="0"/>
          </a:p>
        </p:txBody>
      </p:sp>
    </p:spTree>
    <p:extLst>
      <p:ext uri="{BB962C8B-B14F-4D97-AF65-F5344CB8AC3E}">
        <p14:creationId xmlns:p14="http://schemas.microsoft.com/office/powerpoint/2010/main" val="7636735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b="1" smtClean="0"/>
              <a:t>Equipment Improvement</a:t>
            </a:r>
            <a:br>
              <a:rPr lang="en-US" b="1" smtClean="0"/>
            </a:br>
            <a:endParaRPr lang="en-US"/>
          </a:p>
        </p:txBody>
      </p:sp>
      <p:sp>
        <p:nvSpPr>
          <p:cNvPr id="3" name="Zástupný symbol pro obsah 2"/>
          <p:cNvSpPr>
            <a:spLocks noGrp="1"/>
          </p:cNvSpPr>
          <p:nvPr>
            <p:ph idx="1"/>
          </p:nvPr>
        </p:nvSpPr>
        <p:spPr>
          <a:xfrm>
            <a:off x="457200" y="1600201"/>
            <a:ext cx="8229600" cy="1540768"/>
          </a:xfrm>
        </p:spPr>
        <p:style>
          <a:lnRef idx="1">
            <a:schemeClr val="accent3"/>
          </a:lnRef>
          <a:fillRef idx="2">
            <a:schemeClr val="accent3"/>
          </a:fillRef>
          <a:effectRef idx="1">
            <a:schemeClr val="accent3"/>
          </a:effectRef>
          <a:fontRef idx="minor">
            <a:schemeClr val="dk1"/>
          </a:fontRef>
        </p:style>
        <p:txBody>
          <a:bodyPr>
            <a:normAutofit/>
          </a:bodyPr>
          <a:lstStyle/>
          <a:p>
            <a:pPr marL="0" indent="0" algn="ctr">
              <a:buNone/>
            </a:pPr>
            <a:r>
              <a:rPr lang="en-US" dirty="0"/>
              <a:t>Use of biomechanics can also lead to a better look and better functioning of sport equipment.</a:t>
            </a:r>
          </a:p>
        </p:txBody>
      </p:sp>
      <p:sp>
        <p:nvSpPr>
          <p:cNvPr id="4" name="Obdélník 3"/>
          <p:cNvSpPr/>
          <p:nvPr/>
        </p:nvSpPr>
        <p:spPr>
          <a:xfrm>
            <a:off x="1296127" y="3696565"/>
            <a:ext cx="6840760" cy="646331"/>
          </a:xfrm>
          <a:prstGeom prst="rect">
            <a:avLst/>
          </a:prstGeom>
        </p:spPr>
        <p:txBody>
          <a:bodyPr wrap="square">
            <a:spAutoFit/>
          </a:bodyPr>
          <a:lstStyle/>
          <a:p>
            <a:pPr algn="ctr"/>
            <a:r>
              <a:rPr lang="en-US" dirty="0"/>
              <a:t>Sophisticated sport equipment gives advantage to both elite and recreational athletes.</a:t>
            </a:r>
          </a:p>
        </p:txBody>
      </p:sp>
      <p:sp>
        <p:nvSpPr>
          <p:cNvPr id="5" name="TextovéPole 4"/>
          <p:cNvSpPr txBox="1"/>
          <p:nvPr/>
        </p:nvSpPr>
        <p:spPr>
          <a:xfrm>
            <a:off x="1296127" y="5379801"/>
            <a:ext cx="7020289" cy="369332"/>
          </a:xfrm>
          <a:prstGeom prst="rect">
            <a:avLst/>
          </a:prstGeom>
          <a:noFill/>
        </p:spPr>
        <p:txBody>
          <a:bodyPr wrap="square" rtlCol="0">
            <a:spAutoFit/>
          </a:bodyPr>
          <a:lstStyle/>
          <a:p>
            <a:r>
              <a:rPr lang="en-US" smtClean="0"/>
              <a:t>Example: New vaulting table, swimming suit, javelin et al.</a:t>
            </a:r>
            <a:endParaRPr lang="en-US"/>
          </a:p>
        </p:txBody>
      </p:sp>
    </p:spTree>
    <p:extLst>
      <p:ext uri="{BB962C8B-B14F-4D97-AF65-F5344CB8AC3E}">
        <p14:creationId xmlns:p14="http://schemas.microsoft.com/office/powerpoint/2010/main" val="172265029"/>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157</TotalTime>
  <Words>793</Words>
  <Application>Microsoft Office PowerPoint</Application>
  <PresentationFormat>Předvádění na obrazovce (4:3)</PresentationFormat>
  <Paragraphs>88</Paragraphs>
  <Slides>15</Slides>
  <Notes>1</Notes>
  <HiddenSlides>0</HiddenSlides>
  <MMClips>0</MMClips>
  <ScaleCrop>false</ScaleCrop>
  <HeadingPairs>
    <vt:vector size="4" baseType="variant">
      <vt:variant>
        <vt:lpstr>Motiv</vt:lpstr>
      </vt:variant>
      <vt:variant>
        <vt:i4>1</vt:i4>
      </vt:variant>
      <vt:variant>
        <vt:lpstr>Nadpisy snímků</vt:lpstr>
      </vt:variant>
      <vt:variant>
        <vt:i4>15</vt:i4>
      </vt:variant>
    </vt:vector>
  </HeadingPairs>
  <TitlesOfParts>
    <vt:vector size="16" baseType="lpstr">
      <vt:lpstr>Motiv systému Office</vt:lpstr>
      <vt:lpstr>Biomechanics 1</vt:lpstr>
      <vt:lpstr>Importance of Biomechanics Studies </vt:lpstr>
      <vt:lpstr>Prezentace aplikace PowerPoint</vt:lpstr>
      <vt:lpstr>Biomechanics as a branch of science </vt:lpstr>
      <vt:lpstr>Definitions</vt:lpstr>
      <vt:lpstr>What are the goals of biomechanics of sport and physical exercise?</vt:lpstr>
      <vt:lpstr>How can biomechanics fulfil its goals? </vt:lpstr>
      <vt:lpstr>Technique Improvement </vt:lpstr>
      <vt:lpstr>Equipment Improvement </vt:lpstr>
      <vt:lpstr>Training Improvement </vt:lpstr>
      <vt:lpstr>Injury Prevention</vt:lpstr>
      <vt:lpstr>Injury reduction through changes to equipment function</vt:lpstr>
      <vt:lpstr>Branches of mechanics divided according to the nature of studied objects, and the division of rigid body mechanics.</vt:lpstr>
      <vt:lpstr>Elementary quantities and units of measurement used in mechanics </vt:lpstr>
      <vt:lpstr>Thank you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Biomechanics 1</dc:title>
  <cp:lastModifiedBy>OU</cp:lastModifiedBy>
  <cp:revision>3</cp:revision>
  <dcterms:modified xsi:type="dcterms:W3CDTF">2012-08-21T08:02:22Z</dcterms:modified>
</cp:coreProperties>
</file>