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6" r:id="rId2"/>
    <p:sldId id="275" r:id="rId3"/>
    <p:sldId id="276" r:id="rId4"/>
    <p:sldId id="277" r:id="rId5"/>
    <p:sldId id="278" r:id="rId6"/>
    <p:sldId id="279" r:id="rId7"/>
    <p:sldId id="280" r:id="rId8"/>
    <p:sldId id="281" r:id="rId9"/>
    <p:sldId id="283" r:id="rId10"/>
    <p:sldId id="284" r:id="rId11"/>
    <p:sldId id="274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797B46-57C4-40E3-8C48-3CDCE6DC5BBA}" type="datetimeFigureOut">
              <a:rPr lang="en-US" smtClean="0"/>
              <a:pPr/>
              <a:t>8/27/2012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0A43B7-F3A1-47FD-9C63-89865ED613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412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F2B797-06B5-44AA-A4C5-F0044CD37BE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27.8.2012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2909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27.8.2012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8402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27.8.2012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4531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27.8.2012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6544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27.8.2012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3556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27.8.2012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1579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27.8.2012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4539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27.8.2012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4891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27.8.2012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2661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27.8.2012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7392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27.8.2012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9325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pPr/>
              <a:t>27.8.2012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7708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7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908720"/>
            <a:ext cx="6262464" cy="147002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Biomechanics</a:t>
            </a:r>
            <a:r>
              <a:rPr lang="cs-CZ" dirty="0" smtClean="0"/>
              <a:t> 4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84201" y="2852936"/>
            <a:ext cx="5720680" cy="648072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/>
              <a:t>Kinematics</a:t>
            </a:r>
            <a:r>
              <a:rPr lang="cs-CZ" b="1" dirty="0" smtClean="0"/>
              <a:t> 1</a:t>
            </a:r>
            <a:endParaRPr lang="cs-CZ" b="1" dirty="0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1547664" y="6080720"/>
            <a:ext cx="4032250" cy="457200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Projekt: Cizí </a:t>
            </a:r>
            <a:r>
              <a:rPr lang="cs-CZ" dirty="0"/>
              <a:t>jazyky v </a:t>
            </a:r>
            <a:r>
              <a:rPr lang="cs-CZ" dirty="0" err="1" smtClean="0"/>
              <a:t>kinantropologii</a:t>
            </a:r>
            <a:r>
              <a:rPr lang="cs-CZ" dirty="0" smtClean="0"/>
              <a:t> - </a:t>
            </a:r>
            <a:r>
              <a:rPr lang="cs-CZ" dirty="0"/>
              <a:t>CZ.1.07/2.2.00/15.0199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5085184"/>
            <a:ext cx="1473474" cy="1224136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2627784" y="4170043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Daniel </a:t>
            </a:r>
            <a:r>
              <a:rPr lang="cs-CZ" dirty="0" err="1" smtClean="0"/>
              <a:t>Jandačka</a:t>
            </a:r>
            <a:r>
              <a:rPr lang="cs-CZ" dirty="0" smtClean="0"/>
              <a:t>, PhD.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872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err="1"/>
              <a:t>Displacement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2474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/>
              <a:t>Displacement is the shortest distance in the specific direction from the initial to the final position of a body’s motion.</a:t>
            </a:r>
            <a:endParaRPr lang="en-US" sz="2400" dirty="0"/>
          </a:p>
        </p:txBody>
      </p:sp>
      <p:sp>
        <p:nvSpPr>
          <p:cNvPr id="4" name="Obdélník 3"/>
          <p:cNvSpPr/>
          <p:nvPr/>
        </p:nvSpPr>
        <p:spPr>
          <a:xfrm>
            <a:off x="2271200" y="324985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/>
              <a:t>Displacement is a vector with both the length and direction.</a:t>
            </a:r>
          </a:p>
        </p:txBody>
      </p:sp>
      <p:sp>
        <p:nvSpPr>
          <p:cNvPr id="5" name="Obdélník 4"/>
          <p:cNvSpPr/>
          <p:nvPr/>
        </p:nvSpPr>
        <p:spPr>
          <a:xfrm>
            <a:off x="1547664" y="4211796"/>
            <a:ext cx="62316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The unit of measure is </a:t>
            </a:r>
            <a:r>
              <a:rPr lang="en-US" dirty="0" err="1"/>
              <a:t>metre</a:t>
            </a:r>
            <a:r>
              <a:rPr lang="en-US" dirty="0"/>
              <a:t> (m) and the symbol used is </a:t>
            </a:r>
            <a:r>
              <a:rPr lang="en-US" b="1" i="1" dirty="0"/>
              <a:t>d</a:t>
            </a:r>
            <a:r>
              <a:rPr lang="en-US" dirty="0"/>
              <a:t>.</a:t>
            </a:r>
          </a:p>
        </p:txBody>
      </p:sp>
      <p:pic>
        <p:nvPicPr>
          <p:cNvPr id="6" name="Picture 2" descr="C:\Jandys\KTV\Biomechanika\Prezentace_Brno\Biomechanics Presentation\book-1\book-1\images\16\obr0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867827"/>
            <a:ext cx="1519856" cy="1906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639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7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2564904"/>
            <a:ext cx="6262464" cy="147002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Thank you for your attention</a:t>
            </a:r>
            <a:endParaRPr lang="cs-CZ" dirty="0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1547664" y="6080720"/>
            <a:ext cx="4032250" cy="457200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Projekt: Cizí </a:t>
            </a:r>
            <a:r>
              <a:rPr lang="cs-CZ" dirty="0"/>
              <a:t>jazyky v </a:t>
            </a:r>
            <a:r>
              <a:rPr lang="cs-CZ" dirty="0" err="1" smtClean="0"/>
              <a:t>kinantropologii</a:t>
            </a:r>
            <a:r>
              <a:rPr lang="cs-CZ" dirty="0" smtClean="0"/>
              <a:t> - </a:t>
            </a:r>
            <a:r>
              <a:rPr lang="cs-CZ" dirty="0"/>
              <a:t>CZ.1.07/2.2.00/15.0199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5085184"/>
            <a:ext cx="1473474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054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467544" y="1628800"/>
            <a:ext cx="8136904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Kinematics describes the motion of bodies</a:t>
            </a:r>
            <a:endParaRPr lang="en-US" sz="3200" dirty="0"/>
          </a:p>
        </p:txBody>
      </p:sp>
      <p:sp>
        <p:nvSpPr>
          <p:cNvPr id="5" name="Obdélník 4"/>
          <p:cNvSpPr/>
          <p:nvPr/>
        </p:nvSpPr>
        <p:spPr>
          <a:xfrm>
            <a:off x="899592" y="3284984"/>
            <a:ext cx="748883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In sport and physical exercise we need to describe motor skills for the </a:t>
            </a:r>
            <a:r>
              <a:rPr lang="cs-CZ" sz="2000" dirty="0" smtClean="0"/>
              <a:t>	</a:t>
            </a:r>
            <a:r>
              <a:rPr lang="en-US" sz="2000" dirty="0" smtClean="0"/>
              <a:t>purposes of teaching, training and skills evaluation.</a:t>
            </a:r>
            <a:endParaRPr lang="cs-CZ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Moreover, the results in many sport </a:t>
            </a:r>
            <a:r>
              <a:rPr lang="cs-CZ" sz="2000" dirty="0" err="1" smtClean="0"/>
              <a:t>disciplnes</a:t>
            </a:r>
            <a:r>
              <a:rPr lang="en-US" sz="2000" dirty="0" smtClean="0"/>
              <a:t> actually have the form of kinematic measures.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115616" y="836712"/>
            <a:ext cx="4176464" cy="10772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b="1" dirty="0" smtClean="0"/>
              <a:t>Motion is the process of changing position.</a:t>
            </a:r>
            <a:endParaRPr lang="cs-CZ" sz="3200" dirty="0"/>
          </a:p>
        </p:txBody>
      </p:sp>
      <p:pic>
        <p:nvPicPr>
          <p:cNvPr id="1026" name="Picture 2" descr="C:\Documents and Settings\jandacka\Plocha\Biomechanics Presentation\Obrázky\Aerobic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04148" y="404664"/>
            <a:ext cx="2484276" cy="3312368"/>
          </a:xfrm>
          <a:prstGeom prst="rect">
            <a:avLst/>
          </a:prstGeom>
          <a:noFill/>
        </p:spPr>
      </p:pic>
      <p:sp>
        <p:nvSpPr>
          <p:cNvPr id="8" name="Obdélník 7"/>
          <p:cNvSpPr/>
          <p:nvPr/>
        </p:nvSpPr>
        <p:spPr>
          <a:xfrm>
            <a:off x="683568" y="256490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Motion of a body can be described only if we know its position with respect to time.</a:t>
            </a:r>
            <a:endParaRPr lang="en-US" dirty="0"/>
          </a:p>
        </p:txBody>
      </p:sp>
      <p:sp>
        <p:nvSpPr>
          <p:cNvPr id="9" name="Obdélník 8"/>
          <p:cNvSpPr/>
          <p:nvPr/>
        </p:nvSpPr>
        <p:spPr>
          <a:xfrm>
            <a:off x="683568" y="3501008"/>
            <a:ext cx="4572000" cy="212365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n-US" dirty="0" smtClean="0"/>
              <a:t>In order to study motion more easily, we classify motion as </a:t>
            </a:r>
            <a:endParaRPr lang="cs-CZ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3200" dirty="0" smtClean="0"/>
              <a:t>linear</a:t>
            </a:r>
            <a:endParaRPr lang="cs-CZ" sz="32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3200" dirty="0" smtClean="0"/>
              <a:t>rotary</a:t>
            </a:r>
            <a:endParaRPr lang="cs-CZ" sz="32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3200" dirty="0" smtClean="0"/>
              <a:t>general</a:t>
            </a:r>
            <a:r>
              <a:rPr lang="en-US" dirty="0" smtClean="0"/>
              <a:t>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Linear</a:t>
            </a:r>
            <a:r>
              <a:rPr lang="cs-CZ" b="1" dirty="0"/>
              <a:t> </a:t>
            </a:r>
            <a:r>
              <a:rPr lang="cs-CZ" b="1" dirty="0" err="1"/>
              <a:t>Motion</a:t>
            </a:r>
            <a:endParaRPr lang="cs-CZ" b="1" dirty="0"/>
          </a:p>
        </p:txBody>
      </p:sp>
      <p:sp>
        <p:nvSpPr>
          <p:cNvPr id="4" name="Obdélník 3"/>
          <p:cNvSpPr/>
          <p:nvPr/>
        </p:nvSpPr>
        <p:spPr>
          <a:xfrm>
            <a:off x="251520" y="1916832"/>
            <a:ext cx="8784976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 dirty="0"/>
              <a:t>In linear motion all particles of human body travel the same distance during the same time.</a:t>
            </a:r>
            <a:endParaRPr lang="en-US" dirty="0"/>
          </a:p>
        </p:txBody>
      </p:sp>
      <p:pic>
        <p:nvPicPr>
          <p:cNvPr id="2050" name="Picture 2" descr="http://screenshots.en.sftcdn.net/en/scrn/57000/57481/alpine-ski-racing-2007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6044" y="2852936"/>
            <a:ext cx="4464496" cy="3348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4058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err="1"/>
              <a:t>Rotary</a:t>
            </a:r>
            <a:r>
              <a:rPr lang="cs-CZ" b="1" dirty="0"/>
              <a:t> </a:t>
            </a:r>
            <a:r>
              <a:rPr lang="cs-CZ" b="1" dirty="0" err="1"/>
              <a:t>Motion</a:t>
            </a:r>
            <a:endParaRPr lang="cs-CZ" b="1" dirty="0"/>
          </a:p>
        </p:txBody>
      </p:sp>
      <p:pic>
        <p:nvPicPr>
          <p:cNvPr id="1026" name="Picture 2" descr="C:\Jandys\KTV\Biomechanika\Prezentace_Brno\Biomechanics Presentation\Obrázky\Foto_sw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3423" y="2780928"/>
            <a:ext cx="4392488" cy="3571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délník 3"/>
          <p:cNvSpPr/>
          <p:nvPr/>
        </p:nvSpPr>
        <p:spPr>
          <a:xfrm>
            <a:off x="961734" y="1772816"/>
            <a:ext cx="756084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b="1" dirty="0"/>
              <a:t>In rotary motion all particles of human body travel along a circle or its part, unless they are in the axis of rotation.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708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General </a:t>
            </a:r>
            <a:r>
              <a:rPr lang="cs-CZ" b="1" dirty="0" err="1"/>
              <a:t>Motion</a:t>
            </a:r>
            <a:endParaRPr lang="cs-CZ" b="1" dirty="0"/>
          </a:p>
        </p:txBody>
      </p:sp>
      <p:sp>
        <p:nvSpPr>
          <p:cNvPr id="4" name="Obdélník 3"/>
          <p:cNvSpPr/>
          <p:nvPr/>
        </p:nvSpPr>
        <p:spPr>
          <a:xfrm>
            <a:off x="1187624" y="1628800"/>
            <a:ext cx="7056784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800" b="1" dirty="0"/>
              <a:t>General motion is a combination of linear and rotary motions.</a:t>
            </a:r>
            <a:endParaRPr lang="en-US" sz="2800" dirty="0"/>
          </a:p>
        </p:txBody>
      </p:sp>
      <p:pic>
        <p:nvPicPr>
          <p:cNvPr id="3074" name="Picture 2" descr="C:\Jandys\KTV\Biomechanika\Prezentace_Brno\Biomechanics Presentation\Obrázky\128_289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852936"/>
            <a:ext cx="3312368" cy="2484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bdélník 5"/>
          <p:cNvSpPr/>
          <p:nvPr/>
        </p:nvSpPr>
        <p:spPr>
          <a:xfrm>
            <a:off x="1021906" y="5589240"/>
            <a:ext cx="7128792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b="1" dirty="0"/>
              <a:t>If we resolve general motion into linear and rotary motions, it is easier to analyze.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77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err="1"/>
              <a:t>Position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96470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dirty="0"/>
              <a:t>In mechanics the position of a body defines its exact location in space.</a:t>
            </a:r>
          </a:p>
        </p:txBody>
      </p:sp>
      <p:pic>
        <p:nvPicPr>
          <p:cNvPr id="4098" name="Picture 2" descr="C:\Jandys\KTV\Biomechanika\Prezentace_Brno\Biomechanics Presentation\book-1\book-1\images\15\obr0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862229"/>
            <a:ext cx="5132090" cy="2699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délník 4"/>
          <p:cNvSpPr/>
          <p:nvPr/>
        </p:nvSpPr>
        <p:spPr>
          <a:xfrm>
            <a:off x="1307762" y="2492896"/>
            <a:ext cx="64807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/>
              <a:t>Figure </a:t>
            </a:r>
            <a:r>
              <a:rPr lang="en-US" dirty="0" smtClean="0"/>
              <a:t>Football </a:t>
            </a:r>
            <a:r>
              <a:rPr lang="en-US" dirty="0"/>
              <a:t>pitch as the system of Cartesian </a:t>
            </a:r>
            <a:r>
              <a:rPr lang="en-US" dirty="0" smtClean="0"/>
              <a:t>coordinates</a:t>
            </a:r>
            <a:r>
              <a:rPr lang="cs-CZ" dirty="0" smtClean="0"/>
              <a:t> </a:t>
            </a:r>
            <a:r>
              <a:rPr lang="cs-CZ" dirty="0" smtClean="0">
                <a:latin typeface="Arial" charset="0"/>
                <a:cs typeface="Arial" charset="0"/>
              </a:rPr>
              <a:t>(</a:t>
            </a:r>
            <a:r>
              <a:rPr lang="en-US" dirty="0" err="1" smtClean="0">
                <a:latin typeface="Arial" charset="0"/>
                <a:cs typeface="Arial" charset="0"/>
              </a:rPr>
              <a:t>metrs</a:t>
            </a:r>
            <a:r>
              <a:rPr lang="cs-CZ" dirty="0" smtClean="0">
                <a:latin typeface="Arial" charset="0"/>
                <a:cs typeface="Arial" charset="0"/>
              </a:rPr>
              <a:t>).</a:t>
            </a:r>
            <a:endParaRPr lang="cs-CZ" dirty="0">
              <a:latin typeface="Arial" charset="0"/>
              <a:cs typeface="Arial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539552" y="5514829"/>
            <a:ext cx="8208912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 dirty="0"/>
              <a:t>In three-dimensional space we need three coordinates to describe the position of a body.</a:t>
            </a:r>
            <a:endParaRPr lang="en-US" dirty="0"/>
          </a:p>
        </p:txBody>
      </p:sp>
      <p:sp>
        <p:nvSpPr>
          <p:cNvPr id="7" name="Obdélník 6"/>
          <p:cNvSpPr/>
          <p:nvPr/>
        </p:nvSpPr>
        <p:spPr>
          <a:xfrm>
            <a:off x="547449" y="6165304"/>
            <a:ext cx="80648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One coordinate of the Cartesian system of coordinates is vertical (z) and two coordinates are horizontal (x, y). </a:t>
            </a:r>
          </a:p>
        </p:txBody>
      </p:sp>
    </p:spTree>
    <p:extLst>
      <p:ext uri="{BB962C8B-B14F-4D97-AF65-F5344CB8AC3E}">
        <p14:creationId xmlns:p14="http://schemas.microsoft.com/office/powerpoint/2010/main" val="3040964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err="1"/>
              <a:t>Trajectory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9221" y="1916832"/>
            <a:ext cx="8229600" cy="103671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/>
              <a:t>Trajectory is the path that a moving object follows through space.</a:t>
            </a:r>
          </a:p>
        </p:txBody>
      </p:sp>
      <p:pic>
        <p:nvPicPr>
          <p:cNvPr id="5122" name="Picture 2" descr="http://l.yimg.com/g/images/spaceou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l.yimg.com/g/images/spaceou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1587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ttp://l.yimg.com/g/images/spaceou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16827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direct.coresites.mporatrons.com/whitelines/wp-content/uploads/2010/12/David-Benedek-Zugspitze-Double-Cork-Snowboardin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933056"/>
            <a:ext cx="4088553" cy="2268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2" descr="http://direct.coresites.mporatrons.com/whitelines/wp-content/uploads/2010/12/Perfect-Jump-Forum-Snowboard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5" y="3933057"/>
            <a:ext cx="3472747" cy="2268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896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Distance </a:t>
            </a:r>
            <a:r>
              <a:rPr lang="cs-CZ" b="1" dirty="0" err="1"/>
              <a:t>travelled</a:t>
            </a:r>
            <a:endParaRPr lang="cs-CZ" b="1" dirty="0"/>
          </a:p>
        </p:txBody>
      </p:sp>
      <p:pic>
        <p:nvPicPr>
          <p:cNvPr id="6146" name="Picture 2" descr="C:\Jandys\KTV\Biomechanika\Prezentace_Brno\Biomechanics Presentation\book-1\book-1\images\16\obr0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852936"/>
            <a:ext cx="2733675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délník 4"/>
          <p:cNvSpPr/>
          <p:nvPr/>
        </p:nvSpPr>
        <p:spPr>
          <a:xfrm>
            <a:off x="539552" y="2132856"/>
            <a:ext cx="56166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Figure </a:t>
            </a:r>
            <a:r>
              <a:rPr lang="en-US" dirty="0" smtClean="0"/>
              <a:t>Distance </a:t>
            </a:r>
            <a:r>
              <a:rPr lang="en-US" dirty="0"/>
              <a:t>travelled (blue) and displacement (black) of a footballer.</a:t>
            </a:r>
          </a:p>
        </p:txBody>
      </p:sp>
      <p:sp>
        <p:nvSpPr>
          <p:cNvPr id="6" name="Obdélník 5"/>
          <p:cNvSpPr/>
          <p:nvPr/>
        </p:nvSpPr>
        <p:spPr>
          <a:xfrm>
            <a:off x="3873818" y="3100176"/>
            <a:ext cx="4564715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b="1" dirty="0" smtClean="0"/>
              <a:t>Distance travelled is length of trajectory</a:t>
            </a:r>
            <a:r>
              <a:rPr lang="cs-CZ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14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538</TotalTime>
  <Words>254</Words>
  <Application>Microsoft Office PowerPoint</Application>
  <PresentationFormat>Předvádění na obrazovce (4:3)</PresentationFormat>
  <Paragraphs>37</Paragraphs>
  <Slides>11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systému Office</vt:lpstr>
      <vt:lpstr>Biomechanics 4</vt:lpstr>
      <vt:lpstr>Prezentace aplikace PowerPoint</vt:lpstr>
      <vt:lpstr>Prezentace aplikace PowerPoint</vt:lpstr>
      <vt:lpstr>Linear Motion</vt:lpstr>
      <vt:lpstr>Rotary Motion</vt:lpstr>
      <vt:lpstr>General Motion</vt:lpstr>
      <vt:lpstr>Position</vt:lpstr>
      <vt:lpstr>Trajectory</vt:lpstr>
      <vt:lpstr>Distance travelled</vt:lpstr>
      <vt:lpstr>Displacement</vt:lpstr>
      <vt:lpstr>Thank you for your attention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Biomechanics 1</dc:title>
  <cp:lastModifiedBy>OU</cp:lastModifiedBy>
  <cp:revision>8</cp:revision>
  <dcterms:modified xsi:type="dcterms:W3CDTF">2012-08-27T08:58:28Z</dcterms:modified>
</cp:coreProperties>
</file>