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3" r:id="rId10"/>
    <p:sldId id="284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97B46-57C4-40E3-8C48-3CDCE6DC5BBA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A43B7-F3A1-47FD-9C63-89865ED61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12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2B797-06B5-44AA-A4C5-F0044CD37B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4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5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5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7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53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8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6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9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3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70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Biomechanics</a:t>
            </a:r>
            <a:r>
              <a:rPr lang="cs-CZ" dirty="0" smtClean="0"/>
              <a:t>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84201" y="2852936"/>
            <a:ext cx="5720680" cy="6480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Kinematics</a:t>
            </a:r>
            <a:r>
              <a:rPr lang="cs-CZ" b="1" dirty="0" smtClean="0"/>
              <a:t> 1</a:t>
            </a:r>
            <a:endParaRPr lang="cs-CZ" b="1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627784" y="417004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Daniel </a:t>
            </a:r>
            <a:r>
              <a:rPr lang="cs-CZ" dirty="0" err="1" smtClean="0"/>
              <a:t>Jandačka</a:t>
            </a:r>
            <a:r>
              <a:rPr lang="cs-CZ" dirty="0" smtClean="0"/>
              <a:t>, PhD.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Displacement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Displacement is the shortest distance in the specific direction from the initial to the final position of a body’s motion.</a:t>
            </a:r>
            <a:endParaRPr lang="en-US" sz="2400" dirty="0"/>
          </a:p>
        </p:txBody>
      </p:sp>
      <p:sp>
        <p:nvSpPr>
          <p:cNvPr id="4" name="Obdélník 3"/>
          <p:cNvSpPr/>
          <p:nvPr/>
        </p:nvSpPr>
        <p:spPr>
          <a:xfrm>
            <a:off x="2271200" y="32498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Displacement is a vector with both the length and direction.</a:t>
            </a:r>
          </a:p>
        </p:txBody>
      </p:sp>
      <p:sp>
        <p:nvSpPr>
          <p:cNvPr id="5" name="Obdélník 4"/>
          <p:cNvSpPr/>
          <p:nvPr/>
        </p:nvSpPr>
        <p:spPr>
          <a:xfrm>
            <a:off x="1547664" y="4211796"/>
            <a:ext cx="6231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The unit of measure is </a:t>
            </a:r>
            <a:r>
              <a:rPr lang="en-US" dirty="0" err="1"/>
              <a:t>metre</a:t>
            </a:r>
            <a:r>
              <a:rPr lang="en-US" dirty="0"/>
              <a:t> (m) and the symbol used is </a:t>
            </a:r>
            <a:r>
              <a:rPr lang="en-US" b="1" i="1" dirty="0"/>
              <a:t>d</a:t>
            </a:r>
            <a:r>
              <a:rPr lang="en-US" dirty="0"/>
              <a:t>.</a:t>
            </a:r>
          </a:p>
        </p:txBody>
      </p:sp>
      <p:pic>
        <p:nvPicPr>
          <p:cNvPr id="6" name="Picture 2" descr="C:\Jandys\KTV\Biomechanika\Prezentace_Brno\Biomechanics Presentation\book-1\book-1\images\16\obr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67827"/>
            <a:ext cx="1519856" cy="190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3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564904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Thank you for your attention</a:t>
            </a:r>
            <a:endParaRPr lang="cs-CZ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1628800"/>
            <a:ext cx="813690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Kinematics describes the motion of bodies</a:t>
            </a:r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899592" y="3284984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In sport and physical exercise we need to describe motor skills for the </a:t>
            </a:r>
            <a:r>
              <a:rPr lang="cs-CZ" sz="2000" dirty="0" smtClean="0"/>
              <a:t>	</a:t>
            </a:r>
            <a:r>
              <a:rPr lang="en-US" sz="2000" dirty="0" smtClean="0"/>
              <a:t>purposes of teaching, training and skills evaluation.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Moreover, the results in many sport </a:t>
            </a:r>
            <a:r>
              <a:rPr lang="cs-CZ" sz="2000" dirty="0" err="1" smtClean="0"/>
              <a:t>disciplnes</a:t>
            </a:r>
            <a:r>
              <a:rPr lang="en-US" sz="2000" dirty="0" smtClean="0"/>
              <a:t> actually have the form of kinematic measures.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15616" y="836712"/>
            <a:ext cx="417646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b="1" dirty="0" smtClean="0"/>
              <a:t>Motion is the process of changing position.</a:t>
            </a:r>
            <a:endParaRPr lang="cs-CZ" sz="3200" dirty="0"/>
          </a:p>
        </p:txBody>
      </p:sp>
      <p:pic>
        <p:nvPicPr>
          <p:cNvPr id="1026" name="Picture 2" descr="C:\Documents and Settings\jandacka\Plocha\Biomechanics Presentation\Obrázky\Aerobic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4148" y="404664"/>
            <a:ext cx="2484276" cy="3312368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683568" y="25649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Motion of a body can be described only if we know its position with respect to time.</a:t>
            </a: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83568" y="3501008"/>
            <a:ext cx="4572000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In order to study motion more easily, we classify motion as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linear</a:t>
            </a:r>
            <a:endParaRPr lang="cs-CZ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rotary</a:t>
            </a:r>
            <a:endParaRPr lang="cs-CZ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general</a:t>
            </a:r>
            <a:r>
              <a:rPr lang="en-US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Linear</a:t>
            </a:r>
            <a:r>
              <a:rPr lang="cs-CZ" b="1" dirty="0"/>
              <a:t> </a:t>
            </a:r>
            <a:r>
              <a:rPr lang="cs-CZ" b="1" dirty="0" err="1"/>
              <a:t>Motion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251520" y="1916832"/>
            <a:ext cx="878497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In linear motion all particles of human body travel the same distance during the same time.</a:t>
            </a:r>
            <a:endParaRPr lang="en-US" dirty="0"/>
          </a:p>
        </p:txBody>
      </p:sp>
      <p:pic>
        <p:nvPicPr>
          <p:cNvPr id="2050" name="Picture 2" descr="http://screenshots.en.sftcdn.net/en/scrn/57000/57481/alpine-ski-racing-2007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044" y="2852936"/>
            <a:ext cx="4464496" cy="334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05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Rotary</a:t>
            </a:r>
            <a:r>
              <a:rPr lang="cs-CZ" b="1" dirty="0"/>
              <a:t> </a:t>
            </a:r>
            <a:r>
              <a:rPr lang="cs-CZ" b="1" dirty="0" err="1"/>
              <a:t>Motion</a:t>
            </a:r>
            <a:endParaRPr lang="cs-CZ" b="1" dirty="0"/>
          </a:p>
        </p:txBody>
      </p:sp>
      <p:pic>
        <p:nvPicPr>
          <p:cNvPr id="1026" name="Picture 2" descr="C:\Jandys\KTV\Biomechanika\Prezentace_Brno\Biomechanics Presentation\Obrázky\Foto_sw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423" y="2780928"/>
            <a:ext cx="4392488" cy="357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961734" y="1772816"/>
            <a:ext cx="756084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/>
              <a:t>In rotary motion all particles of human body travel along a circle or its part, unless they are in the axis of rotation.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0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General </a:t>
            </a:r>
            <a:r>
              <a:rPr lang="cs-CZ" b="1" dirty="0" err="1"/>
              <a:t>Motion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1187624" y="1628800"/>
            <a:ext cx="705678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/>
              <a:t>General motion is a combination of linear and rotary motions.</a:t>
            </a:r>
            <a:endParaRPr lang="en-US" sz="2800" dirty="0"/>
          </a:p>
        </p:txBody>
      </p:sp>
      <p:pic>
        <p:nvPicPr>
          <p:cNvPr id="3074" name="Picture 2" descr="C:\Jandys\KTV\Biomechanika\Prezentace_Brno\Biomechanics Presentation\Obrázky\128_28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852936"/>
            <a:ext cx="3312368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1021906" y="5589240"/>
            <a:ext cx="712879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/>
              <a:t>If we resolve general motion into linear and rotary motions, it is easier to analyze.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7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Position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9647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In mechanics the position of a body defines its exact location in space.</a:t>
            </a:r>
          </a:p>
        </p:txBody>
      </p:sp>
      <p:pic>
        <p:nvPicPr>
          <p:cNvPr id="4098" name="Picture 2" descr="C:\Jandys\KTV\Biomechanika\Prezentace_Brno\Biomechanics Presentation\book-1\book-1\images\15\obr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62229"/>
            <a:ext cx="5132090" cy="269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307762" y="24928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Figure </a:t>
            </a:r>
            <a:r>
              <a:rPr lang="en-US" dirty="0" smtClean="0"/>
              <a:t>Football </a:t>
            </a:r>
            <a:r>
              <a:rPr lang="en-US" dirty="0"/>
              <a:t>pitch as the system of Cartesian </a:t>
            </a:r>
            <a:r>
              <a:rPr lang="en-US" dirty="0" smtClean="0"/>
              <a:t>coordinates</a:t>
            </a:r>
            <a:r>
              <a:rPr lang="cs-CZ" dirty="0" smtClean="0"/>
              <a:t> </a:t>
            </a:r>
            <a:r>
              <a:rPr lang="cs-CZ" dirty="0" smtClean="0">
                <a:latin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cs typeface="Arial" charset="0"/>
              </a:rPr>
              <a:t>metrs</a:t>
            </a:r>
            <a:r>
              <a:rPr lang="cs-CZ" dirty="0" smtClean="0">
                <a:latin typeface="Arial" charset="0"/>
                <a:cs typeface="Arial" charset="0"/>
              </a:rPr>
              <a:t>).</a:t>
            </a: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5514829"/>
            <a:ext cx="820891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In three-dimensional space we need three coordinates to describe the position of a body.</a:t>
            </a: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547449" y="6165304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One coordinate of the Cartesian system of coordinates is vertical (z) and two coordinates are horizontal (x, y). </a:t>
            </a:r>
          </a:p>
        </p:txBody>
      </p:sp>
    </p:spTree>
    <p:extLst>
      <p:ext uri="{BB962C8B-B14F-4D97-AF65-F5344CB8AC3E}">
        <p14:creationId xmlns:p14="http://schemas.microsoft.com/office/powerpoint/2010/main" val="304096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Trajectory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9221" y="1916832"/>
            <a:ext cx="8229600" cy="10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Trajectory is the path that a moving object follows through space.</a:t>
            </a:r>
          </a:p>
        </p:txBody>
      </p:sp>
      <p:pic>
        <p:nvPicPr>
          <p:cNvPr id="5122" name="Picture 2" descr="http://l.yimg.com/g/images/space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l.yimg.com/g/images/space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l.yimg.com/g/images/space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82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direct.coresites.mporatrons.com/whitelines/wp-content/uploads/2010/12/David-Benedek-Zugspitze-Double-Cork-Snowboard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4088553" cy="226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http://direct.coresites.mporatrons.com/whitelines/wp-content/uploads/2010/12/Perfect-Jump-Forum-Snowboard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3933057"/>
            <a:ext cx="3472747" cy="226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Distance </a:t>
            </a:r>
            <a:r>
              <a:rPr lang="cs-CZ" b="1" dirty="0" err="1"/>
              <a:t>travelled</a:t>
            </a:r>
            <a:endParaRPr lang="cs-CZ" b="1" dirty="0"/>
          </a:p>
        </p:txBody>
      </p:sp>
      <p:pic>
        <p:nvPicPr>
          <p:cNvPr id="6146" name="Picture 2" descr="C:\Jandys\KTV\Biomechanika\Prezentace_Brno\Biomechanics Presentation\book-1\book-1\images\16\obr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273367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39552" y="2132856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Figure </a:t>
            </a:r>
            <a:r>
              <a:rPr lang="en-US" dirty="0" smtClean="0"/>
              <a:t>Distance </a:t>
            </a:r>
            <a:r>
              <a:rPr lang="en-US" dirty="0"/>
              <a:t>travelled (blue) and displacement (black) of a footballer.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873818" y="3100176"/>
            <a:ext cx="456471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Distance travelled is length of trajectory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254</Words>
  <Application>Microsoft Office PowerPoint</Application>
  <PresentationFormat>Předvádění na obrazovce (4:3)</PresentationFormat>
  <Paragraphs>37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Biomechanics 4</vt:lpstr>
      <vt:lpstr>Prezentace aplikace PowerPoint</vt:lpstr>
      <vt:lpstr>Prezentace aplikace PowerPoint</vt:lpstr>
      <vt:lpstr>Linear Motion</vt:lpstr>
      <vt:lpstr>Rotary Motion</vt:lpstr>
      <vt:lpstr>General Motion</vt:lpstr>
      <vt:lpstr>Position</vt:lpstr>
      <vt:lpstr>Trajectory</vt:lpstr>
      <vt:lpstr>Distance travelled</vt:lpstr>
      <vt:lpstr>Displacement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Biomechanics 1</dc:title>
  <cp:lastModifiedBy>OU</cp:lastModifiedBy>
  <cp:revision>8</cp:revision>
  <dcterms:modified xsi:type="dcterms:W3CDTF">2012-08-27T08:58:28Z</dcterms:modified>
</cp:coreProperties>
</file>