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9FA54-7A14-4B98-8DE7-6AC351B985F5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22838-3DC1-46FA-AA84-E9385C7E8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43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22838-3DC1-46FA-AA84-E9385C7E84E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170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5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33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9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5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9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49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55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12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9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E58B-9939-4017-BB8A-86938FE1E2B1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03975" y="1061"/>
            <a:ext cx="6436377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d003 Aplikovaná matematická statistika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témata: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t-test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korelace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analýza rozptylu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lineární regrese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Shluková 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faktorová 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časové řady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povinnou součástí test normality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Software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Statsoft 12 en/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cz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nebo SPSS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inet.muni.cz (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učo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a heslo do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)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→ provozní služby → software → nabídka software → aplikace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Požadavek na zkoušku: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seminární práce, řešené příklady - vyberte 4 témata ze 7.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Následuje ústní pohovor.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Termín: do konce zkouškového semestr (4. 7. 2014)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Studijní materiály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v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Martin Sebera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6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86</Words>
  <Application>Microsoft Office PowerPoint</Application>
  <PresentationFormat>Předvádění na obrazovce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</cp:lastModifiedBy>
  <cp:revision>1</cp:revision>
  <dcterms:created xsi:type="dcterms:W3CDTF">2014-03-06T05:30:18Z</dcterms:created>
  <dcterms:modified xsi:type="dcterms:W3CDTF">2014-03-06T05:36:02Z</dcterms:modified>
</cp:coreProperties>
</file>