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9FA54-7A14-4B98-8DE7-6AC351B985F5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2838-3DC1-46FA-AA84-E9385C7E8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3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2838-3DC1-46FA-AA84-E9385C7E84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7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33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9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9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4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5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1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E58B-9939-4017-BB8A-86938FE1E2B1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50C7-C5A6-4EC1-99F1-2FAFFC0AF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03975" y="1061"/>
            <a:ext cx="643637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d003 Aplikovaná matematická statistika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témata: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t-test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korelace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analýza rozptylu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lineární regrese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Shluková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faktorová analýza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časové řady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povinnou součástí test normality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Software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Statsoft 12 en/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cz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nebo SPSS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inet.muni.cz (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učo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a heslo do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→ provozní služby → software → nabídka software → aplikace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Požadavek na zkoušku: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seminární práce, řešené příklady - vyberte 4 témata ze 7.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Následuje ústní pohovor.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Termín: do konce zkouškového semestr (4. 7. 2014)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cs-CZ" dirty="0">
              <a:latin typeface="Arial Unicode MS" pitchFamily="34" charset="-128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itchFamily="34" charset="-128"/>
                <a:cs typeface="Arial" pitchFamily="34" charset="0"/>
              </a:rPr>
              <a:t>Studijní materiály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: v </a:t>
            </a:r>
            <a:r>
              <a:rPr kumimoji="0" lang="cs-CZ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ISu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Martin Sebera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</Words>
  <Application>Microsoft Office PowerPoint</Application>
  <PresentationFormat>Předvádění na obrazovce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1</cp:revision>
  <dcterms:created xsi:type="dcterms:W3CDTF">2014-03-06T05:30:18Z</dcterms:created>
  <dcterms:modified xsi:type="dcterms:W3CDTF">2014-03-06T05:36:02Z</dcterms:modified>
</cp:coreProperties>
</file>