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89D231-CD10-4910-B5C2-BD55EF8D3537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5179A5-F67A-49AB-AFD6-D28E3C588B7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Automobil se pohybuje po rovné silnici stálou rychlostí 80 km/</a:t>
            </a:r>
            <a:r>
              <a:rPr lang="cs-CZ" dirty="0" err="1" smtClean="0"/>
              <a:t>h</a:t>
            </a:r>
            <a:r>
              <a:rPr lang="cs-CZ" dirty="0" smtClean="0"/>
              <a:t>. Zakreslete všechny síly, které na automobil působí.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Př.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velký musí být součinitel smykového tření mezi podrážkou boty a podložkou, aby se sprinter mohl rozběhnout s horizontálním zrychlením 1,2 m∙s</a:t>
            </a:r>
            <a:r>
              <a:rPr lang="cs-CZ" baseline="30000" smtClean="0"/>
              <a:t>-2</a:t>
            </a:r>
            <a:r>
              <a:rPr lang="cs-CZ" smtClean="0"/>
              <a:t>?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Př.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Lyžař stojí na svahu a chce se rozjet bez odpichování holemi. Jaký musí být sklon svahu, je-li sníh tvrdý se součinitelem smykového tření 0,03? Lyžař má i s vybavením hmotnost 90 kg.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jízdě na kole je svalová síla dolních končetin optimálně využita, když výslednice působí v každém okamžiku ve směru tečny ke kruhové dráze, po které se pedál pohybuje. Cyklista působí silou o velikosti 150 N na pedál ve fázi, kdy je klika od vertikály pootočena o 45º. Jaký je rozdíl v jejím otáčivém účinku v případě, že má tato síla optimální směr a v případě, že tato síla směřuje přímo dolů rovnoběžně s vertikálou? Délka kliky je 15 cm.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Momentová 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Otáčivý účinek sil působících na tuhé těleso se navzájem ruší, je-li vektorový součet momentů všech sil vzhledem k dané ose nulový</a:t>
            </a:r>
          </a:p>
          <a:p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01008"/>
            <a:ext cx="3197324" cy="87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Kuželkář drží v ruce kouli o hmotnosti 7,2kg. Paže je ve svislé poloze, předloktí </a:t>
            </a:r>
            <a:r>
              <a:rPr lang="cs-CZ" dirty="0" smtClean="0"/>
              <a:t>o hmotnosti 1kg ve </a:t>
            </a:r>
            <a:r>
              <a:rPr lang="cs-CZ" dirty="0" smtClean="0"/>
              <a:t>vodorovné. Jakou silou musí v tomto případě působit biceps na předloktí? Úpon bicepsu je asi 4cm od loketního kloubu, těžiště předloktí 15cm a těžiště koule 33cm.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velkým tlakem působí na led bruslař o hmotnosti 80kg, je-li celkový obsah nožů bruslí 0,0008m</a:t>
            </a:r>
            <a:r>
              <a:rPr lang="cs-CZ" baseline="30000" dirty="0" smtClean="0"/>
              <a:t>2</a:t>
            </a:r>
            <a:r>
              <a:rPr lang="cs-CZ" dirty="0" smtClean="0"/>
              <a:t>? (Můžete porovnat s tlakem v obuvi o ploše 0,05m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175</Words>
  <Application>Microsoft Office PowerPoint</Application>
  <PresentationFormat>Předvádění na obrazovce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Dynamika</vt:lpstr>
      <vt:lpstr>Snímek 2</vt:lpstr>
      <vt:lpstr>Př.</vt:lpstr>
      <vt:lpstr>Př.</vt:lpstr>
      <vt:lpstr>Snímek 5</vt:lpstr>
      <vt:lpstr>Momentová věta</vt:lpstr>
      <vt:lpstr>Př.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k</cp:lastModifiedBy>
  <cp:revision>5</cp:revision>
  <dcterms:created xsi:type="dcterms:W3CDTF">2015-03-05T08:58:21Z</dcterms:created>
  <dcterms:modified xsi:type="dcterms:W3CDTF">2015-03-05T09:32:22Z</dcterms:modified>
</cp:coreProperties>
</file>