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notesSlides/notesSlide2.xml" ContentType="application/vnd.openxmlformats-officedocument.presentationml.notesSlide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9" r:id="rId2"/>
    <p:sldId id="265" r:id="rId3"/>
    <p:sldId id="264" r:id="rId4"/>
    <p:sldId id="262" r:id="rId5"/>
    <p:sldId id="263" r:id="rId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lang="cs-CZ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cs-CZ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cs-CZ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cs-CZ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cs-CZ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cs-CZ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cs-CZ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cs-CZ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cs-CZ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779CC93D-E52E-4D84-901B-11D7331DD495}">
          <p14:sldIdLst>
            <p14:sldId id="259"/>
          </p14:sldIdLst>
        </p14:section>
        <p14:section name="Přehled a cíle" id="{ABA716BF-3A5C-4ADB-94C9-CFEF84EBA240}">
          <p14:sldIdLst>
            <p14:sldId id="265"/>
            <p14:sldId id="264"/>
            <p14:sldId id="262"/>
            <p14:sldId id="263"/>
          </p14:sldIdLst>
        </p14:section>
        <p14:section name="Téma 1" id="{6D9936A3-3945-4757-BC8B-B5C252D8E036}">
          <p14:sldIdLst/>
        </p14:section>
        <p14:section name="Ukázkové snímky pro vizuální prvky" id="{BAB3A466-96C9-4230-9978-795378D75699}">
          <p14:sldIdLst/>
        </p14:section>
        <p14:section name="Případová studie" id="{8C0305C9-B152-4FBA-A789-FE1976D53990}">
          <p14:sldIdLst/>
        </p14:section>
        <p14:section name="Závěr a souhrn" id="{790CEF5B-569A-4C2F-BED5-750B08C0E5AD}">
          <p14:sldIdLst/>
        </p14:section>
        <p14:section name="Dodatek" id="{3F78B471-41DA-46F2-A8E4-97E471896AB3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9ED6"/>
    <a:srgbClr val="003300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87" autoAdjust="0"/>
    <p:restoredTop sz="86368" autoAdjust="0"/>
  </p:normalViewPr>
  <p:slideViewPr>
    <p:cSldViewPr>
      <p:cViewPr varScale="1">
        <p:scale>
          <a:sx n="115" d="100"/>
          <a:sy n="115" d="100"/>
        </p:scale>
        <p:origin x="1116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4" d="100"/>
        <a:sy n="154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3144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cs-CZ" sz="1200"/>
            </a:lvl1pPr>
          </a:lstStyle>
          <a:p>
            <a:endParaRPr lang="cs-CZ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cs-CZ" sz="1200"/>
            </a:lvl1pPr>
          </a:lstStyle>
          <a:p>
            <a:fld id="{D83FDC75-7F73-4A4A-A77C-09AADF00E0EA}" type="datetimeFigureOut">
              <a:rPr lang="cs-CZ" smtClean="0"/>
              <a:pPr/>
              <a:t>15.9.2014</a:t>
            </a:fld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cs-CZ" sz="1200"/>
            </a:lvl1pPr>
          </a:lstStyle>
          <a:p>
            <a:endParaRPr lang="cs-C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cs-CZ" sz="1200"/>
            </a:lvl1pPr>
          </a:lstStyle>
          <a:p>
            <a:fld id="{459226BF-1F13-42D3-80DC-373E7ADD1EBC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28365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cs-CZ" sz="1200"/>
            </a:lvl1pPr>
          </a:lstStyle>
          <a:p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cs-CZ" sz="1200"/>
            </a:lvl1pPr>
          </a:lstStyle>
          <a:p>
            <a:fld id="{48AEF76B-3757-4A0B-AF93-28494465C1DD}" type="datetimeFigureOut">
              <a:pPr/>
              <a:t>15.9.2014</a:t>
            </a:fld>
            <a:endParaRPr lang="cs-C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cs-CZ" sz="1200"/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cs-CZ" sz="1200"/>
            </a:lvl1pPr>
          </a:lstStyle>
          <a:p>
            <a:fld id="{75693FD4-8F83-4EF7-AC3F-0DC0388986B0}" type="slidenum"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652623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cs-CZ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cs-CZ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cs-CZ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cs-CZ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cs-CZ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cs-CZ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cs-CZ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cs-CZ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cs-CZ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cs-CZ"/>
            </a:pPr>
            <a:r>
              <a:rPr lang="cs-CZ" dirty="0" smtClean="0"/>
              <a:t>Tuto šablonu lze použít jako počáteční soubor pro prezentaci výukových materiálů při práci ve skupině.</a:t>
            </a:r>
          </a:p>
          <a:p>
            <a:endParaRPr lang="cs-CZ" dirty="0" smtClean="0"/>
          </a:p>
          <a:p>
            <a:pPr lvl="0"/>
            <a:r>
              <a:rPr lang="cs-CZ" sz="1200" b="1" dirty="0" smtClean="0"/>
              <a:t>Oddíly</a:t>
            </a:r>
            <a:endParaRPr lang="cs-CZ" sz="1200" b="0" dirty="0" smtClean="0"/>
          </a:p>
          <a:p>
            <a:pPr lvl="0"/>
            <a:r>
              <a:rPr lang="cs-CZ" sz="1200" b="0" dirty="0" smtClean="0"/>
              <a:t>Po kliknutí na snímek pravým tlačítkem myši lze přidat oddíly.</a:t>
            </a:r>
            <a:r>
              <a:rPr lang="cs-CZ" sz="1200" b="0" baseline="0" dirty="0" smtClean="0"/>
              <a:t> Oddíly mohou pomoci uspořádat snímky nebo usnadnit spolupráci mezi více autory.</a:t>
            </a:r>
            <a:endParaRPr lang="cs-CZ" sz="1200" b="0" dirty="0" smtClean="0"/>
          </a:p>
          <a:p>
            <a:pPr lvl="0"/>
            <a:endParaRPr lang="cs-CZ" sz="1200" b="1" dirty="0" smtClean="0"/>
          </a:p>
          <a:p>
            <a:pPr lvl="0"/>
            <a:r>
              <a:rPr lang="cs-CZ" sz="1200" b="1" dirty="0" smtClean="0"/>
              <a:t>Poznámky</a:t>
            </a:r>
          </a:p>
          <a:p>
            <a:pPr lvl="0"/>
            <a:r>
              <a:rPr lang="cs-CZ" sz="1200" dirty="0" smtClean="0"/>
              <a:t>Oddíl Poznámky použijte k zadání poznámek k doručení nebo dalších podrobností pro posluchače.</a:t>
            </a:r>
            <a:r>
              <a:rPr lang="cs-CZ" sz="1200" baseline="0" dirty="0" smtClean="0"/>
              <a:t> Tyto poznámky lze zobrazit během prezentace. </a:t>
            </a:r>
          </a:p>
          <a:p>
            <a:pPr lvl="0">
              <a:buFontTx/>
              <a:buNone/>
            </a:pPr>
            <a:r>
              <a:rPr lang="cs-CZ" sz="1200" dirty="0" smtClean="0"/>
              <a:t>Vezměte v úvahu velikost písma (důležité pro usnadnění, viditelnost, pořízení videozáznamu a online provoz).</a:t>
            </a:r>
          </a:p>
          <a:p>
            <a:pPr lvl="0"/>
            <a:endParaRPr lang="cs-CZ" sz="1200" dirty="0" smtClean="0"/>
          </a:p>
          <a:p>
            <a:pPr lvl="0">
              <a:buFontTx/>
              <a:buNone/>
            </a:pPr>
            <a:r>
              <a:rPr lang="cs-CZ" sz="1200" b="1" dirty="0" smtClean="0"/>
              <a:t>Sladěné barvy </a:t>
            </a:r>
          </a:p>
          <a:p>
            <a:pPr lvl="0">
              <a:buFontTx/>
              <a:buNone/>
            </a:pPr>
            <a:r>
              <a:rPr lang="cs-CZ" sz="1200" dirty="0" smtClean="0"/>
              <a:t>Věnujte zvláštní pozornost obrázkům, grafům a textovým polím.</a:t>
            </a:r>
            <a:r>
              <a:rPr lang="cs-CZ" sz="1200" baseline="0" dirty="0" smtClean="0"/>
              <a:t> </a:t>
            </a:r>
            <a:endParaRPr lang="cs-CZ" sz="1200" dirty="0" smtClean="0"/>
          </a:p>
          <a:p>
            <a:pPr lvl="0"/>
            <a:r>
              <a:rPr lang="cs-CZ" sz="1200" dirty="0" smtClean="0"/>
              <a:t>Zvažte, zda účastníci budou tisknout černobíle nebo ve </a:t>
            </a:r>
            <a:r>
              <a:rPr lang="cs-CZ" sz="1200" dirty="0" err="1" smtClean="0"/>
              <a:t>stupních šedé</a:t>
            </a:r>
            <a:r>
              <a:rPr lang="cs-CZ" sz="1200" dirty="0" smtClean="0"/>
              <a:t>. Provedením zkušebního tisku ověřte, zda barvy fungují správně při vytištění černobíle i ve </a:t>
            </a:r>
            <a:r>
              <a:rPr lang="cs-CZ" sz="1200" dirty="0" err="1" smtClean="0"/>
              <a:t>stupních šedé</a:t>
            </a:r>
            <a:r>
              <a:rPr lang="cs-CZ" sz="1200" dirty="0" smtClean="0"/>
              <a:t>.</a:t>
            </a:r>
          </a:p>
          <a:p>
            <a:pPr lvl="0">
              <a:buFontTx/>
              <a:buNone/>
            </a:pPr>
            <a:endParaRPr lang="cs-CZ" sz="1200" dirty="0" smtClean="0"/>
          </a:p>
          <a:p>
            <a:pPr lvl="0">
              <a:buFontTx/>
              <a:buNone/>
            </a:pPr>
            <a:r>
              <a:rPr lang="cs-CZ" sz="1200" b="1" dirty="0" smtClean="0"/>
              <a:t>Obrázky, tabulky a grafy</a:t>
            </a:r>
          </a:p>
          <a:p>
            <a:pPr lvl="0"/>
            <a:r>
              <a:rPr lang="cs-CZ" sz="1200" dirty="0" smtClean="0"/>
              <a:t>Vsaďte na jednoduchost: pokud je to možné, použijte konzistentní a nerušivé styly a barvy.</a:t>
            </a:r>
          </a:p>
          <a:p>
            <a:pPr lvl="0"/>
            <a:r>
              <a:rPr lang="cs-CZ" sz="1200" dirty="0" smtClean="0"/>
              <a:t>Označte popisky všechny grafy a tabulky.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cs-CZ" smtClean="0"/>
              <a:pPr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324577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cs-CZ" dirty="0" smtClean="0"/>
              <a:t>Sdělte stručný přehled prezentace.</a:t>
            </a:r>
            <a:r>
              <a:rPr lang="cs-CZ" baseline="0" dirty="0" smtClean="0"/>
              <a:t> P</a:t>
            </a:r>
            <a:r>
              <a:rPr lang="cs-CZ" dirty="0" smtClean="0"/>
              <a:t>opište hlavní záměr prezentace a v čem spočívá její důležitost.</a:t>
            </a:r>
          </a:p>
          <a:p>
            <a:pPr>
              <a:lnSpc>
                <a:spcPct val="80000"/>
              </a:lnSpc>
            </a:pPr>
            <a:r>
              <a:rPr lang="cs-CZ" dirty="0" smtClean="0"/>
              <a:t>Uveďte každé z hlavních témat.</a:t>
            </a:r>
          </a:p>
          <a:p>
            <a:r>
              <a:rPr lang="cs-CZ" dirty="0" smtClean="0"/>
              <a:t>Aby se posluchači dokázali v prezentaci orientovat,</a:t>
            </a:r>
            <a:r>
              <a:rPr lang="cs-CZ" baseline="0" dirty="0" smtClean="0"/>
              <a:t> můžete </a:t>
            </a:r>
            <a:r>
              <a:rPr lang="cs-CZ" dirty="0" smtClean="0"/>
              <a:t>tento snímek s přehledem opakovat během celé prezentace vždy se zdůrazněním konkrétního tématu, které se chystáte probírat jako další.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cs-CZ" smtClean="0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355554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cs-CZ" dirty="0" smtClean="0"/>
              <a:t>Sdělte stručný přehled prezentace.</a:t>
            </a:r>
            <a:r>
              <a:rPr lang="cs-CZ" baseline="0" dirty="0" smtClean="0"/>
              <a:t> P</a:t>
            </a:r>
            <a:r>
              <a:rPr lang="cs-CZ" dirty="0" smtClean="0"/>
              <a:t>opište hlavní záměr prezentace a v čem spočívá její důležitost.</a:t>
            </a:r>
          </a:p>
          <a:p>
            <a:pPr>
              <a:lnSpc>
                <a:spcPct val="80000"/>
              </a:lnSpc>
            </a:pPr>
            <a:r>
              <a:rPr lang="cs-CZ" dirty="0" smtClean="0"/>
              <a:t>Uveďte každé z hlavních témat.</a:t>
            </a:r>
          </a:p>
          <a:p>
            <a:r>
              <a:rPr lang="cs-CZ" dirty="0" smtClean="0"/>
              <a:t>Aby se posluchači dokázali v prezentaci orientovat,</a:t>
            </a:r>
            <a:r>
              <a:rPr lang="cs-CZ" baseline="0" dirty="0" smtClean="0"/>
              <a:t> můžete </a:t>
            </a:r>
            <a:r>
              <a:rPr lang="cs-CZ" dirty="0" smtClean="0"/>
              <a:t>tento snímek s přehledem opakovat během celé prezentace vždy se zdůrazněním konkrétního tématu, které se chystáte probírat jako další.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02828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693FD4-8F83-4EF7-AC3F-0DC0388986B0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652592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693FD4-8F83-4EF7-AC3F-0DC0388986B0}" type="slidenum">
              <a:rPr lang="cs-CZ" smtClean="0"/>
              <a:pPr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16517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90800" y="2286000"/>
            <a:ext cx="6180224" cy="1470025"/>
          </a:xfrm>
        </p:spPr>
        <p:txBody>
          <a:bodyPr anchor="t"/>
          <a:lstStyle>
            <a:lvl1pPr algn="r" eaLnBrk="1" latinLnBrk="0" hangingPunct="1">
              <a:defRPr kumimoji="0" lang="cs-CZ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cs-CZ"/>
              <a:t>Po kliknutí lze upravit styl předlohy nadpisů.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400" y="4038600"/>
            <a:ext cx="4772528" cy="990600"/>
          </a:xfrm>
        </p:spPr>
        <p:txBody>
          <a:bodyPr>
            <a:normAutofit/>
          </a:bodyPr>
          <a:lstStyle>
            <a:lvl1pPr marL="0" indent="0" algn="r" eaLnBrk="1" latinLnBrk="0" hangingPunct="1">
              <a:buNone/>
              <a:defRPr kumimoji="0" lang="cs-CZ" sz="2000" b="0">
                <a:solidFill>
                  <a:schemeClr val="tx1"/>
                </a:solidFill>
                <a:latin typeface="Georgia" pitchFamily="18" charset="0"/>
              </a:defRPr>
            </a:lvl1pPr>
            <a:lvl2pPr marL="457200" indent="0" algn="ctr" eaLnBrk="1" latinLnBrk="0" hangingPunct="1">
              <a:buNone/>
              <a:defRPr kumimoji="0" lang="cs-CZ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eaLnBrk="1" latinLnBrk="0" hangingPunct="1">
              <a:buNone/>
              <a:defRPr kumimoji="0" lang="cs-CZ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eaLnBrk="1" latinLnBrk="0" hangingPunct="1">
              <a:buNone/>
              <a:defRPr kumimoji="0" lang="cs-CZ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eaLnBrk="1" latinLnBrk="0" hangingPunct="1">
              <a:buNone/>
              <a:defRPr kumimoji="0" lang="cs-CZ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eaLnBrk="1" latinLnBrk="0" hangingPunct="1">
              <a:buNone/>
              <a:defRPr kumimoji="0" lang="cs-CZ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eaLnBrk="1" latinLnBrk="0" hangingPunct="1">
              <a:buNone/>
              <a:defRPr kumimoji="0" lang="cs-CZ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eaLnBrk="1" latinLnBrk="0" hangingPunct="1">
              <a:buNone/>
              <a:defRPr kumimoji="0" lang="cs-CZ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eaLnBrk="1" latinLnBrk="0" hangingPunct="1">
              <a:buNone/>
              <a:defRPr kumimoji="0" lang="cs-CZ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eaLnBrk="1" latinLnBrk="0" hangingPunct="1"/>
            <a:r>
              <a:rPr lang="cs-CZ" smtClean="0"/>
              <a:t>Kliknutím lze upravit styl předlohy.</a:t>
            </a:r>
            <a:endParaRPr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251"/>
            <a:ext cx="3721618" cy="6858000"/>
          </a:xfrm>
          <a:prstGeom prst="rect">
            <a:avLst/>
          </a:prstGeom>
        </p:spPr>
      </p:pic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858000" y="5105400"/>
            <a:ext cx="18288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cs-CZ" sz="2000" baseline="0"/>
            </a:lvl1pPr>
          </a:lstStyle>
          <a:p>
            <a:r>
              <a:rPr kumimoji="0" lang="cs-CZ"/>
              <a:t>Logo společnosti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cs-CZ" smtClean="0"/>
              <a:t>Kliknutím lze upravit styl.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pPr/>
              <a:t>15.9.2014</a:t>
            </a:fld>
            <a:endParaRPr kumimoji="0"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cs-CZ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pPr/>
              <a:t>15.9.2014</a:t>
            </a:fld>
            <a:endParaRPr kumimoji="0"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cs-CZ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ouze pozad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762000" y="6356350"/>
            <a:ext cx="2133600" cy="365125"/>
          </a:xfrm>
        </p:spPr>
        <p:txBody>
          <a:bodyPr/>
          <a:lstStyle/>
          <a:p>
            <a:fld id="{757B281C-5159-4971-8228-52B9A72E9ED2}" type="datetimeFigureOut">
              <a:pPr/>
              <a:t>15.9.2014</a:t>
            </a:fld>
            <a:endParaRPr kumimoji="0" lang="cs-CZ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356350"/>
            <a:ext cx="2895600" cy="365125"/>
          </a:xfrm>
        </p:spPr>
        <p:txBody>
          <a:bodyPr/>
          <a:lstStyle/>
          <a:p>
            <a:endParaRPr kumimoji="0" lang="cs-CZ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cs-CZ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3161049" y="-3176815"/>
            <a:ext cx="2819400" cy="917303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0" y="3048000"/>
            <a:ext cx="4343400" cy="1362075"/>
          </a:xfrm>
        </p:spPr>
        <p:txBody>
          <a:bodyPr anchor="b" anchorCtr="0"/>
          <a:lstStyle>
            <a:lvl1pPr algn="l" eaLnBrk="1" latinLnBrk="0" hangingPunct="1">
              <a:defRPr kumimoji="0" lang="cs-CZ" sz="4000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cs-CZ" sz="3500"/>
              <a:t>Po kliknutí lze upravit styl předlohy nadpisů.</a:t>
            </a:r>
            <a:endParaRPr kumimoji="0"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pPr/>
              <a:t>15.9.2014</a:t>
            </a:fld>
            <a:endParaRPr kumimoji="0"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cs-CZ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781800" y="5334000"/>
            <a:ext cx="21336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cs-CZ" sz="1800"/>
            </a:lvl1pPr>
          </a:lstStyle>
          <a:p>
            <a:r>
              <a:rPr kumimoji="0" lang="cs-CZ"/>
              <a:t>Logo společnosti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2000" y="269632"/>
            <a:ext cx="8077200" cy="1143000"/>
          </a:xfrm>
        </p:spPr>
        <p:txBody>
          <a:bodyPr anchor="ctr" anchorCtr="0"/>
          <a:lstStyle>
            <a:lvl1pPr algn="l" eaLnBrk="1" latinLnBrk="0" hangingPunct="1">
              <a:defRPr kumimoji="0" lang="cs-CZ"/>
            </a:lvl1pPr>
          </a:lstStyle>
          <a:p>
            <a:r>
              <a:rPr kumimoji="0" lang="cs-CZ"/>
              <a:t>Po kliknutí lze upravit styl předlohy nadpisů.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96413"/>
            <a:ext cx="8077200" cy="4297363"/>
          </a:xfrm>
        </p:spPr>
        <p:txBody>
          <a:bodyPr>
            <a:normAutofit/>
          </a:bodyPr>
          <a:lstStyle>
            <a:lvl1pPr eaLnBrk="1" latinLnBrk="0" hangingPunct="1">
              <a:defRPr kumimoji="0" lang="cs-CZ" sz="3200">
                <a:latin typeface="+mn-lt"/>
              </a:defRPr>
            </a:lvl1pPr>
            <a:lvl2pPr eaLnBrk="1" latinLnBrk="0" hangingPunct="1">
              <a:defRPr kumimoji="0" lang="cs-CZ" sz="2800">
                <a:latin typeface="+mn-lt"/>
              </a:defRPr>
            </a:lvl2pPr>
            <a:lvl3pPr eaLnBrk="1" latinLnBrk="0" hangingPunct="1">
              <a:defRPr kumimoji="0" lang="cs-CZ" sz="2400">
                <a:latin typeface="+mn-lt"/>
              </a:defRPr>
            </a:lvl3pPr>
            <a:lvl4pPr eaLnBrk="1" latinLnBrk="0" hangingPunct="1">
              <a:defRPr kumimoji="0" lang="cs-CZ" sz="2400">
                <a:latin typeface="+mn-lt"/>
              </a:defRPr>
            </a:lvl4pPr>
            <a:lvl5pPr eaLnBrk="1" latinLnBrk="0" hangingPunct="1">
              <a:defRPr kumimoji="0" lang="cs-CZ" sz="2400">
                <a:latin typeface="+mn-lt"/>
              </a:defRPr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pPr/>
              <a:t>15.9.2014</a:t>
            </a:fld>
            <a:endParaRPr kumimoji="0"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cs-CZ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cs-CZ" smtClean="0"/>
              <a:t>Kliknutím lze upravit styl.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4038600" cy="4525963"/>
          </a:xfrm>
        </p:spPr>
        <p:txBody>
          <a:bodyPr/>
          <a:lstStyle>
            <a:lvl1pPr eaLnBrk="1" latinLnBrk="0" hangingPunct="1">
              <a:defRPr kumimoji="0" lang="cs-CZ" sz="2800"/>
            </a:lvl1pPr>
            <a:lvl2pPr eaLnBrk="1" latinLnBrk="0" hangingPunct="1">
              <a:defRPr kumimoji="0" lang="cs-CZ" sz="2400"/>
            </a:lvl2pPr>
            <a:lvl3pPr eaLnBrk="1" latinLnBrk="0" hangingPunct="1">
              <a:defRPr kumimoji="0" lang="cs-CZ" sz="2000"/>
            </a:lvl3pPr>
            <a:lvl4pPr eaLnBrk="1" latinLnBrk="0" hangingPunct="1">
              <a:defRPr kumimoji="0" lang="cs-CZ" sz="1800"/>
            </a:lvl4pPr>
            <a:lvl5pPr eaLnBrk="1" latinLnBrk="0" hangingPunct="1">
              <a:defRPr kumimoji="0" lang="cs-CZ" sz="1800"/>
            </a:lvl5pPr>
            <a:lvl6pPr eaLnBrk="1" latinLnBrk="0" hangingPunct="1">
              <a:defRPr kumimoji="0" lang="cs-CZ" sz="1800"/>
            </a:lvl6pPr>
            <a:lvl7pPr eaLnBrk="1" latinLnBrk="0" hangingPunct="1">
              <a:defRPr kumimoji="0" lang="cs-CZ" sz="1800"/>
            </a:lvl7pPr>
            <a:lvl8pPr eaLnBrk="1" latinLnBrk="0" hangingPunct="1">
              <a:defRPr kumimoji="0" lang="cs-CZ" sz="1800"/>
            </a:lvl8pPr>
            <a:lvl9pPr eaLnBrk="1" latinLnBrk="0" hangingPunct="1">
              <a:defRPr kumimoji="0" lang="cs-CZ" sz="1800"/>
            </a:lvl9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4038600" cy="4525963"/>
          </a:xfrm>
        </p:spPr>
        <p:txBody>
          <a:bodyPr/>
          <a:lstStyle>
            <a:lvl1pPr eaLnBrk="1" latinLnBrk="0" hangingPunct="1">
              <a:defRPr kumimoji="0" lang="cs-CZ" sz="2800"/>
            </a:lvl1pPr>
            <a:lvl2pPr eaLnBrk="1" latinLnBrk="0" hangingPunct="1">
              <a:defRPr kumimoji="0" lang="cs-CZ" sz="2400"/>
            </a:lvl2pPr>
            <a:lvl3pPr eaLnBrk="1" latinLnBrk="0" hangingPunct="1">
              <a:defRPr kumimoji="0" lang="cs-CZ" sz="2000"/>
            </a:lvl3pPr>
            <a:lvl4pPr eaLnBrk="1" latinLnBrk="0" hangingPunct="1">
              <a:defRPr kumimoji="0" lang="cs-CZ" sz="1800"/>
            </a:lvl4pPr>
            <a:lvl5pPr eaLnBrk="1" latinLnBrk="0" hangingPunct="1">
              <a:defRPr kumimoji="0" lang="cs-CZ" sz="1800"/>
            </a:lvl5pPr>
            <a:lvl6pPr eaLnBrk="1" latinLnBrk="0" hangingPunct="1">
              <a:defRPr kumimoji="0" lang="cs-CZ" sz="1800"/>
            </a:lvl6pPr>
            <a:lvl7pPr eaLnBrk="1" latinLnBrk="0" hangingPunct="1">
              <a:defRPr kumimoji="0" lang="cs-CZ" sz="1800"/>
            </a:lvl7pPr>
            <a:lvl8pPr eaLnBrk="1" latinLnBrk="0" hangingPunct="1">
              <a:defRPr kumimoji="0" lang="cs-CZ" sz="1800"/>
            </a:lvl8pPr>
            <a:lvl9pPr eaLnBrk="1" latinLnBrk="0" hangingPunct="1">
              <a:defRPr kumimoji="0" lang="cs-CZ" sz="1800"/>
            </a:lvl9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pPr/>
              <a:t>15.9.2014</a:t>
            </a:fld>
            <a:endParaRPr kumimoji="0"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cs-CZ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eaLnBrk="1" latinLnBrk="0" hangingPunct="1">
              <a:defRPr kumimoji="0" lang="cs-CZ"/>
            </a:lvl1pPr>
          </a:lstStyle>
          <a:p>
            <a:pPr eaLnBrk="1" latinLnBrk="0" hangingPunct="1"/>
            <a:r>
              <a:rPr lang="cs-CZ" smtClean="0"/>
              <a:t>Kliknutím lze upravit styl.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4040188" cy="639762"/>
          </a:xfrm>
        </p:spPr>
        <p:txBody>
          <a:bodyPr anchor="b"/>
          <a:lstStyle>
            <a:lvl1pPr marL="0" indent="0" eaLnBrk="1" latinLnBrk="0" hangingPunct="1">
              <a:buNone/>
              <a:defRPr kumimoji="0" lang="cs-CZ" sz="2400" b="1"/>
            </a:lvl1pPr>
            <a:lvl2pPr marL="457200" indent="0" eaLnBrk="1" latinLnBrk="0" hangingPunct="1">
              <a:buNone/>
              <a:defRPr kumimoji="0" lang="cs-CZ" sz="2000" b="1"/>
            </a:lvl2pPr>
            <a:lvl3pPr marL="914400" indent="0" eaLnBrk="1" latinLnBrk="0" hangingPunct="1">
              <a:buNone/>
              <a:defRPr kumimoji="0" lang="cs-CZ" sz="1800" b="1"/>
            </a:lvl3pPr>
            <a:lvl4pPr marL="1371600" indent="0" eaLnBrk="1" latinLnBrk="0" hangingPunct="1">
              <a:buNone/>
              <a:defRPr kumimoji="0" lang="cs-CZ" sz="1600" b="1"/>
            </a:lvl4pPr>
            <a:lvl5pPr marL="1828800" indent="0" eaLnBrk="1" latinLnBrk="0" hangingPunct="1">
              <a:buNone/>
              <a:defRPr kumimoji="0" lang="cs-CZ" sz="1600" b="1"/>
            </a:lvl5pPr>
            <a:lvl6pPr marL="2286000" indent="0" eaLnBrk="1" latinLnBrk="0" hangingPunct="1">
              <a:buNone/>
              <a:defRPr kumimoji="0" lang="cs-CZ" sz="1600" b="1"/>
            </a:lvl6pPr>
            <a:lvl7pPr marL="2743200" indent="0" eaLnBrk="1" latinLnBrk="0" hangingPunct="1">
              <a:buNone/>
              <a:defRPr kumimoji="0" lang="cs-CZ" sz="1600" b="1"/>
            </a:lvl7pPr>
            <a:lvl8pPr marL="3200400" indent="0" eaLnBrk="1" latinLnBrk="0" hangingPunct="1">
              <a:buNone/>
              <a:defRPr kumimoji="0" lang="cs-CZ" sz="1600" b="1"/>
            </a:lvl8pPr>
            <a:lvl9pPr marL="3657600" indent="0" eaLnBrk="1" latinLnBrk="0" hangingPunct="1">
              <a:buNone/>
              <a:defRPr kumimoji="0" lang="cs-CZ" sz="1600" b="1"/>
            </a:lvl9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174875"/>
            <a:ext cx="4040188" cy="3951288"/>
          </a:xfrm>
        </p:spPr>
        <p:txBody>
          <a:bodyPr/>
          <a:lstStyle>
            <a:lvl1pPr eaLnBrk="1" latinLnBrk="0" hangingPunct="1">
              <a:defRPr kumimoji="0" lang="cs-CZ" sz="2400"/>
            </a:lvl1pPr>
            <a:lvl2pPr eaLnBrk="1" latinLnBrk="0" hangingPunct="1">
              <a:defRPr kumimoji="0" lang="cs-CZ" sz="2000"/>
            </a:lvl2pPr>
            <a:lvl3pPr eaLnBrk="1" latinLnBrk="0" hangingPunct="1">
              <a:defRPr kumimoji="0" lang="cs-CZ" sz="1800"/>
            </a:lvl3pPr>
            <a:lvl4pPr eaLnBrk="1" latinLnBrk="0" hangingPunct="1">
              <a:defRPr kumimoji="0" lang="cs-CZ" sz="1600"/>
            </a:lvl4pPr>
            <a:lvl5pPr eaLnBrk="1" latinLnBrk="0" hangingPunct="1">
              <a:defRPr kumimoji="0" lang="cs-CZ" sz="1600"/>
            </a:lvl5pPr>
            <a:lvl6pPr eaLnBrk="1" latinLnBrk="0" hangingPunct="1">
              <a:defRPr kumimoji="0" lang="cs-CZ" sz="1600"/>
            </a:lvl6pPr>
            <a:lvl7pPr eaLnBrk="1" latinLnBrk="0" hangingPunct="1">
              <a:defRPr kumimoji="0" lang="cs-CZ" sz="1600"/>
            </a:lvl7pPr>
            <a:lvl8pPr eaLnBrk="1" latinLnBrk="0" hangingPunct="1">
              <a:defRPr kumimoji="0" lang="cs-CZ" sz="1600"/>
            </a:lvl8pPr>
            <a:lvl9pPr eaLnBrk="1" latinLnBrk="0" hangingPunct="1">
              <a:defRPr kumimoji="0" lang="cs-CZ" sz="1600"/>
            </a:lvl9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3625" y="1535113"/>
            <a:ext cx="4041775" cy="639762"/>
          </a:xfrm>
        </p:spPr>
        <p:txBody>
          <a:bodyPr anchor="b"/>
          <a:lstStyle>
            <a:lvl1pPr marL="0" indent="0" eaLnBrk="1" latinLnBrk="0" hangingPunct="1">
              <a:buNone/>
              <a:defRPr kumimoji="0" lang="cs-CZ" sz="2400" b="1"/>
            </a:lvl1pPr>
            <a:lvl2pPr marL="457200" indent="0" eaLnBrk="1" latinLnBrk="0" hangingPunct="1">
              <a:buNone/>
              <a:defRPr kumimoji="0" lang="cs-CZ" sz="2000" b="1"/>
            </a:lvl2pPr>
            <a:lvl3pPr marL="914400" indent="0" eaLnBrk="1" latinLnBrk="0" hangingPunct="1">
              <a:buNone/>
              <a:defRPr kumimoji="0" lang="cs-CZ" sz="1800" b="1"/>
            </a:lvl3pPr>
            <a:lvl4pPr marL="1371600" indent="0" eaLnBrk="1" latinLnBrk="0" hangingPunct="1">
              <a:buNone/>
              <a:defRPr kumimoji="0" lang="cs-CZ" sz="1600" b="1"/>
            </a:lvl4pPr>
            <a:lvl5pPr marL="1828800" indent="0" eaLnBrk="1" latinLnBrk="0" hangingPunct="1">
              <a:buNone/>
              <a:defRPr kumimoji="0" lang="cs-CZ" sz="1600" b="1"/>
            </a:lvl5pPr>
            <a:lvl6pPr marL="2286000" indent="0" eaLnBrk="1" latinLnBrk="0" hangingPunct="1">
              <a:buNone/>
              <a:defRPr kumimoji="0" lang="cs-CZ" sz="1600" b="1"/>
            </a:lvl6pPr>
            <a:lvl7pPr marL="2743200" indent="0" eaLnBrk="1" latinLnBrk="0" hangingPunct="1">
              <a:buNone/>
              <a:defRPr kumimoji="0" lang="cs-CZ" sz="1600" b="1"/>
            </a:lvl7pPr>
            <a:lvl8pPr marL="3200400" indent="0" eaLnBrk="1" latinLnBrk="0" hangingPunct="1">
              <a:buNone/>
              <a:defRPr kumimoji="0" lang="cs-CZ" sz="1600" b="1"/>
            </a:lvl8pPr>
            <a:lvl9pPr marL="3657600" indent="0" eaLnBrk="1" latinLnBrk="0" hangingPunct="1">
              <a:buNone/>
              <a:defRPr kumimoji="0" lang="cs-CZ" sz="1600" b="1"/>
            </a:lvl9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3625" y="2174875"/>
            <a:ext cx="4041775" cy="3951288"/>
          </a:xfrm>
        </p:spPr>
        <p:txBody>
          <a:bodyPr/>
          <a:lstStyle>
            <a:lvl1pPr eaLnBrk="1" latinLnBrk="0" hangingPunct="1">
              <a:defRPr kumimoji="0" lang="cs-CZ" sz="2400"/>
            </a:lvl1pPr>
            <a:lvl2pPr eaLnBrk="1" latinLnBrk="0" hangingPunct="1">
              <a:defRPr kumimoji="0" lang="cs-CZ" sz="2000"/>
            </a:lvl2pPr>
            <a:lvl3pPr eaLnBrk="1" latinLnBrk="0" hangingPunct="1">
              <a:defRPr kumimoji="0" lang="cs-CZ" sz="1800"/>
            </a:lvl3pPr>
            <a:lvl4pPr eaLnBrk="1" latinLnBrk="0" hangingPunct="1">
              <a:defRPr kumimoji="0" lang="cs-CZ" sz="1600"/>
            </a:lvl4pPr>
            <a:lvl5pPr eaLnBrk="1" latinLnBrk="0" hangingPunct="1">
              <a:defRPr kumimoji="0" lang="cs-CZ" sz="1600"/>
            </a:lvl5pPr>
            <a:lvl6pPr eaLnBrk="1" latinLnBrk="0" hangingPunct="1">
              <a:defRPr kumimoji="0" lang="cs-CZ" sz="1600"/>
            </a:lvl6pPr>
            <a:lvl7pPr eaLnBrk="1" latinLnBrk="0" hangingPunct="1">
              <a:defRPr kumimoji="0" lang="cs-CZ" sz="1600"/>
            </a:lvl7pPr>
            <a:lvl8pPr eaLnBrk="1" latinLnBrk="0" hangingPunct="1">
              <a:defRPr kumimoji="0" lang="cs-CZ" sz="1600"/>
            </a:lvl8pPr>
            <a:lvl9pPr eaLnBrk="1" latinLnBrk="0" hangingPunct="1">
              <a:defRPr kumimoji="0" lang="cs-CZ" sz="1600"/>
            </a:lvl9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pPr/>
              <a:t>15.9.2014</a:t>
            </a:fld>
            <a:endParaRPr kumimoji="0"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cs-CZ"/>
          </a:p>
        </p:txBody>
      </p:sp>
    </p:spTree>
  </p:cSld>
  <p:clrMapOvr>
    <a:masterClrMapping/>
  </p:clrMapOvr>
  <p:transition spd="slow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3008313" cy="1162050"/>
          </a:xfrm>
        </p:spPr>
        <p:txBody>
          <a:bodyPr anchor="b"/>
          <a:lstStyle>
            <a:lvl1pPr algn="l" eaLnBrk="1" latinLnBrk="0" hangingPunct="1">
              <a:defRPr kumimoji="0" lang="cs-CZ" sz="2000" b="1"/>
            </a:lvl1pPr>
          </a:lstStyle>
          <a:p>
            <a:pPr eaLnBrk="1" latinLnBrk="0" hangingPunct="1"/>
            <a:r>
              <a:rPr lang="cs-CZ" smtClean="0"/>
              <a:t>Kliknutím lze upravit styl.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3650" y="273050"/>
            <a:ext cx="5111750" cy="5853113"/>
          </a:xfrm>
        </p:spPr>
        <p:txBody>
          <a:bodyPr/>
          <a:lstStyle>
            <a:lvl1pPr eaLnBrk="1" latinLnBrk="0" hangingPunct="1">
              <a:defRPr kumimoji="0" lang="cs-CZ" sz="3200"/>
            </a:lvl1pPr>
            <a:lvl2pPr eaLnBrk="1" latinLnBrk="0" hangingPunct="1">
              <a:defRPr kumimoji="0" lang="cs-CZ" sz="2800"/>
            </a:lvl2pPr>
            <a:lvl3pPr eaLnBrk="1" latinLnBrk="0" hangingPunct="1">
              <a:defRPr kumimoji="0" lang="cs-CZ" sz="2400"/>
            </a:lvl3pPr>
            <a:lvl4pPr eaLnBrk="1" latinLnBrk="0" hangingPunct="1">
              <a:defRPr kumimoji="0" lang="cs-CZ" sz="2000"/>
            </a:lvl4pPr>
            <a:lvl5pPr eaLnBrk="1" latinLnBrk="0" hangingPunct="1">
              <a:defRPr kumimoji="0" lang="cs-CZ" sz="2000"/>
            </a:lvl5pPr>
            <a:lvl6pPr eaLnBrk="1" latinLnBrk="0" hangingPunct="1">
              <a:defRPr kumimoji="0" lang="cs-CZ" sz="2000"/>
            </a:lvl6pPr>
            <a:lvl7pPr eaLnBrk="1" latinLnBrk="0" hangingPunct="1">
              <a:defRPr kumimoji="0" lang="cs-CZ" sz="2000"/>
            </a:lvl7pPr>
            <a:lvl8pPr eaLnBrk="1" latinLnBrk="0" hangingPunct="1">
              <a:defRPr kumimoji="0" lang="cs-CZ" sz="2000"/>
            </a:lvl8pPr>
            <a:lvl9pPr eaLnBrk="1" latinLnBrk="0" hangingPunct="1">
              <a:defRPr kumimoji="0" lang="cs-CZ" sz="2000"/>
            </a:lvl9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1435100"/>
            <a:ext cx="3008313" cy="4691063"/>
          </a:xfrm>
        </p:spPr>
        <p:txBody>
          <a:bodyPr/>
          <a:lstStyle>
            <a:lvl1pPr marL="0" indent="0" eaLnBrk="1" latinLnBrk="0" hangingPunct="1">
              <a:buNone/>
              <a:defRPr kumimoji="0" lang="cs-CZ" sz="1400"/>
            </a:lvl1pPr>
            <a:lvl2pPr marL="457200" indent="0" eaLnBrk="1" latinLnBrk="0" hangingPunct="1">
              <a:buNone/>
              <a:defRPr kumimoji="0" lang="cs-CZ" sz="1200"/>
            </a:lvl2pPr>
            <a:lvl3pPr marL="914400" indent="0" eaLnBrk="1" latinLnBrk="0" hangingPunct="1">
              <a:buNone/>
              <a:defRPr kumimoji="0" lang="cs-CZ" sz="1000"/>
            </a:lvl3pPr>
            <a:lvl4pPr marL="1371600" indent="0" eaLnBrk="1" latinLnBrk="0" hangingPunct="1">
              <a:buNone/>
              <a:defRPr kumimoji="0" lang="cs-CZ" sz="900"/>
            </a:lvl4pPr>
            <a:lvl5pPr marL="1828800" indent="0" eaLnBrk="1" latinLnBrk="0" hangingPunct="1">
              <a:buNone/>
              <a:defRPr kumimoji="0" lang="cs-CZ" sz="900"/>
            </a:lvl5pPr>
            <a:lvl6pPr marL="2286000" indent="0" eaLnBrk="1" latinLnBrk="0" hangingPunct="1">
              <a:buNone/>
              <a:defRPr kumimoji="0" lang="cs-CZ" sz="900"/>
            </a:lvl6pPr>
            <a:lvl7pPr marL="2743200" indent="0" eaLnBrk="1" latinLnBrk="0" hangingPunct="1">
              <a:buNone/>
              <a:defRPr kumimoji="0" lang="cs-CZ" sz="900"/>
            </a:lvl7pPr>
            <a:lvl8pPr marL="3200400" indent="0" eaLnBrk="1" latinLnBrk="0" hangingPunct="1">
              <a:buNone/>
              <a:defRPr kumimoji="0" lang="cs-CZ" sz="900"/>
            </a:lvl8pPr>
            <a:lvl9pPr marL="3657600" indent="0" eaLnBrk="1" latinLnBrk="0" hangingPunct="1">
              <a:buNone/>
              <a:defRPr kumimoji="0" lang="cs-CZ" sz="900"/>
            </a:lvl9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pPr/>
              <a:t>15.9.2014</a:t>
            </a:fld>
            <a:endParaRPr kumimoji="0"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cs-CZ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 eaLnBrk="1" latinLnBrk="0" hangingPunct="1">
              <a:defRPr kumimoji="0" lang="cs-CZ" sz="2000" b="1"/>
            </a:lvl1pPr>
          </a:lstStyle>
          <a:p>
            <a:pPr eaLnBrk="1" latinLnBrk="0" hangingPunct="1"/>
            <a:r>
              <a:rPr lang="cs-CZ" smtClean="0"/>
              <a:t>Kliknutím lze upravit styl.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 eaLnBrk="1" latinLnBrk="0" hangingPunct="1">
              <a:buNone/>
              <a:defRPr kumimoji="0" lang="cs-CZ" sz="3200"/>
            </a:lvl1pPr>
            <a:lvl2pPr marL="457200" indent="0" eaLnBrk="1" latinLnBrk="0" hangingPunct="1">
              <a:buNone/>
              <a:defRPr kumimoji="0" lang="cs-CZ" sz="2800"/>
            </a:lvl2pPr>
            <a:lvl3pPr marL="914400" indent="0" eaLnBrk="1" latinLnBrk="0" hangingPunct="1">
              <a:buNone/>
              <a:defRPr kumimoji="0" lang="cs-CZ" sz="2400"/>
            </a:lvl3pPr>
            <a:lvl4pPr marL="1371600" indent="0" eaLnBrk="1" latinLnBrk="0" hangingPunct="1">
              <a:buNone/>
              <a:defRPr kumimoji="0" lang="cs-CZ" sz="2000"/>
            </a:lvl4pPr>
            <a:lvl5pPr marL="1828800" indent="0" eaLnBrk="1" latinLnBrk="0" hangingPunct="1">
              <a:buNone/>
              <a:defRPr kumimoji="0" lang="cs-CZ" sz="2000"/>
            </a:lvl5pPr>
            <a:lvl6pPr marL="2286000" indent="0" eaLnBrk="1" latinLnBrk="0" hangingPunct="1">
              <a:buNone/>
              <a:defRPr kumimoji="0" lang="cs-CZ" sz="2000"/>
            </a:lvl6pPr>
            <a:lvl7pPr marL="2743200" indent="0" eaLnBrk="1" latinLnBrk="0" hangingPunct="1">
              <a:buNone/>
              <a:defRPr kumimoji="0" lang="cs-CZ" sz="2000"/>
            </a:lvl7pPr>
            <a:lvl8pPr marL="3200400" indent="0" eaLnBrk="1" latinLnBrk="0" hangingPunct="1">
              <a:buNone/>
              <a:defRPr kumimoji="0" lang="cs-CZ" sz="2000"/>
            </a:lvl8pPr>
            <a:lvl9pPr marL="3657600" indent="0" eaLnBrk="1" latinLnBrk="0" hangingPunct="1">
              <a:buNone/>
              <a:defRPr kumimoji="0" lang="cs-CZ" sz="2000"/>
            </a:lvl9pPr>
          </a:lstStyle>
          <a:p>
            <a:pPr eaLnBrk="1" latinLnBrk="0" hangingPunct="1"/>
            <a:r>
              <a:rPr lang="cs-CZ" smtClean="0"/>
              <a:t>Kliknutím na ikonu přidáte obrázek.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 eaLnBrk="1" latinLnBrk="0" hangingPunct="1">
              <a:buNone/>
              <a:defRPr kumimoji="0" lang="cs-CZ" sz="1400"/>
            </a:lvl1pPr>
            <a:lvl2pPr marL="457200" indent="0" eaLnBrk="1" latinLnBrk="0" hangingPunct="1">
              <a:buNone/>
              <a:defRPr kumimoji="0" lang="cs-CZ" sz="1200"/>
            </a:lvl2pPr>
            <a:lvl3pPr marL="914400" indent="0" eaLnBrk="1" latinLnBrk="0" hangingPunct="1">
              <a:buNone/>
              <a:defRPr kumimoji="0" lang="cs-CZ" sz="1000"/>
            </a:lvl3pPr>
            <a:lvl4pPr marL="1371600" indent="0" eaLnBrk="1" latinLnBrk="0" hangingPunct="1">
              <a:buNone/>
              <a:defRPr kumimoji="0" lang="cs-CZ" sz="900"/>
            </a:lvl4pPr>
            <a:lvl5pPr marL="1828800" indent="0" eaLnBrk="1" latinLnBrk="0" hangingPunct="1">
              <a:buNone/>
              <a:defRPr kumimoji="0" lang="cs-CZ" sz="900"/>
            </a:lvl5pPr>
            <a:lvl6pPr marL="2286000" indent="0" eaLnBrk="1" latinLnBrk="0" hangingPunct="1">
              <a:buNone/>
              <a:defRPr kumimoji="0" lang="cs-CZ" sz="900"/>
            </a:lvl6pPr>
            <a:lvl7pPr marL="2743200" indent="0" eaLnBrk="1" latinLnBrk="0" hangingPunct="1">
              <a:buNone/>
              <a:defRPr kumimoji="0" lang="cs-CZ" sz="900"/>
            </a:lvl7pPr>
            <a:lvl8pPr marL="3200400" indent="0" eaLnBrk="1" latinLnBrk="0" hangingPunct="1">
              <a:buNone/>
              <a:defRPr kumimoji="0" lang="cs-CZ" sz="900"/>
            </a:lvl8pPr>
            <a:lvl9pPr marL="3657600" indent="0" eaLnBrk="1" latinLnBrk="0" hangingPunct="1">
              <a:buNone/>
              <a:defRPr kumimoji="0" lang="cs-CZ" sz="900"/>
            </a:lvl9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pPr/>
              <a:t>15.9.2014</a:t>
            </a:fld>
            <a:endParaRPr kumimoji="0"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cs-CZ"/>
          </a:p>
        </p:txBody>
      </p:sp>
    </p:spTree>
  </p:cSld>
  <p:clrMapOvr>
    <a:masterClrMapping/>
  </p:clrMapOvr>
  <p:transition spd="slow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cs-CZ" smtClean="0"/>
              <a:t>Kliknutím lze upravit styl.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pPr/>
              <a:t>15.9.2014</a:t>
            </a:fld>
            <a:endParaRPr kumimoji="0"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cs-CZ"/>
          </a:p>
        </p:txBody>
      </p:sp>
    </p:spTree>
  </p:cSld>
  <p:clrMapOvr>
    <a:masterClrMapping/>
  </p:clrMapOvr>
  <p:transition spd="slow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057400" cy="5851525"/>
          </a:xfrm>
        </p:spPr>
        <p:txBody>
          <a:bodyPr vert="eaVert"/>
          <a:lstStyle/>
          <a:p>
            <a:pPr eaLnBrk="1" latinLnBrk="0" hangingPunct="1"/>
            <a:r>
              <a:rPr lang="cs-CZ" smtClean="0"/>
              <a:t>Kliknutím lze upravit styl.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274638"/>
            <a:ext cx="58674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pPr/>
              <a:t>15.9.2014</a:t>
            </a:fld>
            <a:endParaRPr kumimoji="0"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cs-CZ"/>
          </a:p>
        </p:txBody>
      </p:sp>
    </p:spTree>
  </p:cSld>
  <p:clrMapOvr>
    <a:masterClrMapping/>
  </p:clrMapOvr>
  <p:transition spd="slow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274638"/>
            <a:ext cx="8077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eaLnBrk="1" latinLnBrk="0" hangingPunct="1"/>
            <a:r>
              <a:rPr kumimoji="0" lang="cs-CZ" smtClean="0"/>
              <a:t>Kliknutím lze upravit styl.</a:t>
            </a:r>
            <a:endParaRPr kumimoji="0" lang="en-US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1600200"/>
            <a:ext cx="80772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20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latinLnBrk="0" hangingPunct="1">
              <a:defRPr kumimoji="0" lang="cs-CZ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7B281C-5159-4971-8228-52B9A72E9ED2}" type="datetimeFigureOut">
              <a:pPr/>
              <a:t>15.9.2014</a:t>
            </a:fld>
            <a:endParaRPr kumimoji="0"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528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latinLnBrk="0" hangingPunct="1">
              <a:defRPr kumimoji="0" lang="cs-CZ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latinLnBrk="0" hangingPunct="1">
              <a:defRPr kumimoji="0" lang="cs-CZ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D6E5A2-EC83-451F-A719-9AC1370DD5CF}" type="slidenum">
              <a:pPr/>
              <a:t>‹#›</a:t>
            </a:fld>
            <a:endParaRPr kumimoji="0" lang="cs-CZ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52400" y="-109183"/>
            <a:ext cx="818707" cy="708318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2" r:id="rId4"/>
    <p:sldLayoutId id="2147483653" r:id="rId5"/>
    <p:sldLayoutId id="2147483656" r:id="rId6"/>
    <p:sldLayoutId id="2147483657" r:id="rId7"/>
    <p:sldLayoutId id="2147483658" r:id="rId8"/>
    <p:sldLayoutId id="2147483659" r:id="rId9"/>
    <p:sldLayoutId id="2147483654" r:id="rId10"/>
    <p:sldLayoutId id="2147483655" r:id="rId11"/>
    <p:sldLayoutId id="2147483663" r:id="rId12"/>
  </p:sldLayoutIdLst>
  <p:transition spd="slow">
    <p:wipe dir="d"/>
  </p:transition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kumimoji="0" lang="cs-CZ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cs-CZ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cs-CZ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cs-CZ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cs-CZ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0" lang="cs-CZ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cs-CZ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cs-CZ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cs-CZ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cs-CZ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kumimoji="0" lang="cs-CZ"/>
      </a:defPPr>
      <a:lvl1pPr marL="0" algn="l" defTabSz="914400" rtl="0" eaLnBrk="1" latinLnBrk="0" hangingPunct="1">
        <a:defRPr kumimoji="0" lang="cs-CZ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0" lang="cs-CZ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0" lang="cs-CZ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0" lang="cs-CZ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0" lang="cs-CZ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0" lang="cs-CZ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0" lang="cs-CZ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0" lang="cs-CZ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0" lang="cs-CZ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6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5" Type="http://schemas.openxmlformats.org/officeDocument/2006/relationships/notesSlide" Target="../notesSlides/notesSlide2.xml"/><Relationship Id="rId4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9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5" Type="http://schemas.openxmlformats.org/officeDocument/2006/relationships/notesSlide" Target="../notesSlides/notesSlide3.xml"/><Relationship Id="rId4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atleti-tisnov.rajce.idnes.cz/2013-09-07-4.kolo_Uherske_Hradiste#MVI_3944.jpg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indows.microsoft.com/windows/get-movie-maker-download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4" Type="http://schemas.openxmlformats.org/officeDocument/2006/relationships/hyperlink" Target="http://windows.microsoft.com/en-us/windows/search#q=movie+maker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cs-CZ" dirty="0" err="1"/>
              <a:t>Multimedia</a:t>
            </a:r>
            <a:r>
              <a:rPr lang="cs-CZ" dirty="0"/>
              <a:t> in </a:t>
            </a:r>
            <a:r>
              <a:rPr lang="cs-CZ" dirty="0" err="1"/>
              <a:t>Sports</a:t>
            </a:r>
            <a:endParaRPr lang="cs-CZ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  <p:custDataLst>
              <p:tags r:id="rId3"/>
            </p:custDataLst>
          </p:nvPr>
        </p:nvSpPr>
        <p:spPr/>
        <p:txBody>
          <a:bodyPr>
            <a:normAutofit/>
          </a:bodyPr>
          <a:lstStyle/>
          <a:p>
            <a:r>
              <a:rPr lang="cs-CZ" sz="2400" dirty="0" smtClean="0">
                <a:latin typeface="+mn-lt"/>
              </a:rPr>
              <a:t>Martin Sebera</a:t>
            </a:r>
          </a:p>
          <a:p>
            <a:r>
              <a:rPr lang="cs-CZ" sz="2400" dirty="0" smtClean="0">
                <a:latin typeface="+mn-lt"/>
              </a:rPr>
              <a:t>sebera@fsps.muni.cz</a:t>
            </a:r>
            <a:endParaRPr lang="cs-CZ" sz="2400" dirty="0">
              <a:latin typeface="+mn-lt"/>
            </a:endParaRPr>
          </a:p>
        </p:txBody>
      </p:sp>
    </p:spTree>
    <p:custDataLst>
      <p:tags r:id="rId1"/>
    </p:custData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cs-CZ" dirty="0" smtClean="0"/>
              <a:t>Idea</a:t>
            </a:r>
            <a:endParaRPr lang="cs-CZ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  <p:custDataLst>
              <p:tags r:id="rId3"/>
            </p:custDataLst>
          </p:nvPr>
        </p:nvSpPr>
        <p:spPr/>
        <p:txBody>
          <a:bodyPr>
            <a:normAutofit/>
          </a:bodyPr>
          <a:lstStyle/>
          <a:p>
            <a:r>
              <a:rPr lang="cs-CZ" dirty="0" err="1"/>
              <a:t>What</a:t>
            </a:r>
            <a:r>
              <a:rPr lang="cs-CZ" dirty="0"/>
              <a:t> to do? </a:t>
            </a:r>
            <a:r>
              <a:rPr lang="cs-CZ" dirty="0">
                <a:sym typeface="Wingdings" panose="05000000000000000000" pitchFamily="2" charset="2"/>
              </a:rPr>
              <a:t></a:t>
            </a:r>
            <a:endParaRPr lang="cs-CZ" dirty="0"/>
          </a:p>
          <a:p>
            <a:pPr lvl="1"/>
            <a:r>
              <a:rPr lang="cs-CZ" dirty="0"/>
              <a:t>https://is.muni.cz/auth/do/fsps/e-learning/multimedia/www/index.html</a:t>
            </a:r>
          </a:p>
          <a:p>
            <a:r>
              <a:rPr lang="cs-CZ" dirty="0" err="1" smtClean="0"/>
              <a:t>Get</a:t>
            </a:r>
            <a:r>
              <a:rPr lang="cs-CZ" dirty="0" smtClean="0"/>
              <a:t> source</a:t>
            </a:r>
          </a:p>
          <a:p>
            <a:pPr lvl="1"/>
            <a:r>
              <a:rPr lang="cs-CZ" dirty="0" err="1" smtClean="0"/>
              <a:t>From</a:t>
            </a:r>
            <a:r>
              <a:rPr lang="cs-CZ" dirty="0" smtClean="0"/>
              <a:t> </a:t>
            </a:r>
            <a:r>
              <a:rPr lang="cs-CZ" dirty="0" err="1" smtClean="0"/>
              <a:t>youtube</a:t>
            </a:r>
            <a:r>
              <a:rPr lang="cs-CZ" dirty="0" smtClean="0"/>
              <a:t> (</a:t>
            </a:r>
            <a:r>
              <a:rPr lang="cs-CZ" dirty="0" err="1" smtClean="0"/>
              <a:t>how</a:t>
            </a:r>
            <a:r>
              <a:rPr lang="cs-CZ" dirty="0" smtClean="0"/>
              <a:t> </a:t>
            </a:r>
            <a:r>
              <a:rPr lang="cs-CZ" dirty="0"/>
              <a:t>to </a:t>
            </a:r>
            <a:r>
              <a:rPr lang="cs-CZ" dirty="0" err="1"/>
              <a:t>download</a:t>
            </a:r>
            <a:r>
              <a:rPr lang="cs-CZ" dirty="0"/>
              <a:t>-http://www.clipconverter.cc/</a:t>
            </a:r>
          </a:p>
          <a:p>
            <a:pPr lvl="1"/>
            <a:r>
              <a:rPr lang="cs-CZ" dirty="0" err="1" smtClean="0"/>
              <a:t>From</a:t>
            </a:r>
            <a:r>
              <a:rPr lang="cs-CZ" dirty="0" smtClean="0"/>
              <a:t> web, TV, online source</a:t>
            </a:r>
          </a:p>
          <a:p>
            <a:pPr lvl="1"/>
            <a:r>
              <a:rPr lang="cs-CZ" dirty="0" err="1" smtClean="0"/>
              <a:t>From</a:t>
            </a:r>
            <a:r>
              <a:rPr lang="cs-CZ" dirty="0" smtClean="0"/>
              <a:t> </a:t>
            </a:r>
            <a:r>
              <a:rPr lang="cs-CZ" dirty="0" err="1" smtClean="0"/>
              <a:t>own</a:t>
            </a:r>
            <a:r>
              <a:rPr lang="cs-CZ" dirty="0" smtClean="0"/>
              <a:t> </a:t>
            </a:r>
            <a:r>
              <a:rPr lang="cs-CZ" dirty="0" err="1" smtClean="0"/>
              <a:t>camera</a:t>
            </a:r>
            <a:endParaRPr lang="cs-CZ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76016994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cs-CZ" dirty="0" err="1" smtClean="0"/>
              <a:t>Result</a:t>
            </a:r>
            <a:endParaRPr lang="cs-CZ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762000" y="1596413"/>
            <a:ext cx="8274496" cy="4424875"/>
          </a:xfrm>
        </p:spPr>
        <p:txBody>
          <a:bodyPr>
            <a:normAutofit/>
          </a:bodyPr>
          <a:lstStyle/>
          <a:p>
            <a:r>
              <a:rPr lang="cs-CZ" dirty="0" smtClean="0"/>
              <a:t>Video, </a:t>
            </a:r>
            <a:r>
              <a:rPr lang="cs-CZ" dirty="0" err="1" smtClean="0"/>
              <a:t>movie</a:t>
            </a:r>
            <a:endParaRPr lang="cs-CZ" dirty="0" smtClean="0"/>
          </a:p>
          <a:p>
            <a:r>
              <a:rPr lang="en-US" b="1" dirty="0">
                <a:solidFill>
                  <a:srgbClr val="FF0000"/>
                </a:solidFill>
              </a:rPr>
              <a:t>You (your </a:t>
            </a:r>
            <a:r>
              <a:rPr lang="cs-CZ" b="1" dirty="0" smtClean="0">
                <a:solidFill>
                  <a:srgbClr val="FF0000"/>
                </a:solidFill>
              </a:rPr>
              <a:t>person</a:t>
            </a:r>
            <a:r>
              <a:rPr lang="en-US" b="1" dirty="0" smtClean="0">
                <a:solidFill>
                  <a:srgbClr val="FF0000"/>
                </a:solidFill>
              </a:rPr>
              <a:t>) </a:t>
            </a:r>
            <a:r>
              <a:rPr lang="en-US" b="1" dirty="0">
                <a:solidFill>
                  <a:srgbClr val="FF0000"/>
                </a:solidFill>
              </a:rPr>
              <a:t>must be included in the video.</a:t>
            </a:r>
            <a:endParaRPr lang="cs-CZ" b="1" dirty="0" smtClean="0">
              <a:solidFill>
                <a:srgbClr val="FF0000"/>
              </a:solidFill>
            </a:endParaRPr>
          </a:p>
          <a:p>
            <a:r>
              <a:rPr lang="cs-CZ" dirty="0" err="1" smtClean="0"/>
              <a:t>Score</a:t>
            </a:r>
            <a:r>
              <a:rPr lang="cs-CZ" dirty="0" smtClean="0"/>
              <a:t>, </a:t>
            </a:r>
            <a:r>
              <a:rPr lang="cs-CZ" dirty="0" err="1" smtClean="0"/>
              <a:t>quality</a:t>
            </a:r>
            <a:r>
              <a:rPr lang="cs-CZ" dirty="0" smtClean="0"/>
              <a:t> to grade:</a:t>
            </a:r>
          </a:p>
          <a:p>
            <a:pPr lvl="1"/>
            <a:r>
              <a:rPr lang="cs-CZ" dirty="0" smtClean="0"/>
              <a:t>idea, </a:t>
            </a:r>
            <a:r>
              <a:rPr lang="cs-CZ" dirty="0" err="1" smtClean="0"/>
              <a:t>inspiration</a:t>
            </a:r>
            <a:r>
              <a:rPr lang="cs-CZ" dirty="0" smtClean="0"/>
              <a:t> (</a:t>
            </a:r>
            <a:r>
              <a:rPr lang="cs-CZ" dirty="0" err="1" smtClean="0"/>
              <a:t>instructional</a:t>
            </a:r>
            <a:r>
              <a:rPr lang="cs-CZ" dirty="0" smtClean="0"/>
              <a:t> video, </a:t>
            </a:r>
            <a:r>
              <a:rPr lang="cs-CZ" dirty="0" err="1" smtClean="0"/>
              <a:t>biography</a:t>
            </a:r>
            <a:r>
              <a:rPr lang="cs-CZ" dirty="0" smtClean="0"/>
              <a:t>, </a:t>
            </a:r>
            <a:r>
              <a:rPr lang="cs-CZ" dirty="0" err="1" smtClean="0"/>
              <a:t>advert</a:t>
            </a:r>
            <a:r>
              <a:rPr lang="cs-CZ" dirty="0" smtClean="0"/>
              <a:t>, </a:t>
            </a:r>
            <a:r>
              <a:rPr lang="cs-CZ" dirty="0" err="1" smtClean="0"/>
              <a:t>birthday</a:t>
            </a:r>
            <a:r>
              <a:rPr lang="cs-CZ" dirty="0" smtClean="0"/>
              <a:t> </a:t>
            </a:r>
            <a:r>
              <a:rPr lang="cs-CZ" dirty="0" err="1" smtClean="0"/>
              <a:t>wish</a:t>
            </a:r>
            <a:r>
              <a:rPr lang="cs-CZ" dirty="0" smtClean="0"/>
              <a:t>, </a:t>
            </a:r>
            <a:r>
              <a:rPr lang="cs-CZ" dirty="0" err="1" smtClean="0"/>
              <a:t>memory</a:t>
            </a:r>
            <a:r>
              <a:rPr lang="cs-CZ" dirty="0" smtClean="0"/>
              <a:t>, story, </a:t>
            </a:r>
            <a:r>
              <a:rPr lang="cs-CZ" dirty="0" err="1" smtClean="0"/>
              <a:t>fairytale</a:t>
            </a:r>
            <a:r>
              <a:rPr lang="cs-CZ" dirty="0" smtClean="0"/>
              <a:t>, …)</a:t>
            </a:r>
          </a:p>
          <a:p>
            <a:pPr lvl="1"/>
            <a:r>
              <a:rPr lang="cs-CZ" dirty="0" err="1" smtClean="0"/>
              <a:t>Technical</a:t>
            </a:r>
            <a:r>
              <a:rPr lang="cs-CZ" dirty="0" smtClean="0"/>
              <a:t> </a:t>
            </a:r>
            <a:r>
              <a:rPr lang="cs-CZ" dirty="0" err="1" smtClean="0"/>
              <a:t>aspects</a:t>
            </a:r>
            <a:r>
              <a:rPr lang="cs-CZ" dirty="0" smtClean="0"/>
              <a:t>: music in background, </a:t>
            </a:r>
            <a:r>
              <a:rPr lang="cs-CZ" dirty="0" err="1" smtClean="0"/>
              <a:t>titles</a:t>
            </a:r>
            <a:r>
              <a:rPr lang="cs-CZ" dirty="0" smtClean="0"/>
              <a:t>, </a:t>
            </a:r>
            <a:r>
              <a:rPr lang="cs-CZ" dirty="0" err="1" smtClean="0"/>
              <a:t>speech</a:t>
            </a:r>
            <a:r>
              <a:rPr lang="cs-CZ" dirty="0" smtClean="0"/>
              <a:t>,  </a:t>
            </a:r>
            <a:r>
              <a:rPr lang="cs-CZ" dirty="0" err="1" smtClean="0"/>
              <a:t>transitions</a:t>
            </a:r>
            <a:r>
              <a:rPr lang="cs-CZ" dirty="0" smtClean="0"/>
              <a:t>/</a:t>
            </a:r>
            <a:r>
              <a:rPr lang="cs-CZ" dirty="0" err="1" smtClean="0"/>
              <a:t>effects</a:t>
            </a:r>
            <a:r>
              <a:rPr lang="cs-CZ" dirty="0" smtClean="0"/>
              <a:t> </a:t>
            </a:r>
            <a:r>
              <a:rPr lang="cs-CZ" dirty="0" err="1" smtClean="0"/>
              <a:t>between</a:t>
            </a:r>
            <a:r>
              <a:rPr lang="cs-CZ" dirty="0" smtClean="0"/>
              <a:t>  </a:t>
            </a:r>
            <a:r>
              <a:rPr lang="cs-CZ" dirty="0" err="1" smtClean="0"/>
              <a:t>frames</a:t>
            </a:r>
            <a:r>
              <a:rPr lang="cs-CZ" dirty="0" smtClean="0"/>
              <a:t>, …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18778999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Deficiencies</a:t>
            </a:r>
            <a:r>
              <a:rPr lang="cs-CZ" dirty="0"/>
              <a:t>, </a:t>
            </a:r>
            <a:r>
              <a:rPr lang="cs-CZ" dirty="0" err="1"/>
              <a:t>errors</a:t>
            </a:r>
            <a:r>
              <a:rPr lang="cs-CZ" dirty="0"/>
              <a:t>, </a:t>
            </a:r>
            <a:r>
              <a:rPr lang="cs-CZ" dirty="0" err="1"/>
              <a:t>bad</a:t>
            </a:r>
            <a:r>
              <a:rPr lang="cs-CZ" dirty="0"/>
              <a:t> source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err="1" smtClean="0"/>
              <a:t>Quality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video – </a:t>
            </a:r>
          </a:p>
          <a:p>
            <a:pPr lvl="1"/>
            <a:r>
              <a:rPr lang="cs-CZ" dirty="0" err="1" smtClean="0"/>
              <a:t>resolution</a:t>
            </a:r>
            <a:r>
              <a:rPr lang="cs-CZ" dirty="0" smtClean="0"/>
              <a:t> 720x576, 640x480, no </a:t>
            </a:r>
            <a:r>
              <a:rPr lang="cs-CZ" dirty="0" err="1" smtClean="0"/>
              <a:t>less</a:t>
            </a:r>
            <a:r>
              <a:rPr lang="cs-CZ" dirty="0" smtClean="0"/>
              <a:t>, </a:t>
            </a:r>
          </a:p>
          <a:p>
            <a:pPr lvl="1"/>
            <a:r>
              <a:rPr lang="cs-CZ" dirty="0" smtClean="0"/>
              <a:t>25 </a:t>
            </a:r>
            <a:r>
              <a:rPr lang="cs-CZ" dirty="0" err="1" smtClean="0"/>
              <a:t>or</a:t>
            </a:r>
            <a:r>
              <a:rPr lang="cs-CZ" dirty="0" smtClean="0"/>
              <a:t> 30 </a:t>
            </a:r>
            <a:r>
              <a:rPr lang="cs-CZ" dirty="0" err="1" smtClean="0"/>
              <a:t>frames</a:t>
            </a:r>
            <a:r>
              <a:rPr lang="cs-CZ" dirty="0" smtClean="0"/>
              <a:t> per second (</a:t>
            </a:r>
            <a:r>
              <a:rPr lang="cs-CZ" dirty="0" err="1" smtClean="0"/>
              <a:t>fps</a:t>
            </a:r>
            <a:r>
              <a:rPr lang="cs-CZ" dirty="0" smtClean="0"/>
              <a:t>), not </a:t>
            </a:r>
            <a:r>
              <a:rPr lang="cs-CZ" dirty="0" err="1" smtClean="0"/>
              <a:t>less</a:t>
            </a:r>
            <a:endParaRPr lang="cs-CZ" dirty="0" smtClean="0"/>
          </a:p>
          <a:p>
            <a:r>
              <a:rPr lang="cs-CZ" dirty="0" err="1" smtClean="0"/>
              <a:t>Scene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dirty="0" err="1" smtClean="0"/>
              <a:t>too</a:t>
            </a:r>
            <a:r>
              <a:rPr lang="cs-CZ" dirty="0" smtClean="0"/>
              <a:t> far</a:t>
            </a:r>
          </a:p>
          <a:p>
            <a:r>
              <a:rPr lang="cs-CZ" dirty="0" err="1"/>
              <a:t>small</a:t>
            </a:r>
            <a:r>
              <a:rPr lang="cs-CZ" dirty="0"/>
              <a:t> </a:t>
            </a:r>
            <a:r>
              <a:rPr lang="cs-CZ" dirty="0" err="1" smtClean="0"/>
              <a:t>stature</a:t>
            </a:r>
            <a:endParaRPr lang="cs-CZ" dirty="0" smtClean="0"/>
          </a:p>
          <a:p>
            <a:r>
              <a:rPr lang="en-US" dirty="0"/>
              <a:t>large movements in the </a:t>
            </a:r>
            <a:r>
              <a:rPr lang="en-US" dirty="0" smtClean="0"/>
              <a:t>frame</a:t>
            </a:r>
            <a:r>
              <a:rPr lang="cs-CZ" dirty="0"/>
              <a:t> - </a:t>
            </a:r>
            <a:r>
              <a:rPr lang="cs-CZ" dirty="0">
                <a:hlinkClick r:id="rId3"/>
              </a:rPr>
              <a:t>http://</a:t>
            </a:r>
            <a:r>
              <a:rPr lang="cs-CZ" dirty="0" smtClean="0">
                <a:hlinkClick r:id="rId3"/>
              </a:rPr>
              <a:t>atleti-tisnov.rajce.idnes.cz/2013-09-07-4.kolo_Uherske_Hradiste#MVI_3944.jpg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67378930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Software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err="1" smtClean="0"/>
              <a:t>Window</a:t>
            </a:r>
            <a:r>
              <a:rPr lang="cs-CZ" dirty="0" smtClean="0"/>
              <a:t> </a:t>
            </a:r>
            <a:r>
              <a:rPr lang="cs-CZ" dirty="0" err="1" smtClean="0"/>
              <a:t>Movie</a:t>
            </a:r>
            <a:r>
              <a:rPr lang="cs-CZ" dirty="0" smtClean="0"/>
              <a:t> Maker</a:t>
            </a:r>
          </a:p>
          <a:p>
            <a:pPr lvl="1"/>
            <a:r>
              <a:rPr lang="cs-CZ" dirty="0" err="1" smtClean="0"/>
              <a:t>Download</a:t>
            </a:r>
            <a:r>
              <a:rPr lang="cs-CZ" dirty="0" smtClean="0"/>
              <a:t>: </a:t>
            </a:r>
            <a:r>
              <a:rPr lang="cs-CZ" dirty="0" smtClean="0">
                <a:hlinkClick r:id="rId3"/>
              </a:rPr>
              <a:t>http</a:t>
            </a:r>
            <a:r>
              <a:rPr lang="cs-CZ" dirty="0">
                <a:hlinkClick r:id="rId3"/>
              </a:rPr>
              <a:t>://</a:t>
            </a:r>
            <a:r>
              <a:rPr lang="cs-CZ" dirty="0" smtClean="0">
                <a:hlinkClick r:id="rId3"/>
              </a:rPr>
              <a:t>windows.microsoft.com/windows/get-movie-maker-download</a:t>
            </a:r>
            <a:endParaRPr lang="cs-CZ" dirty="0" smtClean="0"/>
          </a:p>
          <a:p>
            <a:pPr lvl="1"/>
            <a:r>
              <a:rPr lang="cs-CZ" dirty="0" err="1" smtClean="0"/>
              <a:t>Help</a:t>
            </a:r>
            <a:r>
              <a:rPr lang="cs-CZ" dirty="0"/>
              <a:t>: </a:t>
            </a:r>
            <a:r>
              <a:rPr lang="cs-CZ" dirty="0">
                <a:hlinkClick r:id="rId4"/>
              </a:rPr>
              <a:t>http://</a:t>
            </a:r>
            <a:r>
              <a:rPr lang="cs-CZ" dirty="0" smtClean="0">
                <a:hlinkClick r:id="rId4"/>
              </a:rPr>
              <a:t>windows.microsoft.com/en-us/windows/search#q=movie+maker</a:t>
            </a:r>
            <a:endParaRPr lang="cs-CZ" dirty="0" smtClean="0"/>
          </a:p>
          <a:p>
            <a:r>
              <a:rPr lang="cs-CZ" dirty="0" err="1" smtClean="0"/>
              <a:t>Other</a:t>
            </a:r>
            <a:r>
              <a:rPr lang="cs-CZ" dirty="0" smtClean="0"/>
              <a:t> software: download.com, type </a:t>
            </a:r>
            <a:r>
              <a:rPr lang="cs-CZ" smtClean="0"/>
              <a:t>keyword </a:t>
            </a:r>
            <a:r>
              <a:rPr lang="cs-CZ" dirty="0" smtClean="0"/>
              <a:t>„</a:t>
            </a:r>
            <a:r>
              <a:rPr lang="cs-CZ" dirty="0" err="1" smtClean="0"/>
              <a:t>cut</a:t>
            </a:r>
            <a:r>
              <a:rPr lang="cs-CZ" dirty="0" smtClean="0"/>
              <a:t> video“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18252526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yI2DOt6RzRcU51QxdhNewL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AGzTPKJNXuuOK4v20iPS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0uhWvCQomImT50qU5y4Znw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heme/theme1.xml><?xml version="1.0" encoding="utf-8"?>
<a:theme xmlns:a="http://schemas.openxmlformats.org/drawingml/2006/main" name="Školení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Training</Template>
  <TotalTime>0</TotalTime>
  <Words>423</Words>
  <Application>Microsoft Office PowerPoint</Application>
  <PresentationFormat>Předvádění na obrazovce (4:3)</PresentationFormat>
  <Paragraphs>56</Paragraphs>
  <Slides>5</Slides>
  <Notes>5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10" baseType="lpstr">
      <vt:lpstr>Arial</vt:lpstr>
      <vt:lpstr>Calibri</vt:lpstr>
      <vt:lpstr>Georgia</vt:lpstr>
      <vt:lpstr>Wingdings</vt:lpstr>
      <vt:lpstr>Školení</vt:lpstr>
      <vt:lpstr>Multimedia in Sports</vt:lpstr>
      <vt:lpstr>Idea</vt:lpstr>
      <vt:lpstr>Result</vt:lpstr>
      <vt:lpstr>Deficiencies, errors, bad source</vt:lpstr>
      <vt:lpstr>Software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2013-09-23T09:49:21Z</dcterms:created>
  <dcterms:modified xsi:type="dcterms:W3CDTF">2014-09-15T09:44:10Z</dcterms:modified>
</cp:coreProperties>
</file>