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86" autoAdjust="0"/>
  </p:normalViewPr>
  <p:slideViewPr>
    <p:cSldViewPr>
      <p:cViewPr varScale="1">
        <p:scale>
          <a:sx n="71" d="100"/>
          <a:sy n="71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C374D-CDFE-4A33-A002-8FDE437DAB08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D498C-F106-49B9-A2CC-7752FF1FA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2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Druh, místo, čas</a:t>
            </a:r>
          </a:p>
          <a:p>
            <a:r>
              <a:rPr lang="cs-CZ" dirty="0" smtClean="0"/>
              <a:t>0,2323 km2 (3 fotbal. Hřiště)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 systém dává policejním složkám možnost lépe a efektivněji rozmisťovat jednotlivé hlídky, posílat je do ohrožených lokalit a zločiny tak rychleji podchytit, případně jim zcela předejít. Samotný výrobce na svých stránkách uvádí, že systém nemá ambici nahradit zkušenosti služebně starších policistů – právě naopak vyžaduje jejich vhled, intuici a zkušenosti pro to, aby mohl být maximálně funkční a efektivní.</a:t>
            </a:r>
          </a:p>
          <a:p>
            <a:r>
              <a:rPr lang="cs-CZ" dirty="0" smtClean="0"/>
              <a:t>Omezen</a:t>
            </a:r>
            <a:r>
              <a:rPr lang="cs-CZ" baseline="0" dirty="0" smtClean="0"/>
              <a:t> </a:t>
            </a:r>
            <a:r>
              <a:rPr lang="cs-CZ" baseline="0" smtClean="0"/>
              <a:t>počten vstupů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498C-F106-49B9-A2CC-7752FF1FA59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77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nenahradí policii?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 vyžaduje vhled lidí?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498C-F106-49B9-A2CC-7752FF1FA59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https://www.youtube.com/watch?v=P18EdAKuC1U&amp;ab_channel=IBMResearch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 internetového připojení dokázal porazit šampiony této hry a získat vítězství. Jeho tvůrci si Watsona představují jako pomocníka v oborech jako je lékařství. Počítač dokáže daleko rychleji projít a analyzovat data získaná z vyšetření, porovnat je se známými, podobnými případy, provést diagnózu a zároveň nabídnout optimální léčbu. To vše samozřejmě mnohem rychleji než lidský doktor.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498C-F106-49B9-A2CC-7752FF1FA59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49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Cyklení se – čím víc předpoví a tedy znemožní, tím méně dat bude pro sebe mít a tím více bude nepřesný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 způsobit úbytek počtu policistů? Předchozí zacyklení v kombinaci s tímto by mohlo znamenat problém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498C-F106-49B9-A2CC-7752FF1FA59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48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kde již mají s mapováním, analýzou a predikcí kriminality určité zkušenosti a zaměří se mimo jiné i na legislativní, organizační, technické a finanční podmínky pro zavedení a využívání těchto nástrojů v praxi. Studie zmapuje také zahraniční zkušenosti ve zveřejňování map kriminality. Na základě zjištěných znalostí a zkušeností budou zpracována závěrečná doporučení, jak co nejefektivněji postupovat v prevenci kriminality v České republice. Plánované ukončení této studie je 31. srpna 2015.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zahraniční experti mající zkušenosti právě v oblasti predikce kriminality, tzv. mapy budoucnosti , popíší, jak s těmito nástroji pracovat. Těchto seminářů se zúčastní příslušní zaměstnanci Policie ČR, obecních policií, ministerstva vnitra apod. Tito budou vzděláváni prostřednictvím praktických ukázek, modelových situací či cvičných úloh.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498C-F106-49B9-A2CC-7752FF1FA59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9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Prozatím není naprogramován k zadržení člověka nebo k útoku na něj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Uvnitř skeletu je umístěn počítač se systémem umělé inteligence, který všechny získané údaje průběžně vyhodnocuje a vyvozuje logické závěry, na jejichž základě předává konkrétní informaci centrále.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Jaký by mohl být problém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těmito roboty</a:t>
            </a:r>
          </a:p>
          <a:p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Měly by v budoucnosti být roboti standardní součástí represivních složek s plnými 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pravomocemi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498C-F106-49B9-A2CC-7752FF1FA59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21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3E9C327-8081-46B8-9133-5233D3CBD730}" type="datetimeFigureOut">
              <a:rPr lang="cs-CZ" smtClean="0"/>
              <a:t>29.3.2015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BF648A-BD71-44DB-9620-01610735096D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18EdAKuC1U&amp;ab_channel=IBMResear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David Pecina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Predikce trestných činů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4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150 cm, 136 kg</a:t>
            </a:r>
          </a:p>
          <a:p>
            <a:r>
              <a:rPr lang="cs-CZ" dirty="0" smtClean="0"/>
              <a:t>Beze zbraní</a:t>
            </a:r>
          </a:p>
          <a:p>
            <a:r>
              <a:rPr lang="cs-CZ" dirty="0" smtClean="0"/>
              <a:t>4 HD kamery, 4 mikrofony, alarmy, senzory počasí, </a:t>
            </a:r>
            <a:r>
              <a:rPr lang="cs-CZ" dirty="0" err="1" smtClean="0"/>
              <a:t>wifi</a:t>
            </a:r>
            <a:r>
              <a:rPr lang="cs-CZ" dirty="0" smtClean="0"/>
              <a:t> připojení</a:t>
            </a:r>
          </a:p>
          <a:p>
            <a:r>
              <a:rPr lang="cs-CZ" dirty="0" smtClean="0"/>
              <a:t>Při narušení bezpečnosti kontaktuje centrálu</a:t>
            </a:r>
          </a:p>
          <a:p>
            <a:r>
              <a:rPr lang="cs-CZ" dirty="0" smtClean="0"/>
              <a:t>24 hodin na jedno nabití, nabíjí se 15 – 20 minut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99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technologie…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Kamerový systém</a:t>
            </a:r>
          </a:p>
          <a:p>
            <a:r>
              <a:rPr lang="cs-CZ" dirty="0" smtClean="0"/>
              <a:t>Odposlechy</a:t>
            </a:r>
          </a:p>
          <a:p>
            <a:r>
              <a:rPr lang="cs-CZ" dirty="0" smtClean="0"/>
              <a:t>Data velkých firem tajným službám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91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PredPol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3 vstupy</a:t>
            </a:r>
          </a:p>
          <a:p>
            <a:r>
              <a:rPr lang="cs-CZ" dirty="0" smtClean="0"/>
              <a:t>Výstup na mapě – „hot </a:t>
            </a:r>
            <a:r>
              <a:rPr lang="cs-CZ" dirty="0" err="1" smtClean="0"/>
              <a:t>spots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Cca 20% pokles kriminality</a:t>
            </a:r>
          </a:p>
          <a:p>
            <a:r>
              <a:rPr lang="cs-CZ" dirty="0" smtClean="0"/>
              <a:t>Nezohledňuje další vlivy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1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PredPol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196752"/>
            <a:ext cx="8856984" cy="5538198"/>
          </a:xfrm>
          <a:effectLst/>
        </p:spPr>
      </p:pic>
    </p:spTree>
    <p:extLst>
      <p:ext uri="{BB962C8B-B14F-4D97-AF65-F5344CB8AC3E}">
        <p14:creationId xmlns:p14="http://schemas.microsoft.com/office/powerpoint/2010/main" val="12736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Watson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Účast v soutěži „</a:t>
            </a:r>
            <a:r>
              <a:rPr lang="cs-CZ" dirty="0" err="1" smtClean="0"/>
              <a:t>Jeopardy</a:t>
            </a:r>
            <a:r>
              <a:rPr lang="cs-CZ" dirty="0" smtClean="0"/>
              <a:t>!“</a:t>
            </a:r>
          </a:p>
          <a:p>
            <a:r>
              <a:rPr lang="cs-CZ" dirty="0" smtClean="0">
                <a:hlinkClick r:id="rId3"/>
              </a:rPr>
              <a:t>Video</a:t>
            </a:r>
            <a:endParaRPr lang="cs-CZ" dirty="0" smtClean="0"/>
          </a:p>
          <a:p>
            <a:r>
              <a:rPr lang="cs-CZ" dirty="0" smtClean="0"/>
              <a:t>Využití v oblasti predikce trestných činů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9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Watson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420888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i="1" dirty="0"/>
              <a:t>Je to systém, který není naprogramován. Je to systém, který se učí. Je to systém, který sám sebe vylepšuje polykáním všech možných dat a který je trénován lidmi. A toto je obrovský posun v počítačových technologiích, protože ať už se jedná o silný superpočítač nebo o váš </a:t>
            </a:r>
            <a:r>
              <a:rPr lang="cs-CZ" sz="2000" i="1" dirty="0" err="1"/>
              <a:t>iPad</a:t>
            </a:r>
            <a:r>
              <a:rPr lang="cs-CZ" sz="2000" i="1" dirty="0"/>
              <a:t>, všechny tyto systémy jsou naprogramovány k tomu, aby dělaly to, co dělají. Váš </a:t>
            </a:r>
            <a:r>
              <a:rPr lang="cs-CZ" sz="2000" i="1" dirty="0" err="1"/>
              <a:t>iPad</a:t>
            </a:r>
            <a:r>
              <a:rPr lang="cs-CZ" sz="2000" i="1" dirty="0"/>
              <a:t> může dělat jen to, co mu jeho programátor řekl, že má dělat. Watson ale takový není. Watson učením vylepšuje sám sebe.</a:t>
            </a:r>
          </a:p>
          <a:p>
            <a:pPr marL="0" lvl="0" indent="0">
              <a:buNone/>
            </a:pPr>
            <a:r>
              <a:rPr lang="cs-CZ" dirty="0" smtClean="0"/>
              <a:t>		</a:t>
            </a:r>
            <a:r>
              <a:rPr lang="cs-CZ" sz="1400" dirty="0" smtClean="0"/>
              <a:t>- 	Jon </a:t>
            </a:r>
            <a:r>
              <a:rPr lang="cs-CZ" sz="1400" dirty="0" err="1"/>
              <a:t>Iwata</a:t>
            </a:r>
            <a:r>
              <a:rPr lang="cs-CZ" sz="1400" dirty="0"/>
              <a:t>, Senior VP </a:t>
            </a:r>
            <a:r>
              <a:rPr lang="cs-CZ" sz="1400" dirty="0" err="1"/>
              <a:t>of</a:t>
            </a:r>
            <a:r>
              <a:rPr lang="cs-CZ" sz="1400" dirty="0"/>
              <a:t> Marketing and </a:t>
            </a:r>
            <a:r>
              <a:rPr lang="cs-CZ" sz="1400" dirty="0" smtClean="0"/>
              <a:t>Communications </a:t>
            </a:r>
            <a:r>
              <a:rPr lang="cs-CZ" sz="1400" dirty="0" err="1"/>
              <a:t>at</a:t>
            </a:r>
            <a:r>
              <a:rPr lang="cs-CZ" sz="1400" dirty="0"/>
              <a:t> IBM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9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Projekt „Mapy budoucnosti“</a:t>
            </a:r>
          </a:p>
          <a:p>
            <a:pPr lvl="1"/>
            <a:r>
              <a:rPr lang="cs-CZ" dirty="0" smtClean="0"/>
              <a:t>Srovnávací studie</a:t>
            </a:r>
          </a:p>
          <a:p>
            <a:pPr lvl="1"/>
            <a:r>
              <a:rPr lang="cs-CZ" dirty="0" smtClean="0"/>
              <a:t>Série workshopů</a:t>
            </a:r>
          </a:p>
          <a:p>
            <a:r>
              <a:rPr lang="cs-CZ" dirty="0" smtClean="0"/>
              <a:t>Ukončení studie 31. 8. 2015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0385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Shot </a:t>
            </a:r>
            <a:r>
              <a:rPr lang="cs-CZ" dirty="0" err="1" smtClean="0"/>
              <a:t>Spotter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556792"/>
            <a:ext cx="8136904" cy="5184872"/>
          </a:xfrm>
        </p:spPr>
      </p:pic>
    </p:spTree>
    <p:extLst>
      <p:ext uri="{BB962C8B-B14F-4D97-AF65-F5344CB8AC3E}">
        <p14:creationId xmlns:p14="http://schemas.microsoft.com/office/powerpoint/2010/main" val="4886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Shot </a:t>
            </a:r>
            <a:r>
              <a:rPr lang="cs-CZ" dirty="0" err="1" smtClean="0"/>
              <a:t>Spotter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Vysoká pořizovací cena - 40000</a:t>
            </a:r>
            <a:r>
              <a:rPr lang="cs-CZ" dirty="0"/>
              <a:t>$ za 1 čtvereční míli pokrytí (tedy cca 1 000 000 Kč na 2,59 km</a:t>
            </a:r>
            <a:r>
              <a:rPr lang="cs-CZ" baseline="30000" dirty="0"/>
              <a:t>2</a:t>
            </a:r>
            <a:r>
              <a:rPr lang="cs-CZ" dirty="0" smtClean="0"/>
              <a:t>)</a:t>
            </a:r>
          </a:p>
          <a:p>
            <a:r>
              <a:rPr lang="cs-CZ" dirty="0" smtClean="0"/>
              <a:t>V našich podmínkách nepříliš potřebné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15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4" y="15271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7686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467</Words>
  <Application>Microsoft Office PowerPoint</Application>
  <PresentationFormat>Předvádění na obrazovce (4:3)</PresentationFormat>
  <Paragraphs>60</Paragraphs>
  <Slides>11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Administrativní</vt:lpstr>
      <vt:lpstr>Predikce trestných činů</vt:lpstr>
      <vt:lpstr>PredPol</vt:lpstr>
      <vt:lpstr>PredPol</vt:lpstr>
      <vt:lpstr>Watson</vt:lpstr>
      <vt:lpstr>Watson</vt:lpstr>
      <vt:lpstr>Stav v ČR</vt:lpstr>
      <vt:lpstr>Shot Spotter</vt:lpstr>
      <vt:lpstr>Shot Spotter</vt:lpstr>
      <vt:lpstr>K5</vt:lpstr>
      <vt:lpstr>K5</vt:lpstr>
      <vt:lpstr>Další technologie…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Pecina</dc:creator>
  <cp:lastModifiedBy>David Pecina</cp:lastModifiedBy>
  <cp:revision>10</cp:revision>
  <dcterms:created xsi:type="dcterms:W3CDTF">2015-03-24T19:20:50Z</dcterms:created>
  <dcterms:modified xsi:type="dcterms:W3CDTF">2015-03-29T19:29:21Z</dcterms:modified>
</cp:coreProperties>
</file>