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116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9FA54-7A14-4B98-8DE7-6AC351B985F5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22838-3DC1-46FA-AA84-E9385C7E8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43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22838-3DC1-46FA-AA84-E9385C7E84E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170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35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33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79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35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49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49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55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12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89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1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AE58B-9939-4017-BB8A-86938FE1E2B1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03975" y="1061"/>
            <a:ext cx="6436377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d003 Aplikovaná matematická statistika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témata: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t-test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korelace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analýza rozptylu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lineární regrese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cs-CZ" altLang="cs-CZ" dirty="0">
                <a:latin typeface="Arial Unicode MS" pitchFamily="34" charset="-128"/>
                <a:cs typeface="Arial" pitchFamily="34" charset="0"/>
              </a:rPr>
              <a:t>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hluková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analýza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faktorová analýza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časové řady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povinnou součástí test normality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Software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: Statsoft 12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en/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cz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, 13en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nebo SPSS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inet.muni.cz (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učo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a heslo do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ISu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)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→ provozní služby → software → nabídka software → aplikace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Požadavek na zkoušku: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seminární práce, řešené příklady - vyberte 4 témata ze 7.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Následuje ústní pohovor.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Termín: do konce zkouškového semestr (3. 7.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2016)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Studijní materiály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: v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ISu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</a:b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</a:b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Martin Sebera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16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88</Words>
  <Application>Microsoft Office PowerPoint</Application>
  <PresentationFormat>Předvádění na obrazovce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Wingdings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Sebera</cp:lastModifiedBy>
  <cp:revision>4</cp:revision>
  <dcterms:created xsi:type="dcterms:W3CDTF">2014-03-06T05:30:18Z</dcterms:created>
  <dcterms:modified xsi:type="dcterms:W3CDTF">2016-04-21T08:10:08Z</dcterms:modified>
</cp:coreProperties>
</file>