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8" d="100"/>
          <a:sy n="38" d="100"/>
        </p:scale>
        <p:origin x="-80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752133-7003-4AD7-9735-0CE99526AB94}" type="datetimeFigureOut">
              <a:rPr lang="cs-CZ" smtClean="0"/>
              <a:pPr/>
              <a:t>4.3.2016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1FB8C5-53E6-4C10-8E9B-B3E16170813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11560" y="692697"/>
            <a:ext cx="7632848" cy="2016223"/>
          </a:xfrm>
        </p:spPr>
        <p:txBody>
          <a:bodyPr/>
          <a:lstStyle/>
          <a:p>
            <a:r>
              <a:rPr lang="cs-CZ" dirty="0" smtClean="0"/>
              <a:t>Konkrétní příklad intervalového tréninku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899592" y="2564904"/>
            <a:ext cx="6872808" cy="3073896"/>
          </a:xfrm>
        </p:spPr>
        <p:txBody>
          <a:bodyPr>
            <a:noAutofit/>
          </a:bodyPr>
          <a:lstStyle/>
          <a:p>
            <a:pPr algn="l">
              <a:buFont typeface="Arial" pitchFamily="34" charset="0"/>
              <a:buChar char="•"/>
            </a:pPr>
            <a:r>
              <a:rPr lang="cs-CZ" i="1" dirty="0" smtClean="0">
                <a:solidFill>
                  <a:schemeClr val="tx2">
                    <a:lumMod val="40000"/>
                    <a:lumOff val="60000"/>
                  </a:schemeClr>
                </a:solidFill>
              </a:rPr>
              <a:t>Trénink pro běžce s osobními výkony</a:t>
            </a:r>
          </a:p>
          <a:p>
            <a:pPr algn="l">
              <a:buFont typeface="Arial" pitchFamily="34" charset="0"/>
              <a:buChar char="•"/>
            </a:pPr>
            <a:r>
              <a:rPr lang="cs-CZ" sz="2800" dirty="0" smtClean="0"/>
              <a:t>AR 30m letmo 3,85 s.</a:t>
            </a:r>
          </a:p>
          <a:p>
            <a:pPr algn="l">
              <a:buFont typeface="Arial" pitchFamily="34" charset="0"/>
              <a:buChar char="•"/>
            </a:pPr>
            <a:r>
              <a:rPr lang="cs-CZ" sz="2800" dirty="0" smtClean="0"/>
              <a:t>TR 800m 2:00 min. (100m – 15 s.)</a:t>
            </a:r>
          </a:p>
          <a:p>
            <a:pPr algn="l">
              <a:buFont typeface="Arial" pitchFamily="34" charset="0"/>
              <a:buChar char="•"/>
            </a:pPr>
            <a:r>
              <a:rPr lang="cs-CZ" sz="2800" dirty="0" smtClean="0">
                <a:solidFill>
                  <a:srgbClr val="FF0000"/>
                </a:solidFill>
              </a:rPr>
              <a:t>ST 1500m 4:00 min. (100m – 16 s.)</a:t>
            </a:r>
          </a:p>
          <a:p>
            <a:pPr algn="l">
              <a:buFont typeface="Arial" pitchFamily="34" charset="0"/>
              <a:buChar char="•"/>
            </a:pPr>
            <a:r>
              <a:rPr lang="cs-CZ" sz="2800" dirty="0" smtClean="0"/>
              <a:t>TV 5000m 15:00min. (100m – 18 s.)</a:t>
            </a:r>
          </a:p>
          <a:p>
            <a:pPr algn="l">
              <a:buFont typeface="Arial" pitchFamily="34" charset="0"/>
              <a:buChar char="•"/>
            </a:pPr>
            <a:r>
              <a:rPr lang="cs-CZ" sz="2800" dirty="0" smtClean="0"/>
              <a:t>Běh  ANP 12 km 40:00min. (100m - 20s.)</a:t>
            </a:r>
          </a:p>
          <a:p>
            <a:pPr algn="l">
              <a:buFont typeface="Arial" pitchFamily="34" charset="0"/>
              <a:buChar char="•"/>
            </a:pPr>
            <a:r>
              <a:rPr lang="cs-CZ" sz="2800" dirty="0" smtClean="0"/>
              <a:t>OV 10km a více,hod. a déle</a:t>
            </a:r>
            <a:endParaRPr lang="cs-CZ" sz="2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175</TotalTime>
  <Words>66</Words>
  <Application>Microsoft Office PowerPoint</Application>
  <PresentationFormat>Předvádění na obrazovce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2" baseType="lpstr">
      <vt:lpstr>Motiv sady Office</vt:lpstr>
      <vt:lpstr>Konkrétní příklad intervalového tréninku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Konkrétní příklad intervalového tréninku</dc:title>
  <dc:creator>ucitel</dc:creator>
  <cp:lastModifiedBy>ucitel</cp:lastModifiedBy>
  <cp:revision>10</cp:revision>
  <dcterms:created xsi:type="dcterms:W3CDTF">2016-03-03T07:57:02Z</dcterms:created>
  <dcterms:modified xsi:type="dcterms:W3CDTF">2016-03-04T10:00:01Z</dcterms:modified>
</cp:coreProperties>
</file>

<file path=docProps/thumbnail.jpeg>
</file>