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F5E39-A43F-41A9-B16C-D1C49BD2F817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FF734-7D37-4275-9777-9C8CCE396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34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34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63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08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6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23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82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44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26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98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9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23.2.2017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64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Propagace a média (np2285)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Jilka</a:t>
            </a:r>
          </a:p>
        </p:txBody>
      </p:sp>
    </p:spTree>
    <p:extLst>
      <p:ext uri="{BB962C8B-B14F-4D97-AF65-F5344CB8AC3E}">
        <p14:creationId xmlns:p14="http://schemas.microsoft.com/office/powerpoint/2010/main" val="378412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Vypracování závěrečného projektu a jeho prezentace + zkouška</a:t>
            </a:r>
          </a:p>
          <a:p>
            <a:r>
              <a:rPr lang="cs-CZ" dirty="0"/>
              <a:t>1 absence na seminářích</a:t>
            </a:r>
          </a:p>
          <a:p>
            <a:r>
              <a:rPr lang="cs-CZ" dirty="0"/>
              <a:t>Povinná účast na posledních dvou seminářích (prezentace závěrečných projektů)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</p:spTree>
    <p:extLst>
      <p:ext uri="{BB962C8B-B14F-4D97-AF65-F5344CB8AC3E}">
        <p14:creationId xmlns:p14="http://schemas.microsoft.com/office/powerpoint/2010/main" val="327504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seminářů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62433"/>
              </p:ext>
            </p:extLst>
          </p:nvPr>
        </p:nvGraphicFramePr>
        <p:xfrm>
          <a:off x="2032000" y="1690688"/>
          <a:ext cx="8128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298">
                  <a:extLst>
                    <a:ext uri="{9D8B030D-6E8A-4147-A177-3AD203B41FA5}">
                      <a16:colId xmlns:a16="http://schemas.microsoft.com/office/drawing/2014/main" val="2984550197"/>
                    </a:ext>
                  </a:extLst>
                </a:gridCol>
                <a:gridCol w="6524702">
                  <a:extLst>
                    <a:ext uri="{9D8B030D-6E8A-4147-A177-3AD203B41FA5}">
                      <a16:colId xmlns:a16="http://schemas.microsoft.com/office/drawing/2014/main" val="3301576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964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23.2.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Představení a seznámení s obsahem předmětu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343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Specifika sportovního marketingu, marketingová komunikace a komunikační mix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302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Corporate</a:t>
                      </a:r>
                      <a:r>
                        <a:rPr lang="cs-CZ" dirty="0"/>
                        <a:t> 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154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Mediální plánování a Public relations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908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Digitální marketing ve sportovním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2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30.3.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 proces – audit, cíle, strategie a plány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218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140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04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projektů (nejpozdější odevzdání 16.4.)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479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27.4.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projektů (nejpozdější odevzdání 23.4.)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20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789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Vypracování ve čtveřicích a následná prezentace (10 min + 5 min diskuze)</a:t>
            </a:r>
          </a:p>
          <a:p>
            <a:r>
              <a:rPr lang="cs-CZ" dirty="0"/>
              <a:t>Nahrání projektu do odevzdávárny </a:t>
            </a:r>
          </a:p>
          <a:p>
            <a:endParaRPr lang="cs-CZ" dirty="0"/>
          </a:p>
          <a:p>
            <a:r>
              <a:rPr lang="cs-CZ" dirty="0"/>
              <a:t>Téma: Propagace vybraného sportovního klubu/akce</a:t>
            </a:r>
          </a:p>
          <a:p>
            <a:pPr lvl="1"/>
            <a:r>
              <a:rPr lang="cs-CZ" dirty="0"/>
              <a:t>Analýza současného stavu</a:t>
            </a:r>
          </a:p>
          <a:p>
            <a:pPr lvl="1"/>
            <a:r>
              <a:rPr lang="cs-CZ" dirty="0"/>
              <a:t>Analýza konkurence a postoje veřejnosti</a:t>
            </a:r>
          </a:p>
          <a:p>
            <a:pPr lvl="1"/>
            <a:r>
              <a:rPr lang="cs-CZ" dirty="0"/>
              <a:t>Stanovení strategických cílů a stanovení cílů pro komunikaci a public relations</a:t>
            </a:r>
          </a:p>
          <a:p>
            <a:pPr lvl="1"/>
            <a:r>
              <a:rPr lang="cs-CZ" dirty="0"/>
              <a:t>Vypracování mediálního plánu</a:t>
            </a:r>
          </a:p>
          <a:p>
            <a:pPr lvl="1"/>
            <a:r>
              <a:rPr lang="cs-CZ" dirty="0"/>
              <a:t>Vypracování tiskové zprávy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460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Vytvořit skupiny a sdělit téma vč. konkrétního klubu či sportovní akce, na kterou bude projekt zaměřen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555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611936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A teď něco o vás?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23.2.2017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882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244</Words>
  <Application>Microsoft Office PowerPoint</Application>
  <PresentationFormat>Širokoúhlá obrazovka</PresentationFormat>
  <Paragraphs>52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Propagace a média (np2285)</vt:lpstr>
      <vt:lpstr>Požadavky na splnění předmětu</vt:lpstr>
      <vt:lpstr>Struktura seminářů</vt:lpstr>
      <vt:lpstr>Závěrečný projekt</vt:lpstr>
      <vt:lpstr>Úkol na příště</vt:lpstr>
      <vt:lpstr>A teď něco o vás?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Propagace a média (np2285)</dc:title>
  <dc:creator>Michal Jilka</dc:creator>
  <cp:lastModifiedBy>Michal Jilka</cp:lastModifiedBy>
  <cp:revision>12</cp:revision>
  <dcterms:created xsi:type="dcterms:W3CDTF">2017-02-21T19:46:41Z</dcterms:created>
  <dcterms:modified xsi:type="dcterms:W3CDTF">2017-02-22T20:57:30Z</dcterms:modified>
</cp:coreProperties>
</file>