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sldIdLst>
    <p:sldId id="272" r:id="rId2"/>
    <p:sldId id="271" r:id="rId3"/>
    <p:sldId id="273" r:id="rId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2FF83-3D88-4DD0-A7FB-DAB7370E4F18}" type="datetimeFigureOut">
              <a:rPr lang="cs-CZ"/>
              <a:pPr>
                <a:defRPr/>
              </a:pPr>
              <a:t>23.02.2018</a:t>
            </a:fld>
            <a:endParaRPr lang="cs-CZ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86CDE-A896-4D3A-9928-BFF6281F3D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F59602A-2325-4BA6-A440-2F940B01E4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687203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A52D1-90FD-4084-AE0E-7AB54B34DC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59754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096E8-ABCC-43A8-BABF-A7B67927FB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372241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74E2-79B4-42C3-B3A7-E9E52B86C6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95679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CA2FD-9BDB-4CB3-98C5-5A2EB057CE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391128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C5CC8-66A1-4CD2-87F3-3B8B1B6646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9397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333B1-B450-4ED8-97CD-3982F105E9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18969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53CA7-9E56-4834-A46C-DA1D1DA2ED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01401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13B89-284C-4082-B3AD-DD802D303E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77265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B5008-3CB2-4777-AF0B-630542A996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386732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1663E-9418-44BD-B0AB-34F6118042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128747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87336218-EC9F-4E15-9C01-59A5F7CF32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Struktura a plán semestru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47800"/>
            <a:ext cx="8785225" cy="4572000"/>
          </a:xfrm>
        </p:spPr>
        <p:txBody>
          <a:bodyPr/>
          <a:lstStyle/>
          <a:p>
            <a:pPr>
              <a:defRPr/>
            </a:pPr>
            <a:r>
              <a:rPr lang="cs-CZ" sz="2800" dirty="0" smtClean="0">
                <a:effectLst/>
              </a:rPr>
              <a:t>IS MU, </a:t>
            </a:r>
            <a:r>
              <a:rPr lang="cs-CZ" sz="2800" dirty="0" err="1" smtClean="0">
                <a:effectLst/>
              </a:rPr>
              <a:t>Cloudové</a:t>
            </a:r>
            <a:r>
              <a:rPr lang="cs-CZ" sz="2800" dirty="0" smtClean="0">
                <a:effectLst/>
              </a:rPr>
              <a:t> </a:t>
            </a:r>
            <a:r>
              <a:rPr lang="cs-CZ" sz="2800" dirty="0">
                <a:effectLst/>
              </a:rPr>
              <a:t>řešení a Office 365</a:t>
            </a:r>
          </a:p>
          <a:p>
            <a:pPr>
              <a:defRPr/>
            </a:pPr>
            <a:r>
              <a:rPr lang="cs-CZ" sz="2800" dirty="0" smtClean="0">
                <a:effectLst/>
              </a:rPr>
              <a:t>Internet </a:t>
            </a:r>
            <a:r>
              <a:rPr lang="cs-CZ" sz="2800" dirty="0">
                <a:effectLst/>
              </a:rPr>
              <a:t>a jeho </a:t>
            </a:r>
            <a:r>
              <a:rPr lang="cs-CZ" sz="2800" dirty="0" smtClean="0">
                <a:effectLst/>
              </a:rPr>
              <a:t>služby, emaily</a:t>
            </a:r>
            <a:endParaRPr lang="cs-CZ" sz="2800" dirty="0">
              <a:effectLst/>
            </a:endParaRPr>
          </a:p>
          <a:p>
            <a:pPr>
              <a:defRPr/>
            </a:pPr>
            <a:r>
              <a:rPr lang="cs-CZ" sz="2800" dirty="0">
                <a:effectLst/>
              </a:rPr>
              <a:t>Bezpečnost v IT</a:t>
            </a:r>
          </a:p>
          <a:p>
            <a:pPr>
              <a:defRPr/>
            </a:pPr>
            <a:r>
              <a:rPr lang="cs-CZ" sz="2800" dirty="0">
                <a:effectLst/>
              </a:rPr>
              <a:t>Tvorba efektivní prezentace</a:t>
            </a:r>
          </a:p>
          <a:p>
            <a:pPr>
              <a:defRPr/>
            </a:pPr>
            <a:r>
              <a:rPr lang="cs-CZ" sz="2800" dirty="0">
                <a:effectLst/>
              </a:rPr>
              <a:t>Elektronické studijní materiály pro studenty </a:t>
            </a:r>
            <a:r>
              <a:rPr lang="cs-CZ" sz="2800" dirty="0" err="1">
                <a:effectLst/>
              </a:rPr>
              <a:t>FSpS</a:t>
            </a:r>
            <a:endParaRPr lang="cs-CZ" sz="2800" dirty="0">
              <a:effectLst/>
            </a:endParaRPr>
          </a:p>
          <a:p>
            <a:pPr>
              <a:defRPr/>
            </a:pPr>
            <a:r>
              <a:rPr lang="cs-CZ" sz="2800" dirty="0">
                <a:effectLst/>
              </a:rPr>
              <a:t>Vyhledávání literatury a rešerší v knihovních systémech a citace podle normy ČSN ISO </a:t>
            </a:r>
            <a:r>
              <a:rPr lang="cs-CZ" sz="2800" dirty="0" smtClean="0">
                <a:effectLst/>
              </a:rPr>
              <a:t>690</a:t>
            </a: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endParaRPr lang="cs-CZ" sz="2000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Podmínky udělení kl. zápočtu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47800"/>
            <a:ext cx="8785225" cy="47894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 domácí úkoly za semestr </a:t>
            </a:r>
            <a:r>
              <a:rPr lang="cs-CZ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(4-5 b)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Dotazník Učebních stylů </a:t>
            </a:r>
            <a:r>
              <a:rPr lang="cs-CZ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(1-2 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b), Word (1 b), Excel +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Powerpoint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(1 b),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Rešerše+ČSN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ISO 690 (1 b)</a:t>
            </a:r>
          </a:p>
          <a:p>
            <a:pPr>
              <a:lnSpc>
                <a:spcPct val="90000"/>
              </a:lnSpc>
              <a:defRPr/>
            </a:pP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závěrečný test (60 min)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(20b)</a:t>
            </a:r>
            <a:endParaRPr lang="cs-CZ" sz="22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word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(8 b),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excel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(4 b),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powerpoint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(4 b), ČSN ISO 690 (4 b)</a:t>
            </a:r>
          </a:p>
          <a:p>
            <a:pPr>
              <a:lnSpc>
                <a:spcPct val="90000"/>
              </a:lnSpc>
              <a:defRPr/>
            </a:pP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Klasifikace</a:t>
            </a:r>
            <a:endParaRPr lang="cs-CZ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(18 b a více),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(16 b),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 b),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b),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(10 b), F (9 b a méně)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200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Domácí úkoly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Zadání: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tudent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studijni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materi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ály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informatika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bk2004-&gt;U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čební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materiály</a:t>
            </a:r>
          </a:p>
          <a:p>
            <a:pPr>
              <a:lnSpc>
                <a:spcPct val="90000"/>
              </a:lnSpc>
              <a:defRPr/>
            </a:pPr>
            <a:endParaRPr lang="cs-CZ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DÚ odevzdávat do: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cs-CZ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tudent</a:t>
            </a: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studijni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materi</a:t>
            </a:r>
            <a:r>
              <a:rPr lang="cs-CZ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ály</a:t>
            </a: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Vám otevřené 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odevzdávárny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DÚ Informatika </a:t>
            </a:r>
            <a:b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 “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operace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nahr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át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soubor“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Termín </a:t>
            </a:r>
            <a:r>
              <a:rPr lang="cs-CZ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 </a:t>
            </a:r>
            <a:r>
              <a:rPr lang="cs-CZ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5. 2018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23:59 hod.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1140804">
  <a:themeElements>
    <a:clrScheme name="01140804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0114080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1140804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162</Words>
  <Application>Microsoft Office PowerPoint</Application>
  <PresentationFormat>Předvádění na obrazovce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Times New Roman</vt:lpstr>
      <vt:lpstr>Arial</vt:lpstr>
      <vt:lpstr>Tahoma</vt:lpstr>
      <vt:lpstr>Wingdings</vt:lpstr>
      <vt:lpstr>Calibri</vt:lpstr>
      <vt:lpstr>01140804</vt:lpstr>
      <vt:lpstr>Struktura a plán semestru</vt:lpstr>
      <vt:lpstr>Podmínky udělení kl. zápočtu</vt:lpstr>
      <vt:lpstr>Domácí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Důležité aplikace v IS MU</dc:title>
  <dc:creator>Petr</dc:creator>
  <cp:lastModifiedBy>ucitel</cp:lastModifiedBy>
  <cp:revision>39</cp:revision>
  <dcterms:created xsi:type="dcterms:W3CDTF">2006-09-12T11:19:47Z</dcterms:created>
  <dcterms:modified xsi:type="dcterms:W3CDTF">2018-02-23T13:59:18Z</dcterms:modified>
</cp:coreProperties>
</file>