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8C99FA-0F7F-4B99-9040-B26DC5716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cs-CZ" dirty="0"/>
              <a:t>Základy výživy ve sportu</a:t>
            </a:r>
            <a:br>
              <a:rPr lang="cs-CZ" dirty="0"/>
            </a:br>
            <a:br>
              <a:rPr lang="cs-CZ" dirty="0"/>
            </a:br>
            <a:r>
              <a:rPr lang="cs-CZ" sz="3200" dirty="0"/>
              <a:t>Podzim 2017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1356CF0-C4CB-4812-9120-14A9269274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5"/>
            <a:ext cx="3362928" cy="126077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Mgr. Tomáš Hlinský</a:t>
            </a:r>
          </a:p>
          <a:p>
            <a:r>
              <a:rPr lang="cs-CZ" dirty="0"/>
              <a:t>Katedra podpory zdraví</a:t>
            </a:r>
          </a:p>
          <a:p>
            <a:r>
              <a:rPr lang="cs-CZ" dirty="0"/>
              <a:t>409389@mail.muni.cz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B8D4FAAB-0F12-4230-A9F5-A16B8A82AB68}"/>
              </a:ext>
            </a:extLst>
          </p:cNvPr>
          <p:cNvSpPr txBox="1">
            <a:spLocks/>
          </p:cNvSpPr>
          <p:nvPr/>
        </p:nvSpPr>
        <p:spPr>
          <a:xfrm>
            <a:off x="5950736" y="3678147"/>
            <a:ext cx="3362928" cy="22528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Konzultační hodiny:</a:t>
            </a:r>
          </a:p>
          <a:p>
            <a:r>
              <a:rPr lang="cs-CZ" dirty="0"/>
              <a:t>Úterý 11:00-12:00</a:t>
            </a:r>
          </a:p>
          <a:p>
            <a:r>
              <a:rPr lang="cs-CZ" dirty="0"/>
              <a:t>Středa 9:00-11:00</a:t>
            </a:r>
          </a:p>
          <a:p>
            <a:r>
              <a:rPr lang="cs-CZ" dirty="0"/>
              <a:t>Pátek po domluvě.</a:t>
            </a:r>
          </a:p>
          <a:p>
            <a:r>
              <a:rPr lang="cs-CZ" dirty="0"/>
              <a:t>Místnost č. 219</a:t>
            </a:r>
          </a:p>
        </p:txBody>
      </p:sp>
    </p:spTree>
    <p:extLst>
      <p:ext uri="{BB962C8B-B14F-4D97-AF65-F5344CB8AC3E}">
        <p14:creationId xmlns:p14="http://schemas.microsoft.com/office/powerpoint/2010/main" val="129331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7FC209-9463-4AEA-AE2D-3A5D21CD5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A1BC1D-7D24-4BD5-8B84-3E2315706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79" y="746661"/>
            <a:ext cx="7315200" cy="5318579"/>
          </a:xfrm>
        </p:spPr>
        <p:txBody>
          <a:bodyPr anchor="t">
            <a:normAutofit/>
          </a:bodyPr>
          <a:lstStyle/>
          <a:p>
            <a:r>
              <a:rPr lang="cs-CZ" dirty="0"/>
              <a:t>1. Základní pojmy o výživě. </a:t>
            </a:r>
          </a:p>
          <a:p>
            <a:r>
              <a:rPr lang="cs-CZ" dirty="0"/>
              <a:t>2. Energetická bilance. </a:t>
            </a:r>
          </a:p>
          <a:p>
            <a:r>
              <a:rPr lang="cs-CZ" dirty="0"/>
              <a:t>3. Sacharidy. </a:t>
            </a:r>
          </a:p>
          <a:p>
            <a:r>
              <a:rPr lang="cs-CZ" dirty="0"/>
              <a:t>4. Proteiny. </a:t>
            </a:r>
          </a:p>
          <a:p>
            <a:r>
              <a:rPr lang="cs-CZ" dirty="0"/>
              <a:t>5. Tuky. </a:t>
            </a:r>
          </a:p>
          <a:p>
            <a:r>
              <a:rPr lang="cs-CZ" dirty="0"/>
              <a:t>6. Vitaminy. </a:t>
            </a:r>
          </a:p>
          <a:p>
            <a:r>
              <a:rPr lang="cs-CZ" dirty="0"/>
              <a:t>7. Minerální látky. </a:t>
            </a:r>
          </a:p>
          <a:p>
            <a:r>
              <a:rPr lang="cs-CZ" dirty="0"/>
              <a:t>8. Voda, tekutinová bilance. </a:t>
            </a:r>
          </a:p>
          <a:p>
            <a:r>
              <a:rPr lang="cs-CZ" dirty="0"/>
              <a:t>9. Sportovní výživa. </a:t>
            </a:r>
          </a:p>
          <a:p>
            <a:r>
              <a:rPr lang="cs-CZ" dirty="0"/>
              <a:t>10. Suplementy. </a:t>
            </a:r>
          </a:p>
          <a:p>
            <a:r>
              <a:rPr lang="cs-CZ" dirty="0"/>
              <a:t>11. Výživa před, během a po výkonu. </a:t>
            </a:r>
          </a:p>
          <a:p>
            <a:r>
              <a:rPr lang="cs-CZ" dirty="0"/>
              <a:t>12. Výživa v silových a vytrvalostních sportech.</a:t>
            </a:r>
          </a:p>
        </p:txBody>
      </p:sp>
    </p:spTree>
    <p:extLst>
      <p:ext uri="{BB962C8B-B14F-4D97-AF65-F5344CB8AC3E}">
        <p14:creationId xmlns:p14="http://schemas.microsoft.com/office/powerpoint/2010/main" val="44597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20301B-B239-46B0-BA4D-89B8B8A27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/>
              <a:t>Výukové metody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1B6BE5-34CE-4400-9E99-ED9AF8B04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cs-CZ" dirty="0"/>
              <a:t>Teoretické znalosti studenti získají na přednášce. </a:t>
            </a:r>
          </a:p>
          <a:p>
            <a:r>
              <a:rPr lang="cs-CZ" dirty="0"/>
              <a:t>Poznatky aplikují v rámci praktických úkolů na seminářích. </a:t>
            </a:r>
          </a:p>
          <a:p>
            <a:r>
              <a:rPr lang="cs-CZ" dirty="0"/>
              <a:t>Práce s nutričním programem, analýza kazuistik. </a:t>
            </a:r>
          </a:p>
          <a:p>
            <a:r>
              <a:rPr lang="cs-CZ" dirty="0"/>
              <a:t>Práce s odbornými články.</a:t>
            </a:r>
          </a:p>
        </p:txBody>
      </p:sp>
    </p:spTree>
    <p:extLst>
      <p:ext uri="{BB962C8B-B14F-4D97-AF65-F5344CB8AC3E}">
        <p14:creationId xmlns:p14="http://schemas.microsoft.com/office/powerpoint/2010/main" val="34690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4E72F9-0D2E-4789-8035-19FA02A2E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/>
              <a:t>Metody 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9AC28F-35DF-4E15-B96C-F9C14A0D3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cs-CZ" dirty="0"/>
              <a:t>Docházka na seminářích (povoleny </a:t>
            </a:r>
            <a:r>
              <a:rPr lang="cs-CZ" b="1" dirty="0"/>
              <a:t>2 omluvené neúčasti</a:t>
            </a:r>
            <a:r>
              <a:rPr lang="cs-CZ" dirty="0"/>
              <a:t>) </a:t>
            </a:r>
          </a:p>
          <a:p>
            <a:r>
              <a:rPr lang="cs-CZ" b="1" dirty="0"/>
              <a:t>4 průběžné testy </a:t>
            </a:r>
            <a:r>
              <a:rPr lang="cs-CZ" dirty="0"/>
              <a:t>na témata z předcházejí výuky </a:t>
            </a:r>
            <a:r>
              <a:rPr lang="cs-CZ" b="1" dirty="0"/>
              <a:t>ve 3., 6. a 9. a 12. týdnu výuky</a:t>
            </a:r>
            <a:r>
              <a:rPr lang="cs-CZ" dirty="0"/>
              <a:t> (k postupu ke ZK minimální průměrná úspěšnost ze všech testů - </a:t>
            </a:r>
            <a:r>
              <a:rPr lang="cs-CZ" b="1" dirty="0"/>
              <a:t>75 %</a:t>
            </a:r>
            <a:r>
              <a:rPr lang="cs-CZ" dirty="0"/>
              <a:t>), 1 náhradní termín (v případě omluvené neúčasti na některém z průběžných testů) v zápočtovém týdnu; </a:t>
            </a:r>
            <a:r>
              <a:rPr lang="cs-CZ" b="1" dirty="0"/>
              <a:t>opravné testy nejsou</a:t>
            </a:r>
            <a:r>
              <a:rPr lang="cs-CZ" dirty="0"/>
              <a:t>.</a:t>
            </a:r>
          </a:p>
          <a:p>
            <a:r>
              <a:rPr lang="cs-CZ" dirty="0"/>
              <a:t>Plnění zadaných domácích cvičení.</a:t>
            </a:r>
          </a:p>
          <a:p>
            <a:r>
              <a:rPr lang="cs-CZ" b="1" dirty="0"/>
              <a:t>Zkouška písemná </a:t>
            </a:r>
            <a:r>
              <a:rPr lang="cs-CZ" dirty="0"/>
              <a:t>- test na PC ve zkouškovém období, 50 otázek (50 bodů) hodnocení (body): A - 50-46; B - 45-41; C - 40-36; D - 35-31; E - 30-26; F - 25 a méně</a:t>
            </a:r>
          </a:p>
        </p:txBody>
      </p:sp>
    </p:spTree>
    <p:extLst>
      <p:ext uri="{BB962C8B-B14F-4D97-AF65-F5344CB8AC3E}">
        <p14:creationId xmlns:p14="http://schemas.microsoft.com/office/powerpoint/2010/main" val="1139339138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Rámeček</Template>
  <TotalTime>17</TotalTime>
  <Words>251</Words>
  <Application>Microsoft Office PowerPoint</Application>
  <PresentationFormat>Širokoúhlá obrazovka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Corbel</vt:lpstr>
      <vt:lpstr>Wingdings 2</vt:lpstr>
      <vt:lpstr>Rámeček</vt:lpstr>
      <vt:lpstr>Základy výživy ve sportu  Podzim 2017</vt:lpstr>
      <vt:lpstr>Osnova</vt:lpstr>
      <vt:lpstr>Výukové metody</vt:lpstr>
      <vt:lpstr>Metody hodnocení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výživy ve sportu  Podzim 2017</dc:title>
  <dc:creator>Tomáš Hlinský</dc:creator>
  <cp:lastModifiedBy>Tomáš Hlinský</cp:lastModifiedBy>
  <cp:revision>4</cp:revision>
  <dcterms:created xsi:type="dcterms:W3CDTF">2017-09-24T17:54:15Z</dcterms:created>
  <dcterms:modified xsi:type="dcterms:W3CDTF">2017-09-29T07:24:44Z</dcterms:modified>
</cp:coreProperties>
</file>