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custDataLst>
    <p:tags r:id="rId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E231A-8850-40F2-B04A-AB0954F8CBC5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9C7A4-5D9C-4C2A-B8F8-CCDD985A6B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17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5CAF02-11F9-40DD-95EF-FB003C329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70BF60-37F4-42EC-9DC6-3BD24C1EF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45968D-B18C-48B4-AABA-02C1AC341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19.2.2018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83709B-8618-4448-9BB5-D31FBCF6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2A6688-DDD8-4911-9F3F-5E56FF71F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886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21A60-7C6B-4327-8550-0B941C7A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E6FE5B-3B8F-427D-876B-8330EFA0C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AA3F36-5F21-4641-93DA-708DE3063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19.2.2018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E6FA49-FC17-4687-8F3E-A630335E2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DF714D-801C-42EE-BA15-0EABDF887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562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E620C34-D19F-4C84-86E7-F6CF43C2B7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17B4A0-B039-4F6D-B922-16F6DDB71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4579D5-2421-496E-ADCF-617FCC8F4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19.2.2018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436D16-B980-4823-990B-8136CB543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C536E1-9BEA-4B68-B44C-C60C6D6D4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7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8ADD0-39CB-4135-8755-8D38DE89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92FEA5-CCAB-48E2-A6D6-78394CB60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A02E71-5135-435C-BAC1-1228B45E3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19.2.2018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664E20-219F-4837-ADCC-2D5AE0F72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4560F9-12DD-476A-9C44-4B5F66398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74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873D7-7D10-42F9-9AFB-9C805E083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05C8B3C-3B49-4F30-A521-478A1A7B0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D9E0AD-9E63-424A-AF85-2E6EDB155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19.2.2018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8BCF0B-90AD-49D3-ACC2-63B120096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6EFDE0-4313-4EDE-B7C5-7B26580F6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84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159B77-ED1B-4588-A753-92324BFF8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7EAF92-9055-4A6C-A9C4-BBB767E665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D9E4676-3060-4BF3-8F23-2A8B17DA8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F926A1-9850-4A6D-B755-66B17F5CD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19.2.2018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A549BB-08F9-49BD-895E-BE4A6F2C6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5A3E3C-9495-490B-9072-192D0ED65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47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CF02F-65D2-4D93-883D-2DABD52D5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6F2E3B9-2C05-41C1-9B5D-1FB3B9F50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BB50AD7-6B32-45F7-9DA1-16F1CF8E7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CC0EF34-4636-40FF-8D43-75B067C14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76F864E-58A4-4024-B7B1-41EDEAA00D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DEF39A2-200B-41B9-A664-6787D7C72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19.2.2018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BD660A9-841C-48B8-9267-2AA61CF4D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FE9FF06-5B77-4CCE-9551-3C4F68A6B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43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2CA21-A40F-4C9D-85C4-4041EF3A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A5CF8A3-DA80-483F-A510-E476B8A90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19.2.2018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2B5606C-233A-44C3-8B23-878196118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1941D4-19C3-4C33-99DF-D98D8E48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03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87B909-6BB6-4A4E-8CA2-4FA3A8E48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19.2.2018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34A1EBC-51E8-445E-88D1-01D921516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74BDC3-E7E4-4F73-ACBC-0FAD5AE1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56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8A0468-26F3-46C0-ABE8-964F2BB02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780748-DAC6-4088-A541-39651368A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9DB85BF-7883-4914-8ED0-4BD43AF23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E06F35-21FA-4F57-9566-0B585DED9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19.2.2018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163BE3-13D8-43FA-B14E-A2F87BE7E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651EBE-3011-4C01-9F9D-90A68AE0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64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0E516-419D-4971-AD36-7B2E9946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D1DABE-C790-4450-BF30-D285F947D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9C73FB6-D79B-42AC-8173-7EC8BB106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3EE3E3-10F8-4DAB-911B-47968983A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19.2.2018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C6C2EC-F9FC-4409-9693-DF952D202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419658-2ABB-4693-B4A4-50D745E8E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531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3C60309-21B1-4405-A806-4888C8876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1C6237-4B27-46BB-9D2F-91CD69B51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9FDAAF-5EF1-4334-96E5-747BF5BF2E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19.2.2018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D089ED-7DA6-4E91-996F-1BA757F9BE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1C32D3-20D0-4E96-A356-CA5B66D08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83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EXbf6E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A57C31-46E8-4922-89CC-7B3B2B197D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Marketing sportu (bp2447)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9A6159-0DF4-422A-833C-E7F587D70C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Jilka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866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793457-52F7-4F21-A82A-9DCE31039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splnění předmětu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7509BD-7A44-42FA-BCDC-F1F63ED57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Účast na seminářích – 1 možná absence</a:t>
            </a:r>
          </a:p>
          <a:p>
            <a:r>
              <a:rPr lang="cs-CZ" dirty="0"/>
              <a:t>Seminární práce - SWOT analýza vybraného fotbalového klubu z JMK</a:t>
            </a:r>
          </a:p>
          <a:p>
            <a:pPr lvl="1"/>
            <a:r>
              <a:rPr lang="cs-CZ" dirty="0"/>
              <a:t>Ve dvojicích</a:t>
            </a:r>
          </a:p>
          <a:p>
            <a:pPr lvl="1"/>
            <a:r>
              <a:rPr lang="cs-CZ" dirty="0"/>
              <a:t>Libovolná úroveň (4. třída – 1. liga)</a:t>
            </a:r>
          </a:p>
          <a:p>
            <a:pPr lvl="1"/>
            <a:r>
              <a:rPr lang="cs-CZ" dirty="0"/>
              <a:t>Rozbor marketingového mixu 7P daného klubu</a:t>
            </a:r>
          </a:p>
          <a:p>
            <a:pPr lvl="1"/>
            <a:r>
              <a:rPr lang="cs-CZ" dirty="0"/>
              <a:t>SWOT analýza a vypracování strategie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Zkouška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0707D5-E7B3-4647-8DD9-5E2A96E52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19.2.2018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C15C7E-DB38-4E07-8F06-94C85EC2C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67C576-A265-42FB-9C76-F2636B3DA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2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710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0C9D7-4674-4428-8EB3-7606D4879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seminární práci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35B848-FF8E-4A32-9598-4B7A93B5B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Výběr fotbalového klubu na JM </a:t>
            </a:r>
            <a:r>
              <a:rPr lang="cs-CZ" dirty="0">
                <a:hlinkClick r:id="rId3"/>
              </a:rPr>
              <a:t>–</a:t>
            </a:r>
            <a:r>
              <a:rPr lang="cs-CZ" dirty="0"/>
              <a:t> </a:t>
            </a:r>
            <a:r>
              <a:rPr lang="cs-CZ" dirty="0">
                <a:hlinkClick r:id="rId3"/>
              </a:rPr>
              <a:t>http://bit.ly/2EXbf6E</a:t>
            </a:r>
            <a:r>
              <a:rPr lang="cs-CZ" dirty="0"/>
              <a:t> </a:t>
            </a:r>
          </a:p>
          <a:p>
            <a:r>
              <a:rPr lang="cs-CZ" dirty="0"/>
              <a:t>Vypracování marketingového mixu 7P </a:t>
            </a:r>
          </a:p>
          <a:p>
            <a:pPr lvl="1"/>
            <a:r>
              <a:rPr lang="cs-CZ" dirty="0"/>
              <a:t>Produkt, Cena, Propagace, Místo, Lidé, Materiálové prostředí, Procesy</a:t>
            </a:r>
          </a:p>
          <a:p>
            <a:r>
              <a:rPr lang="cs-CZ" dirty="0"/>
              <a:t>Na základě rozboru marketingového mixu zpracování SWOT analýzy, jejímž výsledkem bude doporučení jednotlivých marketingových strategií</a:t>
            </a:r>
          </a:p>
          <a:p>
            <a:r>
              <a:rPr lang="cs-CZ" dirty="0"/>
              <a:t>Odevzdání kvalitativního výzkumu (rozhovoru) a seminární práce do odevzdávárny</a:t>
            </a:r>
          </a:p>
          <a:p>
            <a:r>
              <a:rPr lang="cs-CZ" dirty="0"/>
              <a:t>Identifikace bariér bránící zapojení dětí do fotbalu </a:t>
            </a:r>
          </a:p>
          <a:p>
            <a:r>
              <a:rPr lang="cs-CZ" dirty="0"/>
              <a:t>Prezentace na semináři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CC3F7F-CBF7-4E5E-9427-CAACA76B6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19.2.2018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16F9D5-E789-44BE-8F6D-91E7F6B5A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44034E-E083-46C3-A0BF-2FFAF6873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3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189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7186-236A-4314-ADC7-A9242CF00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seminářů</a:t>
            </a: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D3A690AD-F56F-41DB-98A8-5548B2964B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697528"/>
              </p:ext>
            </p:extLst>
          </p:nvPr>
        </p:nvGraphicFramePr>
        <p:xfrm>
          <a:off x="838200" y="1461641"/>
          <a:ext cx="10515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233">
                  <a:extLst>
                    <a:ext uri="{9D8B030D-6E8A-4147-A177-3AD203B41FA5}">
                      <a16:colId xmlns:a16="http://schemas.microsoft.com/office/drawing/2014/main" val="3856396906"/>
                    </a:ext>
                  </a:extLst>
                </a:gridCol>
                <a:gridCol w="9498367">
                  <a:extLst>
                    <a:ext uri="{9D8B030D-6E8A-4147-A177-3AD203B41FA5}">
                      <a16:colId xmlns:a16="http://schemas.microsoft.com/office/drawing/2014/main" val="42840579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Náplň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751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19.2.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Úvod do předmětu, sdělení požadavků ke splnění předmětu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392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26.2.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Marketingový mix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509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5.3.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Marketingový mix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76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12.3.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SWOT analýza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072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19.3.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SWOT analýza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271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26.3.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Příprava kvalitativního výzkumu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725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9.4.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Výzkum a zpracování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711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16.4.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Výzkum a zpracování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095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23.4.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Výzkum a zpracování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02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30.4.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Prezentace seminárních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754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7.5.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Prezentace seminárních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035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14.5.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Prezentace seminárních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707478"/>
                  </a:ext>
                </a:extLst>
              </a:tr>
            </a:tbl>
          </a:graphicData>
        </a:graphic>
      </p:graphicFrame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4910F4-6553-4045-80F3-AF60FE1E7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19.2.2018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818C46-9A06-4C93-9ACB-EA4E284C9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99D97E-68A6-4B9F-A4D3-4BEE7696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4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694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5FB2B-6F4C-45F3-A5CD-DDAA0EF68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464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5400" dirty="0"/>
              <a:t>Teď něco o vás… :-)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52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b16598ee-7a2c-4804-8975-b5ab1da3e8f7.mdb"/>
  <p:tag name="ARS_RESPONSE_PERSONNUM" val="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226</Words>
  <Application>Microsoft Office PowerPoint</Application>
  <PresentationFormat>Širokoúhlá obrazovka</PresentationFormat>
  <Paragraphs>56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Marketing sportu (bp2447)</vt:lpstr>
      <vt:lpstr>Požadavky na splnění předmětu</vt:lpstr>
      <vt:lpstr>Požadavky na seminární práci</vt:lpstr>
      <vt:lpstr>Náplň seminářů</vt:lpstr>
      <vt:lpstr>Teď něco o vás… :-)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sportu (bp2447)</dc:title>
  <dc:creator>Michal Jilka</dc:creator>
  <cp:lastModifiedBy>ucitel</cp:lastModifiedBy>
  <cp:revision>17</cp:revision>
  <dcterms:created xsi:type="dcterms:W3CDTF">2018-02-10T10:35:16Z</dcterms:created>
  <dcterms:modified xsi:type="dcterms:W3CDTF">2018-02-19T11:20:06Z</dcterms:modified>
</cp:coreProperties>
</file>