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9" r:id="rId3"/>
    <p:sldId id="271" r:id="rId4"/>
    <p:sldId id="272" r:id="rId5"/>
    <p:sldId id="274" r:id="rId6"/>
    <p:sldId id="273" r:id="rId7"/>
    <p:sldId id="270" r:id="rId8"/>
  </p:sldIdLst>
  <p:sldSz cx="12192000" cy="6858000"/>
  <p:notesSz cx="6858000" cy="9144000"/>
  <p:custDataLst>
    <p:tags r:id="rId10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4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2E231A-8850-40F2-B04A-AB0954F8CBC5}" type="datetimeFigureOut">
              <a:rPr lang="cs-CZ" smtClean="0"/>
              <a:t>26.03.2018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F9C7A4-5D9C-4C2A-B8F8-CCDD985A6B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8176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5CAF02-11F9-40DD-95EF-FB003C3299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470BF60-37F4-42EC-9DC6-3BD24C1EFF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A45968D-B18C-48B4-AABA-02C1AC341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36CDE-64FD-41F2-ABF8-47A9E2012FFC}" type="datetime1">
              <a:rPr lang="cs-CZ" smtClean="0"/>
              <a:t>26.03.2018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583709B-8618-4448-9BB5-D31FBCF63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(bp2447)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C2A6688-DDD8-4911-9F3F-5E56FF71F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0886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121A60-7C6B-4327-8550-0B941C7AF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AE6FE5B-3B8F-427D-876B-8330EFA0C4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3AA3F36-5F21-4641-93DA-708DE3063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88D83-74AB-4376-A86D-7EE87C1072E3}" type="datetime1">
              <a:rPr lang="cs-CZ" smtClean="0"/>
              <a:t>26.03.2018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0E6FA49-FC17-4687-8F3E-A630335E2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(bp2447)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CDF714D-801C-42EE-BA15-0EABDF887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2562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E620C34-D19F-4C84-86E7-F6CF43C2B7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B17B4A0-B039-4F6D-B922-16F6DDB71B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64579D5-2421-496E-ADCF-617FCC8F4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0CACD-C9A1-4E41-9208-11D390B1C232}" type="datetime1">
              <a:rPr lang="cs-CZ" smtClean="0"/>
              <a:t>26.03.2018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436D16-B980-4823-990B-8136CB543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(bp2447)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C536E1-9BEA-4B68-B44C-C60C6D6D4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071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D8ADD0-39CB-4135-8755-8D38DE890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92FEA5-CCAB-48E2-A6D6-78394CB608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9A02E71-5135-435C-BAC1-1228B45E3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7D713-2BF3-46EE-A8A9-A6C3D16CE82E}" type="datetime1">
              <a:rPr lang="cs-CZ" smtClean="0"/>
              <a:t>26.03.2018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3664E20-219F-4837-ADCC-2D5AE0F72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(bp2447)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4560F9-12DD-476A-9C44-4B5F66398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2748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D873D7-7D10-42F9-9AFB-9C805E083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05C8B3C-3B49-4F30-A521-478A1A7B00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BD9E0AD-9E63-424A-AF85-2E6EDB155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D34F-BCA2-4FA5-82B7-DD268E2C63FE}" type="datetime1">
              <a:rPr lang="cs-CZ" smtClean="0"/>
              <a:t>26.03.2018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C8BCF0B-90AD-49D3-ACC2-63B120096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(bp2447)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B6EFDE0-4313-4EDE-B7C5-7B26580F6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3840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159B77-ED1B-4588-A753-92324BFF8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E7EAF92-9055-4A6C-A9C4-BBB767E665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D9E4676-3060-4BF3-8F23-2A8B17DA89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2F926A1-9850-4A6D-B755-66B17F5CD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E9CB8-2625-4A20-8E14-E0BEFA5B21B3}" type="datetime1">
              <a:rPr lang="cs-CZ" smtClean="0"/>
              <a:t>26.03.2018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2A549BB-08F9-49BD-895E-BE4A6F2C6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(bp2447)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75A3E3C-9495-490B-9072-192D0ED65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473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9CF02F-65D2-4D93-883D-2DABD52D5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6F2E3B9-2C05-41C1-9B5D-1FB3B9F50D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BB50AD7-6B32-45F7-9DA1-16F1CF8E71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FCC0EF34-4636-40FF-8D43-75B067C14E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A76F864E-58A4-4024-B7B1-41EDEAA00D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DEF39A2-200B-41B9-A664-6787D7C72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A4A8-9C31-497E-B662-2E3362FA261C}" type="datetime1">
              <a:rPr lang="cs-CZ" smtClean="0"/>
              <a:t>26.03.2018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BD660A9-841C-48B8-9267-2AA61CF4D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(bp2447)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FE9FF06-5B77-4CCE-9551-3C4F68A6B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6433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22CA21-A40F-4C9D-85C4-4041EF3AC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A5CF8A3-DA80-483F-A510-E476B8A90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300BA-E9B7-4677-AEC1-EF49D1CCD297}" type="datetime1">
              <a:rPr lang="cs-CZ" smtClean="0"/>
              <a:t>26.03.2018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2B5606C-233A-44C3-8B23-878196118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(bp2447)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31941D4-19C3-4C33-99DF-D98D8E485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9032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F87B909-6BB6-4A4E-8CA2-4FA3A8E48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F3636-4F28-4365-AB7D-B12E8B5B71C8}" type="datetime1">
              <a:rPr lang="cs-CZ" smtClean="0"/>
              <a:t>26.03.2018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34A1EBC-51E8-445E-88D1-01D921516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(bp2447)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F74BDC3-E7E4-4F73-ACBC-0FAD5AE19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8567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8A0468-26F3-46C0-ABE8-964F2BB02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D780748-DAC6-4088-A541-39651368A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9DB85BF-7883-4914-8ED0-4BD43AF23C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2E06F35-21FA-4F57-9566-0B585DED9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657E1-752E-4D8E-B73B-536919F6E6E3}" type="datetime1">
              <a:rPr lang="cs-CZ" smtClean="0"/>
              <a:t>26.03.2018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3163BE3-13D8-43FA-B14E-A2F87BE7E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(bp2447)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F651EBE-3011-4C01-9F9D-90A68AE09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5643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40E516-419D-4971-AD36-7B2E9946A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2D1DABE-C790-4450-BF30-D285F947D2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9C73FB6-D79B-42AC-8173-7EC8BB1069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33EE3E3-10F8-4DAB-911B-47968983A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E6B52-1200-41C3-B8FB-3025A5D3DB14}" type="datetime1">
              <a:rPr lang="cs-CZ" smtClean="0"/>
              <a:t>26.03.2018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FC6C2EC-F9FC-4409-9693-DF952D202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(bp2447)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D419658-2ABB-4693-B4A4-50D745E8E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7531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3C60309-21B1-4405-A806-4888C8876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61C6237-4B27-46BB-9D2F-91CD69B519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9FDAAF-5EF1-4334-96E5-747BF5BF2E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ADE69-B8BC-45A3-B2FE-F5D952FBADC4}" type="datetime1">
              <a:rPr lang="cs-CZ" smtClean="0"/>
              <a:t>26.03.2018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3D089ED-7DA6-4E91-996F-1BA757F9BE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Michal Jilka - Marketing sportu (bp2447)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1C32D3-20D0-4E96-A356-CA5B66D083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4824C-BA04-4D2C-9288-DED783F4BE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6833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A57C31-46E8-4922-89CC-7B3B2B197D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Marketing sportu (bp2447)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D9A6159-0DF4-422A-833C-E7F587D70C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Michal Jilka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4866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3D7186-236A-4314-ADC7-A9242CF00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Náplň seminářů</a:t>
            </a:r>
          </a:p>
        </p:txBody>
      </p:sp>
      <p:graphicFrame>
        <p:nvGraphicFramePr>
          <p:cNvPr id="7" name="Zástupný symbol pro obsah 6">
            <a:extLst>
              <a:ext uri="{FF2B5EF4-FFF2-40B4-BE49-F238E27FC236}">
                <a16:creationId xmlns:a16="http://schemas.microsoft.com/office/drawing/2014/main" id="{D3A690AD-F56F-41DB-98A8-5548B2964B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7697528"/>
              </p:ext>
            </p:extLst>
          </p:nvPr>
        </p:nvGraphicFramePr>
        <p:xfrm>
          <a:off x="838200" y="1461641"/>
          <a:ext cx="105156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7233">
                  <a:extLst>
                    <a:ext uri="{9D8B030D-6E8A-4147-A177-3AD203B41FA5}">
                      <a16:colId xmlns:a16="http://schemas.microsoft.com/office/drawing/2014/main" val="3856396906"/>
                    </a:ext>
                  </a:extLst>
                </a:gridCol>
                <a:gridCol w="9498367">
                  <a:extLst>
                    <a:ext uri="{9D8B030D-6E8A-4147-A177-3AD203B41FA5}">
                      <a16:colId xmlns:a16="http://schemas.microsoft.com/office/drawing/2014/main" val="42840579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Datum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Náplň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2751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19.2.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Úvod do předmětu, sdělení požadavků ke splnění předmětu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5392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26.2.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Marketingový mix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8509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5.3.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Marketingový mix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87607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12.3.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SWOT analýza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1072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19.3.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SWOT analýza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6271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26.3.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Příprava kvalitativního výzkumu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9725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9.4.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Výzkum a zpracování prací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4711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16.4.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Výzkum a zpracování prací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60957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23.4.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Výzkum a zpracování prací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80254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30.4.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Prezentace seminárních prací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7541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7.5.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Prezentace seminárních prací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90355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14.5.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Prezentace seminárních prací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8707478"/>
                  </a:ext>
                </a:extLst>
              </a:tr>
            </a:tbl>
          </a:graphicData>
        </a:graphic>
      </p:graphicFrame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A4910F4-6553-4045-80F3-AF60FE1E7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C4FFF-37E9-4C87-8676-18075725B557}" type="datetime1">
              <a:rPr lang="cs-CZ" smtClean="0"/>
              <a:t>26.03.2018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0818C46-9A06-4C93-9ACB-EA4E284C9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(bp2447)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99D97E-68A6-4B9F-A4D3-4BEE76964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2</a:t>
            </a:fld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694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C441F6-930D-4034-B862-8D913C32A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Marketingový výzkum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B50EF42-547F-4B80-B558-58FFCD5F1D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Marketingový průzkum je systematické shromažďování a vyhodnocování informací, které vedou k pochopení požadavků trhu (Matula, 2016).</a:t>
            </a:r>
          </a:p>
          <a:p>
            <a:r>
              <a:rPr lang="cs-CZ" dirty="0"/>
              <a:t>Získávání informací o konkurenci, tržních příležitostech, rizicích, cílové skupině atd.</a:t>
            </a:r>
          </a:p>
          <a:p>
            <a:r>
              <a:rPr lang="cs-CZ" dirty="0"/>
              <a:t>Na základě výzkumu tvorba strategií (marketingových i napříč organizací)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1FF63FE-188B-419F-BE85-712322B27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812A1-A5B8-429E-B8FF-604720926A9D}" type="datetime1">
              <a:rPr lang="cs-CZ" smtClean="0"/>
              <a:t>26.03.2018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8D226DA-CA98-49C3-8ED7-F1C8574D3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(bp2447)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1A2C083-3746-4AD9-8F4E-2D51FEF24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3</a:t>
            </a:fld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30863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586077-1A2E-4A52-A89E-4FA6703E7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marketingového výzkumu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E8E3525-BE5F-478D-B32B-2707242450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Definice problému – co chci získat, kdo bude informace získávat a od koho, jaké využijeme metody, výše nákladů…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Plán výzkumu – metodika, vzorek, příprava podkladů pro výzkum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Sběr informací – realizace výzkumu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Zpracování, analýza a vyhodnocení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Závěry, doporučení, přijetí marketingových opatření – komplexní zhodnocení výzkumu a následná tvorba jednotlivých strategií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D0BB10A-BD32-4A28-A571-550FBE227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EB3FF-962A-4B78-BC52-CB7C917FE67E}" type="datetime1">
              <a:rPr lang="cs-CZ" smtClean="0"/>
              <a:t>26.03.2018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7F051C3-0253-4DD6-9E4D-0A38C2873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(bp2447)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35094E1-F39E-4657-9100-D48ABE863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4</a:t>
            </a:fld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4311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E75FB3-269F-4CCA-9D66-F124B987B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výzkumů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EDE1B89-7FE2-4163-8E20-5E4819BCFC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Kvalitativní</a:t>
            </a:r>
          </a:p>
          <a:p>
            <a:pPr lvl="1"/>
            <a:r>
              <a:rPr lang="cs-CZ" dirty="0"/>
              <a:t>Zjišťuje důvody a příčiny chování lidí</a:t>
            </a:r>
          </a:p>
          <a:p>
            <a:pPr lvl="1"/>
            <a:r>
              <a:rPr lang="cs-CZ" dirty="0"/>
              <a:t>Důraz na podrobné zkoumání názorů představitelů cílové skupiny na zkoumaný problém</a:t>
            </a:r>
          </a:p>
          <a:p>
            <a:pPr lvl="1"/>
            <a:r>
              <a:rPr lang="cs-CZ" dirty="0"/>
              <a:t>Nejčastější metody: hloubkový rozhovor, skupinový rozhovor</a:t>
            </a:r>
          </a:p>
          <a:p>
            <a:r>
              <a:rPr lang="cs-CZ" dirty="0"/>
              <a:t>Kvantitativní</a:t>
            </a:r>
          </a:p>
          <a:p>
            <a:pPr lvl="1"/>
            <a:r>
              <a:rPr lang="cs-CZ" dirty="0"/>
              <a:t>Zkoumá přístup, postoje, názory ke konkrétním výrobkům/službám</a:t>
            </a:r>
          </a:p>
          <a:p>
            <a:pPr lvl="1"/>
            <a:r>
              <a:rPr lang="cs-CZ" dirty="0"/>
              <a:t>Prováděn na větším počtu respondentů</a:t>
            </a:r>
          </a:p>
          <a:p>
            <a:pPr lvl="1"/>
            <a:r>
              <a:rPr lang="cs-CZ" dirty="0"/>
              <a:t>Často zaměřen na označení odpovědí či škálování</a:t>
            </a:r>
          </a:p>
          <a:p>
            <a:pPr lvl="1"/>
            <a:r>
              <a:rPr lang="cs-CZ" dirty="0"/>
              <a:t>Nejčastější metody: dotazník (písemný, elektronický), pozorování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9477162-A4E9-46B9-9584-EF3928DDB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198CF-E331-4030-937E-A35E08F5732F}" type="datetime1">
              <a:rPr lang="cs-CZ" smtClean="0"/>
              <a:t>26.03.2018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5D6ACE3-C5A8-4A1E-8775-0A5AD2F26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(bp2447)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BB5F677-0313-43D8-9BEB-6911B51CC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5</a:t>
            </a:fld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53064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21FCF8-A92C-4E09-BC58-4AB00742F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do projektů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93C3A60-AD75-4526-BA2D-309588C9C9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 marketingového výzkumu: Identifikujte bariéry, které brání zapojení dětí do fotbalu a na základě výzkumu vytvořte vhodné strategie a aktivity</a:t>
            </a:r>
          </a:p>
          <a:p>
            <a:endParaRPr lang="cs-CZ" dirty="0"/>
          </a:p>
          <a:p>
            <a:r>
              <a:rPr lang="cs-CZ" dirty="0"/>
              <a:t>Rozhovor s členem vybraného fotbalového klubu</a:t>
            </a:r>
          </a:p>
          <a:p>
            <a:r>
              <a:rPr lang="cs-CZ" dirty="0"/>
              <a:t>Přepis rozhovoru a odevzdání v příloze</a:t>
            </a:r>
          </a:p>
          <a:p>
            <a:r>
              <a:rPr lang="cs-CZ" dirty="0"/>
              <a:t>Vyhodnocení rozhovoru a návrh vhodných marketingových strategií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ED8CECF-8D79-4F96-8F49-B9C36E22A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F1B1B-683A-4E7F-BE91-5CFD4E937923}" type="datetime1">
              <a:rPr lang="cs-CZ" smtClean="0"/>
              <a:t>26.03.2018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2AAEFCC-607F-478E-B423-4C5F66EB0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(bp2447)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1224A2B-BC70-4A61-9BF5-7B45ED4B4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6</a:t>
            </a:fld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6011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C2E40C-7D41-479E-B8F8-7E685E206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na teď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023F3B3-4EC4-4C1D-B756-EFD097AD3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Příprava rozhovoru</a:t>
            </a:r>
          </a:p>
          <a:p>
            <a:endParaRPr lang="cs-CZ" dirty="0"/>
          </a:p>
          <a:p>
            <a:r>
              <a:rPr lang="cs-CZ" dirty="0"/>
              <a:t>Strukturovaný vs. Polostrukturovaný</a:t>
            </a:r>
          </a:p>
          <a:p>
            <a:endParaRPr lang="cs-CZ" dirty="0"/>
          </a:p>
          <a:p>
            <a:r>
              <a:rPr lang="cs-CZ" dirty="0"/>
              <a:t>Představení dotyčné osoby, jeho funkce a úkoly v rámci klubu</a:t>
            </a:r>
          </a:p>
          <a:p>
            <a:endParaRPr lang="cs-CZ" dirty="0"/>
          </a:p>
          <a:p>
            <a:r>
              <a:rPr lang="cs-CZ" dirty="0"/>
              <a:t>Cokoliv ze </a:t>
            </a:r>
            <a:r>
              <a:rPr lang="cs-CZ" dirty="0" smtClean="0"/>
              <a:t>7P a cokoliv vám pomůže vytvořit vhodné strategie na dané zadání</a:t>
            </a:r>
            <a:endParaRPr lang="cs-CZ" dirty="0"/>
          </a:p>
          <a:p>
            <a:endParaRPr lang="cs-CZ" dirty="0"/>
          </a:p>
          <a:p>
            <a:r>
              <a:rPr lang="cs-CZ" dirty="0"/>
              <a:t>Nenavádět k odpovědím, nechat rozpovídat zkoumanou osobu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7A667A0-C512-4975-A229-8360307E6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CBFA1-1AD7-4A5F-BAA2-DBF4B6E4F4BD}" type="datetime1">
              <a:rPr lang="cs-CZ" smtClean="0"/>
              <a:t>26.03.2018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FCFB2D2-2E60-4B20-97E5-5573DD798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Michal Jilka - Marketing sportu (bp2447)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877CB1D-D532-45ED-9791-DA676829E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4824C-BA04-4D2C-9288-DED783F4BED8}" type="slidenum">
              <a:rPr lang="cs-CZ" smtClean="0"/>
              <a:t>7</a:t>
            </a:fld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1618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_PERSONNUM" val="100"/>
  <p:tag name="ARS_PPT_DBNAME" val="2339bf57-1ad0-4604-b51e-ee4aa057ebd4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100"/>
  <p:tag name="ARS_SLIDE_PARTICIPANTNUM" val="10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100"/>
  <p:tag name="ARS_SLIDE_PARTICIPANTNUM" val="10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100"/>
  <p:tag name="ARS_SLIDE_PARTICIPANTNUM" val="10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707</TotalTime>
  <Words>390</Words>
  <Application>Microsoft Office PowerPoint</Application>
  <PresentationFormat>Širokoúhlá obrazovka</PresentationFormat>
  <Paragraphs>83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Marketing sportu (bp2447)</vt:lpstr>
      <vt:lpstr>Náplň seminářů</vt:lpstr>
      <vt:lpstr>Marketingový výzkum</vt:lpstr>
      <vt:lpstr>Postup marketingového výzkumu</vt:lpstr>
      <vt:lpstr>Typy výzkumů</vt:lpstr>
      <vt:lpstr>Úkol do projektů</vt:lpstr>
      <vt:lpstr>Úkol na teď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sportu (bp2447)</dc:title>
  <dc:creator>Michal Jilka</dc:creator>
  <cp:lastModifiedBy>ucitel</cp:lastModifiedBy>
  <cp:revision>40</cp:revision>
  <dcterms:created xsi:type="dcterms:W3CDTF">2018-02-10T10:35:16Z</dcterms:created>
  <dcterms:modified xsi:type="dcterms:W3CDTF">2018-03-26T10:21:38Z</dcterms:modified>
</cp:coreProperties>
</file>