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71" r:id="rId4"/>
    <p:sldId id="272" r:id="rId5"/>
    <p:sldId id="274" r:id="rId6"/>
    <p:sldId id="273" r:id="rId7"/>
    <p:sldId id="270" r:id="rId8"/>
  </p:sldIdLst>
  <p:sldSz cx="12192000" cy="6858000"/>
  <p:notesSz cx="6858000" cy="9144000"/>
  <p:custDataLst>
    <p:tags r:id="rId1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E231A-8850-40F2-B04A-AB0954F8CBC5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9C7A4-5D9C-4C2A-B8F8-CCDD985A6B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17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CAF02-11F9-40DD-95EF-FB003C329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70BF60-37F4-42EC-9DC6-3BD24C1EF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45968D-B18C-48B4-AABA-02C1AC34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6CDE-64FD-41F2-ABF8-47A9E2012FFC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83709B-8618-4448-9BB5-D31FBCF6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2A6688-DDD8-4911-9F3F-5E56FF71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8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21A60-7C6B-4327-8550-0B941C7A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E6FE5B-3B8F-427D-876B-8330EFA0C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AA3F36-5F21-4641-93DA-708DE306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88D83-74AB-4376-A86D-7EE87C1072E3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E6FA49-FC17-4687-8F3E-A630335E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DF714D-801C-42EE-BA15-0EABDF88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56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620C34-D19F-4C84-86E7-F6CF43C2B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17B4A0-B039-4F6D-B922-16F6DDB71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4579D5-2421-496E-ADCF-617FCC8F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CACD-C9A1-4E41-9208-11D390B1C232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436D16-B980-4823-990B-8136CB54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C536E1-9BEA-4B68-B44C-C60C6D6D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7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8ADD0-39CB-4135-8755-8D38DE89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92FEA5-CCAB-48E2-A6D6-78394CB60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A02E71-5135-435C-BAC1-1228B45E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D713-2BF3-46EE-A8A9-A6C3D16CE82E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664E20-219F-4837-ADCC-2D5AE0F7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4560F9-12DD-476A-9C44-4B5F6639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7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873D7-7D10-42F9-9AFB-9C805E083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5C8B3C-3B49-4F30-A521-478A1A7B0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9E0AD-9E63-424A-AF85-2E6EDB15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D34F-BCA2-4FA5-82B7-DD268E2C63FE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8BCF0B-90AD-49D3-ACC2-63B12009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6EFDE0-4313-4EDE-B7C5-7B26580F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84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59B77-ED1B-4588-A753-92324BFF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7EAF92-9055-4A6C-A9C4-BBB767E66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D9E4676-3060-4BF3-8F23-2A8B17DA8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F926A1-9850-4A6D-B755-66B17F5CD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9CB8-2625-4A20-8E14-E0BEFA5B21B3}" type="datetime1">
              <a:rPr lang="cs-CZ" smtClean="0"/>
              <a:t>26.03.2018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A549BB-08F9-49BD-895E-BE4A6F2C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5A3E3C-9495-490B-9072-192D0ED6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47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CF02F-65D2-4D93-883D-2DABD52D5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F2E3B9-2C05-41C1-9B5D-1FB3B9F50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BB50AD7-6B32-45F7-9DA1-16F1CF8E7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CC0EF34-4636-40FF-8D43-75B067C14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76F864E-58A4-4024-B7B1-41EDEAA00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DEF39A2-200B-41B9-A664-6787D7C7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A4A8-9C31-497E-B662-2E3362FA261C}" type="datetime1">
              <a:rPr lang="cs-CZ" smtClean="0"/>
              <a:t>26.03.2018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D660A9-841C-48B8-9267-2AA61CF4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FE9FF06-5B77-4CCE-9551-3C4F68A6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43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2CA21-A40F-4C9D-85C4-4041EF3A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5CF8A3-DA80-483F-A510-E476B8A9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00BA-E9B7-4677-AEC1-EF49D1CCD297}" type="datetime1">
              <a:rPr lang="cs-CZ" smtClean="0"/>
              <a:t>26.03.2018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B5606C-233A-44C3-8B23-87819611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1941D4-19C3-4C33-99DF-D98D8E48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3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87B909-6BB6-4A4E-8CA2-4FA3A8E4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3636-4F28-4365-AB7D-B12E8B5B71C8}" type="datetime1">
              <a:rPr lang="cs-CZ" smtClean="0"/>
              <a:t>26.03.2018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34A1EBC-51E8-445E-88D1-01D92151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74BDC3-E7E4-4F73-ACBC-0FAD5AE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56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A0468-26F3-46C0-ABE8-964F2BB0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780748-DAC6-4088-A541-39651368A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9DB85BF-7883-4914-8ED0-4BD43AF23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E06F35-21FA-4F57-9566-0B585DED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57E1-752E-4D8E-B73B-536919F6E6E3}" type="datetime1">
              <a:rPr lang="cs-CZ" smtClean="0"/>
              <a:t>26.03.2018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163BE3-13D8-43FA-B14E-A2F87BE7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651EBE-3011-4C01-9F9D-90A68AE0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64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0E516-419D-4971-AD36-7B2E9946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D1DABE-C790-4450-BF30-D285F947D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9C73FB6-D79B-42AC-8173-7EC8BB106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3EE3E3-10F8-4DAB-911B-47968983A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E6B52-1200-41C3-B8FB-3025A5D3DB14}" type="datetime1">
              <a:rPr lang="cs-CZ" smtClean="0"/>
              <a:t>26.03.2018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C6C2EC-F9FC-4409-9693-DF952D20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419658-2ABB-4693-B4A4-50D745E8E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53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C60309-21B1-4405-A806-4888C887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1C6237-4B27-46BB-9D2F-91CD69B51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FDAAF-5EF1-4334-96E5-747BF5BF2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DE69-B8BC-45A3-B2FE-F5D952FBADC4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D089ED-7DA6-4E91-996F-1BA757F9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1C32D3-20D0-4E96-A356-CA5B66D08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4824C-BA04-4D2C-9288-DED783F4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3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57C31-46E8-4922-89CC-7B3B2B197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Marketing sportu (bp2447)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9A6159-0DF4-422A-833C-E7F587D70C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Jilka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86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7186-236A-4314-ADC7-A9242CF0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seminářů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3A690AD-F56F-41DB-98A8-5548B2964B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697528"/>
              </p:ext>
            </p:extLst>
          </p:nvPr>
        </p:nvGraphicFramePr>
        <p:xfrm>
          <a:off x="838200" y="1461641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33">
                  <a:extLst>
                    <a:ext uri="{9D8B030D-6E8A-4147-A177-3AD203B41FA5}">
                      <a16:colId xmlns:a16="http://schemas.microsoft.com/office/drawing/2014/main" val="3856396906"/>
                    </a:ext>
                  </a:extLst>
                </a:gridCol>
                <a:gridCol w="9498367">
                  <a:extLst>
                    <a:ext uri="{9D8B030D-6E8A-4147-A177-3AD203B41FA5}">
                      <a16:colId xmlns:a16="http://schemas.microsoft.com/office/drawing/2014/main" val="42840579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Náplň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75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19.2.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Úvod do předmětu, sdělení požadavků ke splnění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392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26.2.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Marketingový mix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0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Marketingový mix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76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SWOT analýza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07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SWOT analýza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71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kvalitativního výzkumu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725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Výzkum a zpracování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1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 a zpracování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95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 a zpracování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02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Prezentace seminárních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54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7.5.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seminárních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035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14.5.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Prezentace seminárních prací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707478"/>
                  </a:ext>
                </a:extLst>
              </a:tr>
            </a:tbl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4910F4-6553-4045-80F3-AF60FE1E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4FFF-37E9-4C87-8676-18075725B557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818C46-9A06-4C93-9ACB-EA4E284C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99D97E-68A6-4B9F-A4D3-4BEE7696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2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9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441F6-930D-4034-B862-8D913C32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Marketingový výzkum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50EF42-547F-4B80-B558-58FFCD5F1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Marketingový průzkum je systematické shromažďování a vyhodnocování informací, které vedou k pochopení požadavků trhu (Matula, 2016).</a:t>
            </a:r>
          </a:p>
          <a:p>
            <a:r>
              <a:rPr lang="cs-CZ" dirty="0"/>
              <a:t>Získávání informací o konkurenci, tržních příležitostech, rizicích, cílové skupině atd.</a:t>
            </a:r>
          </a:p>
          <a:p>
            <a:r>
              <a:rPr lang="cs-CZ" dirty="0"/>
              <a:t>Na základě výzkumu tvorba strategií (marketingových i napříč organizací)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FF63FE-188B-419F-BE85-712322B2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12A1-A5B8-429E-B8FF-604720926A9D}" type="datetime1">
              <a:rPr lang="cs-CZ" smtClean="0"/>
              <a:t>26.03.2018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D226DA-CA98-49C3-8ED7-F1C8574D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2C083-3746-4AD9-8F4E-2D51FEF2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3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086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86077-1A2E-4A52-A89E-4FA6703E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marketingového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8E3525-BE5F-478D-B32B-270724245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Definice problému – co chci získat, kdo bude informace získávat a od koho, jaké využijeme metody, výše nákladů…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Plán výzkumu – metodika, vzorek, příprava podkladů pro výzkum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Sběr informací – realizace výzkumu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Zpracování, analýza a vyhodnocení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Závěry, doporučení, přijetí marketingových opatření – komplexní zhodnocení výzkumu a následná tvorba jednotlivých strategií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0BB10A-BD32-4A28-A571-550FBE227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B3FF-962A-4B78-BC52-CB7C917FE67E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F051C3-0253-4DD6-9E4D-0A38C287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094E1-F39E-4657-9100-D48ABE86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4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31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75FB3-269F-4CCA-9D66-F124B987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výzkumů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DE1B89-7FE2-4163-8E20-5E4819BCF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Kvalitativní</a:t>
            </a:r>
          </a:p>
          <a:p>
            <a:pPr lvl="1"/>
            <a:r>
              <a:rPr lang="cs-CZ" dirty="0"/>
              <a:t>Zjišťuje důvody a příčiny chování lidí</a:t>
            </a:r>
          </a:p>
          <a:p>
            <a:pPr lvl="1"/>
            <a:r>
              <a:rPr lang="cs-CZ" dirty="0"/>
              <a:t>Důraz na podrobné zkoumání názorů představitelů cílové skupiny na zkoumaný problém</a:t>
            </a:r>
          </a:p>
          <a:p>
            <a:pPr lvl="1"/>
            <a:r>
              <a:rPr lang="cs-CZ" dirty="0"/>
              <a:t>Nejčastější metody: hloubkový rozhovor, skupinový rozhovor</a:t>
            </a:r>
          </a:p>
          <a:p>
            <a:r>
              <a:rPr lang="cs-CZ" dirty="0"/>
              <a:t>Kvantitativní</a:t>
            </a:r>
          </a:p>
          <a:p>
            <a:pPr lvl="1"/>
            <a:r>
              <a:rPr lang="cs-CZ" dirty="0"/>
              <a:t>Zkoumá přístup, postoje, názory ke konkrétním výrobkům/službám</a:t>
            </a:r>
          </a:p>
          <a:p>
            <a:pPr lvl="1"/>
            <a:r>
              <a:rPr lang="cs-CZ" dirty="0"/>
              <a:t>Prováděn na větším počtu respondentů</a:t>
            </a:r>
          </a:p>
          <a:p>
            <a:pPr lvl="1"/>
            <a:r>
              <a:rPr lang="cs-CZ" dirty="0"/>
              <a:t>Často zaměřen na označení odpovědí či škálování</a:t>
            </a:r>
          </a:p>
          <a:p>
            <a:pPr lvl="1"/>
            <a:r>
              <a:rPr lang="cs-CZ" dirty="0"/>
              <a:t>Nejčastější metody: dotazník (písemný, elektronický), pozorování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77162-A4E9-46B9-9584-EF3928DD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98CF-E331-4030-937E-A35E08F5732F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D6ACE3-C5A8-4A1E-8775-0A5AD2F26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B5F677-0313-43D8-9BEB-6911B51C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5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30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1FCF8-A92C-4E09-BC58-4AB00742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do projektů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3C3A60-AD75-4526-BA2D-309588C9C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marketingového výzkumu: Identifikujte bariéry, které brání zapojení dětí do fotbalu a na základě výzkumu vytvořte vhodné strategie a aktivity</a:t>
            </a:r>
          </a:p>
          <a:p>
            <a:endParaRPr lang="cs-CZ" dirty="0"/>
          </a:p>
          <a:p>
            <a:r>
              <a:rPr lang="cs-CZ" dirty="0"/>
              <a:t>Rozhovor s členem vybraného fotbalového klubu</a:t>
            </a:r>
          </a:p>
          <a:p>
            <a:r>
              <a:rPr lang="cs-CZ" dirty="0"/>
              <a:t>Přepis rozhovoru a odevzdání v příloze</a:t>
            </a:r>
          </a:p>
          <a:p>
            <a:r>
              <a:rPr lang="cs-CZ" dirty="0"/>
              <a:t>Vyhodnocení rozhovoru a návrh vhodných marketingových strategií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D8CECF-8D79-4F96-8F49-B9C36E22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1B1B-683A-4E7F-BE91-5CFD4E937923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AAEFCC-607F-478E-B423-4C5F66EB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224A2B-BC70-4A61-9BF5-7B45ED4B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6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01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2E40C-7D41-479E-B8F8-7E685E206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teď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23F3B3-4EC4-4C1D-B756-EFD097AD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Příprava rozhovoru</a:t>
            </a:r>
          </a:p>
          <a:p>
            <a:endParaRPr lang="cs-CZ" dirty="0"/>
          </a:p>
          <a:p>
            <a:r>
              <a:rPr lang="cs-CZ" dirty="0"/>
              <a:t>Strukturovaný vs. Polostrukturovaný</a:t>
            </a:r>
          </a:p>
          <a:p>
            <a:endParaRPr lang="cs-CZ" dirty="0"/>
          </a:p>
          <a:p>
            <a:r>
              <a:rPr lang="cs-CZ" dirty="0"/>
              <a:t>Představení dotyčné osoby, jeho funkce a úkoly v rámci klubu</a:t>
            </a:r>
          </a:p>
          <a:p>
            <a:endParaRPr lang="cs-CZ" dirty="0"/>
          </a:p>
          <a:p>
            <a:r>
              <a:rPr lang="cs-CZ" dirty="0"/>
              <a:t>Cokoliv ze </a:t>
            </a:r>
            <a:r>
              <a:rPr lang="cs-CZ" dirty="0" smtClean="0"/>
              <a:t>7P a cokoliv vám pomůže vytvořit vhodné strategie na dané zadání</a:t>
            </a:r>
            <a:endParaRPr lang="cs-CZ" dirty="0"/>
          </a:p>
          <a:p>
            <a:endParaRPr lang="cs-CZ" dirty="0"/>
          </a:p>
          <a:p>
            <a:r>
              <a:rPr lang="cs-CZ" dirty="0"/>
              <a:t>Nenavádět k odpovědím, nechat rozpovídat zkoumanou osobu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A667A0-C512-4975-A229-8360307E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BFA1-1AD7-4A5F-BAA2-DBF4B6E4F4BD}" type="datetime1">
              <a:rPr lang="cs-CZ" smtClean="0"/>
              <a:t>26.03.2018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CFB2D2-2E60-4B20-97E5-5573DD79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Michal Jilka - Marketing sportu (bp2447)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77CB1D-D532-45ED-9791-DA676829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824C-BA04-4D2C-9288-DED783F4BED8}" type="slidenum">
              <a:rPr lang="cs-CZ" smtClean="0"/>
              <a:t>7</a:t>
            </a:fld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61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2339bf57-1ad0-4604-b51e-ee4aa057ebd4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390</Words>
  <Application>Microsoft Office PowerPoint</Application>
  <PresentationFormat>Širokoúhlá obrazovka</PresentationFormat>
  <Paragraphs>83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Marketing sportu (bp2447)</vt:lpstr>
      <vt:lpstr>Náplň seminářů</vt:lpstr>
      <vt:lpstr>Marketingový výzkum</vt:lpstr>
      <vt:lpstr>Postup marketingového výzkumu</vt:lpstr>
      <vt:lpstr>Typy výzkumů</vt:lpstr>
      <vt:lpstr>Úkol do projektů</vt:lpstr>
      <vt:lpstr>Úkol na teď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sportu (bp2447)</dc:title>
  <dc:creator>Michal Jilka</dc:creator>
  <cp:lastModifiedBy>ucitel</cp:lastModifiedBy>
  <cp:revision>40</cp:revision>
  <dcterms:created xsi:type="dcterms:W3CDTF">2018-02-10T10:35:16Z</dcterms:created>
  <dcterms:modified xsi:type="dcterms:W3CDTF">2018-03-26T10:21:38Z</dcterms:modified>
</cp:coreProperties>
</file>