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54BC-8D02-4111-A2D4-6CEECF3F3439}" type="datetimeFigureOut">
              <a:rPr lang="cs-CZ" smtClean="0"/>
              <a:pPr/>
              <a:t>17.2.2017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53B215-F4AA-4709-9739-212207AB1DF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Postup na stanovení strategie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22 </a:t>
            </a:r>
            <a:r>
              <a:rPr lang="cs-CZ" dirty="0" smtClean="0"/>
              <a:t>kroků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dirty="0" smtClean="0"/>
              <a:t>Rozhodnutí zpracovat strategii.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Jmenování strategického týmu.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Vysvětlení nezbytnosti strategického řízení.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Osvojení principů strategického myšlení.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Zpracování 1. verze mise, vize a strategických cílů. Tab. 1.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Segmentace.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Analýza okolí.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Předpověď poptávky.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21. kroků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Určení faktorů ovlivňujících strategii.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Kvantifikace předpovědi poptávky.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Zjištění tržního podílu v zájmových regionech.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Analýza konkurence.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Analýza vědeckotechnického rozvoje.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Analýza energetiky, ekologie, pracovních sil.</a:t>
            </a:r>
          </a:p>
          <a:p>
            <a:pPr marL="571500" indent="-571500">
              <a:buFont typeface="+mj-lt"/>
              <a:buAutoNum type="arabicPeriod" startAt="9"/>
            </a:pPr>
            <a:r>
              <a:rPr lang="cs-CZ" dirty="0" smtClean="0"/>
              <a:t>Analýza vlastní sportovní organizace, sport. zař. apod.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 Formulace mise, vize, strategických cílů a zásadního rozhodnutí.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 Zpracování dílčích strategií.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 </a:t>
            </a:r>
            <a:r>
              <a:rPr lang="cs-CZ" dirty="0" smtClean="0"/>
              <a:t>Stanovení a zavedení stimulace.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 </a:t>
            </a:r>
            <a:r>
              <a:rPr lang="cs-CZ" dirty="0" smtClean="0"/>
              <a:t>Formulace strategických operací.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Zhodnocení efektivity variant strategie.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Výběr varianty k realizaci.</a:t>
            </a:r>
          </a:p>
          <a:p>
            <a:pPr marL="514350" indent="-514350">
              <a:buFont typeface="+mj-lt"/>
              <a:buAutoNum type="arabicPeriod" startAt="16"/>
            </a:pPr>
            <a:r>
              <a:rPr lang="cs-CZ" dirty="0" smtClean="0"/>
              <a:t>Rozhodnutí o realizaci.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134</Words>
  <Application>Microsoft Office PowerPoint</Application>
  <PresentationFormat>Předvádění na obrazovce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5" baseType="lpstr">
      <vt:lpstr>Motiv sady Office</vt:lpstr>
      <vt:lpstr>Postup na stanovení strategie</vt:lpstr>
      <vt:lpstr>22 kroků</vt:lpstr>
      <vt:lpstr>21. kroků</vt:lpstr>
      <vt:lpstr>Snímek 4</vt:lpstr>
    </vt:vector>
  </TitlesOfParts>
  <Company>Název společnosti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na stanovení strategie</dc:title>
  <dc:creator>Vaše jméno</dc:creator>
  <cp:lastModifiedBy>Vaše jméno</cp:lastModifiedBy>
  <cp:revision>4</cp:revision>
  <dcterms:created xsi:type="dcterms:W3CDTF">2017-02-17T08:23:57Z</dcterms:created>
  <dcterms:modified xsi:type="dcterms:W3CDTF">2017-02-17T09:01:02Z</dcterms:modified>
</cp:coreProperties>
</file>