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3" d="100"/>
          <a:sy n="83" d="100"/>
        </p:scale>
        <p:origin x="5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F5E39-A43F-41A9-B16C-D1C49BD2F817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FF734-7D37-4275-9777-9C8CCE396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34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34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63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08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36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23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82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44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26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98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49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3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22.2.2018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64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2HzxHm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QTMGOMh7y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Propagace a média (np2285)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Jilka</a:t>
            </a:r>
          </a:p>
        </p:txBody>
      </p:sp>
    </p:spTree>
    <p:extLst>
      <p:ext uri="{BB962C8B-B14F-4D97-AF65-F5344CB8AC3E}">
        <p14:creationId xmlns:p14="http://schemas.microsoft.com/office/powerpoint/2010/main" val="378412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splnění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Vypracování závěrečného projektu a jeho prezentace + zkouška</a:t>
            </a:r>
          </a:p>
          <a:p>
            <a:r>
              <a:rPr lang="cs-CZ" dirty="0"/>
              <a:t>1 absence na seminářích</a:t>
            </a:r>
          </a:p>
          <a:p>
            <a:r>
              <a:rPr lang="cs-CZ" dirty="0"/>
              <a:t>Povinná účast na posledních dvou seminářích (prezentace závěrečných projektů)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7254E3-5C58-45DC-BD52-4E0B65495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04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seminářů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524902"/>
              </p:ext>
            </p:extLst>
          </p:nvPr>
        </p:nvGraphicFramePr>
        <p:xfrm>
          <a:off x="2032000" y="1690688"/>
          <a:ext cx="81280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298">
                  <a:extLst>
                    <a:ext uri="{9D8B030D-6E8A-4147-A177-3AD203B41FA5}">
                      <a16:colId xmlns:a16="http://schemas.microsoft.com/office/drawing/2014/main" val="2984550197"/>
                    </a:ext>
                  </a:extLst>
                </a:gridCol>
                <a:gridCol w="6524702">
                  <a:extLst>
                    <a:ext uri="{9D8B030D-6E8A-4147-A177-3AD203B41FA5}">
                      <a16:colId xmlns:a16="http://schemas.microsoft.com/office/drawing/2014/main" val="3301576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964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22.2.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Představení a seznámení s obsahem předmětu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343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Specifika sportovního marketingu, marketingová komunikace a komunikační mix, </a:t>
                      </a:r>
                      <a:r>
                        <a:rPr lang="cs-CZ" dirty="0" err="1"/>
                        <a:t>Corporate</a:t>
                      </a:r>
                      <a:r>
                        <a:rPr lang="cs-CZ" dirty="0"/>
                        <a:t> Identity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302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8.3.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Mediální plánování a Public relations, Brand </a:t>
                      </a:r>
                      <a:r>
                        <a:rPr lang="cs-CZ" dirty="0" err="1"/>
                        <a:t>Awareness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154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15.3.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Digitální marketing ve sportovním prostředí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908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22.3.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Digitální marketing ve sportovním prostředí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12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29.3.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 proces – audit, cíle, strategie a plány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218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Příprava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140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12.4.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Příprava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04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19.4.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Prezentace projektů (nejpozdější odevzdání 15.4.)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479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26.4.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Prezentace projektů (nejpozdější odevzdání 22.4.)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208283"/>
                  </a:ext>
                </a:extLst>
              </a:tr>
            </a:tbl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AB433C-7B07-4EFB-9E51-4A9F6500D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78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Závěrečný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Vypracování ve trojicích a následná prezentace (10 min + 5 min diskuze)</a:t>
            </a:r>
          </a:p>
          <a:p>
            <a:r>
              <a:rPr lang="cs-CZ" dirty="0"/>
              <a:t>Nahrání projektu do odevzdávárny </a:t>
            </a:r>
          </a:p>
          <a:p>
            <a:pPr defTabSz="1163638">
              <a:tabLst>
                <a:tab pos="1438275" algn="l"/>
              </a:tabLst>
            </a:pPr>
            <a:r>
              <a:rPr lang="cs-CZ" dirty="0"/>
              <a:t>Téma 1: Propagace vybraného sportovního klubu</a:t>
            </a:r>
            <a:br>
              <a:rPr lang="cs-CZ" dirty="0"/>
            </a:br>
            <a:r>
              <a:rPr lang="cs-CZ" dirty="0"/>
              <a:t>	(1. </a:t>
            </a:r>
            <a:r>
              <a:rPr lang="cs-CZ" dirty="0" err="1"/>
              <a:t>nb</a:t>
            </a:r>
            <a:r>
              <a:rPr lang="cs-CZ" dirty="0"/>
              <a:t> 2. nejvyšší soutěž)</a:t>
            </a:r>
          </a:p>
          <a:p>
            <a:pPr defTabSz="1163638">
              <a:tabLst>
                <a:tab pos="1438275" algn="l"/>
              </a:tabLst>
            </a:pPr>
            <a:r>
              <a:rPr lang="cs-CZ" dirty="0"/>
              <a:t>Téma 2: Propagace vybrané sportovní akce</a:t>
            </a:r>
          </a:p>
          <a:p>
            <a:pPr marL="0" indent="0" defTabSz="1163638">
              <a:buNone/>
              <a:tabLst>
                <a:tab pos="1438275" algn="l"/>
              </a:tabLst>
            </a:pPr>
            <a:r>
              <a:rPr lang="cs-CZ" dirty="0"/>
              <a:t>	(min. 500 účastníků)</a:t>
            </a:r>
          </a:p>
          <a:p>
            <a:pPr marL="0" indent="0" defTabSz="1163638">
              <a:buNone/>
            </a:pPr>
            <a:r>
              <a:rPr lang="cs-CZ" dirty="0"/>
              <a:t>	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BA5440-4D45-4EDA-8A8E-E1D78C41F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460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Závěrečný projekt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7314"/>
          </a:xfrm>
        </p:spPr>
        <p:txBody>
          <a:bodyPr>
            <a:normAutofit/>
          </a:bodyPr>
          <a:lstStyle/>
          <a:p>
            <a:pPr marL="342900" lvl="1" indent="-342900"/>
            <a:r>
              <a:rPr lang="cs-CZ" dirty="0"/>
              <a:t>Analýza současného stavu organizace</a:t>
            </a:r>
          </a:p>
          <a:p>
            <a:pPr marL="800100" lvl="2" indent="-342900"/>
            <a:r>
              <a:rPr lang="cs-CZ" dirty="0" err="1"/>
              <a:t>Corporate</a:t>
            </a:r>
            <a:r>
              <a:rPr lang="cs-CZ" dirty="0"/>
              <a:t> identity + grafické vyjadřování klubu/organizace/akce</a:t>
            </a:r>
          </a:p>
          <a:p>
            <a:pPr marL="800100" lvl="2" indent="-342900"/>
            <a:r>
              <a:rPr lang="cs-CZ" dirty="0"/>
              <a:t>Nejvýraznější prvky marketingového a komunikačního mixu</a:t>
            </a:r>
          </a:p>
          <a:p>
            <a:pPr marL="342900" lvl="1" indent="-342900"/>
            <a:r>
              <a:rPr lang="cs-CZ" dirty="0"/>
              <a:t>Vyhodnocení Brand </a:t>
            </a:r>
            <a:r>
              <a:rPr lang="cs-CZ" dirty="0" err="1"/>
              <a:t>Awareness</a:t>
            </a:r>
            <a:endParaRPr lang="cs-CZ" dirty="0"/>
          </a:p>
          <a:p>
            <a:pPr marL="342900" lvl="1" indent="-342900"/>
            <a:r>
              <a:rPr lang="cs-CZ" dirty="0"/>
              <a:t>Stanovení strategických cílů a stanovení cílů pro komunikaci a public relations</a:t>
            </a:r>
          </a:p>
          <a:p>
            <a:pPr marL="342900" lvl="1" indent="-342900"/>
            <a:r>
              <a:rPr lang="cs-CZ" dirty="0"/>
              <a:t>Vymyslet novou formu propagace</a:t>
            </a:r>
          </a:p>
          <a:p>
            <a:pPr marL="800100" lvl="2" indent="-342900"/>
            <a:r>
              <a:rPr lang="cs-CZ" dirty="0"/>
              <a:t>Dle vámi zvolených komunikačních kanálů</a:t>
            </a:r>
          </a:p>
          <a:p>
            <a:pPr marL="800100" lvl="2" indent="-342900"/>
            <a:r>
              <a:rPr lang="cs-CZ" dirty="0"/>
              <a:t>Digitální marketing – klíčová slova do vyhledávání, články na web, sociální sítě</a:t>
            </a:r>
          </a:p>
          <a:p>
            <a:pPr marL="342900" lvl="1" indent="-342900"/>
            <a:r>
              <a:rPr lang="cs-CZ" dirty="0"/>
              <a:t>Příloha 1: tisková zpráva</a:t>
            </a:r>
          </a:p>
          <a:p>
            <a:pPr marL="342900" lvl="1" indent="-342900"/>
            <a:r>
              <a:rPr lang="cs-CZ" dirty="0"/>
              <a:t>Příloha 2: media plán</a:t>
            </a:r>
          </a:p>
          <a:p>
            <a:pPr marL="342900" lvl="1" indent="-342900"/>
            <a:r>
              <a:rPr lang="cs-CZ" dirty="0"/>
              <a:t>Příloha 3: e-mail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DB6946-4905-4331-A159-D466431C0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21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příště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Vytvořit skupiny a sdělit téma vč. konkrétního klubu či sportovní akce, na kterou bude projekt zaměřen </a:t>
            </a:r>
          </a:p>
          <a:p>
            <a:r>
              <a:rPr lang="cs-CZ" dirty="0">
                <a:hlinkClick r:id="rId2"/>
              </a:rPr>
              <a:t>http://bit.ly/2HzxHmW</a:t>
            </a:r>
            <a:r>
              <a:rPr lang="cs-CZ" dirty="0"/>
              <a:t>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D473AC-EA08-4342-BCA9-038F4BDFB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555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611936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A teď něco o vás?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4232CB-3DDF-487E-A25A-587A9ED1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882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22.2.2018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838200" y="1894115"/>
            <a:ext cx="816210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Vystoupení Petra Slavíka na </a:t>
            </a:r>
            <a:r>
              <a:rPr lang="cs-CZ" sz="2800" dirty="0" err="1"/>
              <a:t>TEDeX</a:t>
            </a:r>
            <a:r>
              <a:rPr lang="cs-CZ" sz="2800" dirty="0"/>
              <a:t> </a:t>
            </a:r>
            <a:r>
              <a:rPr lang="cs-CZ" sz="2800" dirty="0" err="1"/>
              <a:t>Talks</a:t>
            </a:r>
            <a:r>
              <a:rPr lang="cs-CZ" sz="2800" dirty="0"/>
              <a:t>  </a:t>
            </a:r>
            <a:r>
              <a:rPr lang="cs-CZ" sz="2800" dirty="0">
                <a:hlinkClick r:id="rId2"/>
              </a:rPr>
              <a:t>https://www.youtube.com/watch?v=KQTMGOMh7yw</a:t>
            </a:r>
            <a:endParaRPr lang="cs-CZ" sz="2800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10 věcí, které tě dostanou do </a:t>
            </a:r>
            <a:r>
              <a:rPr lang="cs-CZ" dirty="0" err="1"/>
              <a:t>repre</a:t>
            </a: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AB8DA89-2EA2-45AE-B60A-14197F47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8578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361</Words>
  <Application>Microsoft Office PowerPoint</Application>
  <PresentationFormat>Širokoúhlá obrazovka</PresentationFormat>
  <Paragraphs>75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Propagace a média (np2285)</vt:lpstr>
      <vt:lpstr>Požadavky na splnění předmětu</vt:lpstr>
      <vt:lpstr>Struktura seminářů</vt:lpstr>
      <vt:lpstr>Závěrečný projekt</vt:lpstr>
      <vt:lpstr>Závěrečný projekt</vt:lpstr>
      <vt:lpstr>Úkol na příště</vt:lpstr>
      <vt:lpstr>A teď něco o vás?</vt:lpstr>
      <vt:lpstr>10 věcí, které tě dostanou do repre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Propagace a média (np2285)</dc:title>
  <dc:creator>Michal Jilka</dc:creator>
  <cp:lastModifiedBy>Michal Jilka</cp:lastModifiedBy>
  <cp:revision>19</cp:revision>
  <dcterms:created xsi:type="dcterms:W3CDTF">2017-02-21T19:46:41Z</dcterms:created>
  <dcterms:modified xsi:type="dcterms:W3CDTF">2018-02-22T15:53:45Z</dcterms:modified>
</cp:coreProperties>
</file>