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2HzxHm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QTMGOMh7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Propagace a média (np2285)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závěrečného projektu a jeho prezentace + zkouška</a:t>
            </a:r>
          </a:p>
          <a:p>
            <a:r>
              <a:rPr lang="cs-CZ" dirty="0"/>
              <a:t>1 absence na seminářích</a:t>
            </a:r>
          </a:p>
          <a:p>
            <a:r>
              <a:rPr lang="cs-CZ" dirty="0"/>
              <a:t>Povinná účast na posledních dvou seminářích (prezentace závěrečných projektů)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7254E3-5C58-45DC-BD52-4E0B6549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4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24902"/>
              </p:ext>
            </p:extLst>
          </p:nvPr>
        </p:nvGraphicFramePr>
        <p:xfrm>
          <a:off x="2032000" y="1690688"/>
          <a:ext cx="8128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22.2.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Specifika sportovního marketingu, marketingová komunikace a komunikační mix, </a:t>
                      </a:r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Mediální plánování a Public relations, Brand </a:t>
                      </a:r>
                      <a:r>
                        <a:rPr lang="cs-CZ" dirty="0" err="1"/>
                        <a:t>Awareness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2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 proces – audit, cíle, strategie a plány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1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4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4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15.4.)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22.4.)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08283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AB433C-7B07-4EFB-9E51-4A9F6500D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Vypracování ve trojicích a následná prezentace (10 min + 5 min diskuze)</a:t>
            </a:r>
          </a:p>
          <a:p>
            <a:r>
              <a:rPr lang="cs-CZ" dirty="0"/>
              <a:t>Nahrání projektu do odevzdávárny </a:t>
            </a:r>
          </a:p>
          <a:p>
            <a:pPr defTabSz="1163638">
              <a:tabLst>
                <a:tab pos="1438275" algn="l"/>
              </a:tabLst>
            </a:pPr>
            <a:r>
              <a:rPr lang="cs-CZ" dirty="0"/>
              <a:t>Téma 1: Propagace vybraného sportovního klubu</a:t>
            </a:r>
            <a:br>
              <a:rPr lang="cs-CZ" dirty="0"/>
            </a:br>
            <a:r>
              <a:rPr lang="cs-CZ" dirty="0"/>
              <a:t>	(1. </a:t>
            </a:r>
            <a:r>
              <a:rPr lang="cs-CZ" dirty="0" err="1"/>
              <a:t>nb</a:t>
            </a:r>
            <a:r>
              <a:rPr lang="cs-CZ" dirty="0"/>
              <a:t> 2. nejvyšší soutěž)</a:t>
            </a:r>
          </a:p>
          <a:p>
            <a:pPr defTabSz="1163638">
              <a:tabLst>
                <a:tab pos="1438275" algn="l"/>
              </a:tabLst>
            </a:pPr>
            <a:r>
              <a:rPr lang="cs-CZ" dirty="0"/>
              <a:t>Téma 2: Propagace vybrané sportovní akce</a:t>
            </a:r>
          </a:p>
          <a:p>
            <a:pPr marL="0" indent="0" defTabSz="1163638">
              <a:buNone/>
              <a:tabLst>
                <a:tab pos="1438275" algn="l"/>
              </a:tabLst>
            </a:pPr>
            <a:r>
              <a:rPr lang="cs-CZ" dirty="0"/>
              <a:t>	(min. 500 účastníků)</a:t>
            </a:r>
          </a:p>
          <a:p>
            <a:pPr marL="0" indent="0" defTabSz="1163638">
              <a:buNone/>
            </a:pPr>
            <a:r>
              <a:rPr lang="cs-CZ" dirty="0"/>
              <a:t>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BA5440-4D45-4EDA-8A8E-E1D78C41F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46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7314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Analýza současného stavu organizace</a:t>
            </a:r>
          </a:p>
          <a:p>
            <a:pPr marL="800100" lvl="2" indent="-342900"/>
            <a:r>
              <a:rPr lang="cs-CZ" dirty="0" err="1"/>
              <a:t>Corporate</a:t>
            </a:r>
            <a:r>
              <a:rPr lang="cs-CZ" dirty="0"/>
              <a:t> identity + grafické vyjadřování klubu/organizace/akce</a:t>
            </a:r>
          </a:p>
          <a:p>
            <a:pPr marL="800100" lvl="2" indent="-342900"/>
            <a:r>
              <a:rPr lang="cs-CZ" dirty="0"/>
              <a:t>Nejvýraznější prvky marketingového a komunikačního mixu</a:t>
            </a:r>
          </a:p>
          <a:p>
            <a:pPr marL="342900" lvl="1" indent="-342900"/>
            <a:r>
              <a:rPr lang="cs-CZ" dirty="0"/>
              <a:t>Vyhodnocení Brand </a:t>
            </a:r>
            <a:r>
              <a:rPr lang="cs-CZ" dirty="0" err="1"/>
              <a:t>Awareness</a:t>
            </a:r>
            <a:endParaRPr lang="cs-CZ" dirty="0"/>
          </a:p>
          <a:p>
            <a:pPr marL="342900" lvl="1" indent="-342900"/>
            <a:r>
              <a:rPr lang="cs-CZ" dirty="0"/>
              <a:t>Stanovení strategických cílů a stanovení cílů pro komunikaci a public relations</a:t>
            </a:r>
          </a:p>
          <a:p>
            <a:pPr marL="342900" lvl="1" indent="-342900"/>
            <a:r>
              <a:rPr lang="cs-CZ" dirty="0"/>
              <a:t>Vymyslet novou formu propagace</a:t>
            </a:r>
          </a:p>
          <a:p>
            <a:pPr marL="800100" lvl="2" indent="-342900"/>
            <a:r>
              <a:rPr lang="cs-CZ" dirty="0"/>
              <a:t>Dle vámi zvolených komunikačních kanálů</a:t>
            </a:r>
          </a:p>
          <a:p>
            <a:pPr marL="800100" lvl="2" indent="-342900"/>
            <a:r>
              <a:rPr lang="cs-CZ" dirty="0"/>
              <a:t>Digitální marketing – klíčová slova do vyhledávání, články na web, sociální sítě</a:t>
            </a:r>
          </a:p>
          <a:p>
            <a:pPr marL="342900" lvl="1" indent="-342900"/>
            <a:r>
              <a:rPr lang="cs-CZ" dirty="0"/>
              <a:t>Příloha 1: tisková zpráva</a:t>
            </a:r>
          </a:p>
          <a:p>
            <a:pPr marL="342900" lvl="1" indent="-342900"/>
            <a:r>
              <a:rPr lang="cs-CZ" dirty="0"/>
              <a:t>Příloha 2: media plán</a:t>
            </a:r>
          </a:p>
          <a:p>
            <a:pPr marL="342900" lvl="1" indent="-342900"/>
            <a:r>
              <a:rPr lang="cs-CZ" dirty="0"/>
              <a:t>Příloha 3: e-mail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DB6946-4905-4331-A159-D466431C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1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Vytvořit skupiny a sdělit téma vč. konkrétního klubu či sportovní akce, na kterou bude projekt zaměřen </a:t>
            </a:r>
          </a:p>
          <a:p>
            <a:r>
              <a:rPr lang="cs-CZ" dirty="0">
                <a:hlinkClick r:id="rId2"/>
              </a:rPr>
              <a:t>http://bit.ly/2HzxHmW</a:t>
            </a:r>
            <a:r>
              <a:rPr lang="cs-CZ" dirty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D473AC-EA08-4342-BCA9-038F4BDF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55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11936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A teď něco o vás?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4232CB-3DDF-487E-A25A-587A9ED1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8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22.2.2018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838200" y="1894115"/>
            <a:ext cx="81621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Vystoupení Petra Slavíka na </a:t>
            </a:r>
            <a:r>
              <a:rPr lang="cs-CZ" sz="2800" dirty="0" err="1"/>
              <a:t>TEDeX</a:t>
            </a:r>
            <a:r>
              <a:rPr lang="cs-CZ" sz="2800" dirty="0"/>
              <a:t> </a:t>
            </a:r>
            <a:r>
              <a:rPr lang="cs-CZ" sz="2800" dirty="0" err="1"/>
              <a:t>Talks</a:t>
            </a:r>
            <a:r>
              <a:rPr lang="cs-CZ" sz="2800" dirty="0"/>
              <a:t>  </a:t>
            </a:r>
            <a:r>
              <a:rPr lang="cs-CZ" sz="2800" dirty="0">
                <a:hlinkClick r:id="rId2"/>
              </a:rPr>
              <a:t>https://www.youtube.com/watch?v=KQTMGOMh7yw</a:t>
            </a:r>
            <a:endParaRPr lang="cs-CZ" sz="280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10 věcí, které tě dostanou do </a:t>
            </a:r>
            <a:r>
              <a:rPr lang="cs-CZ" dirty="0" err="1"/>
              <a:t>repre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B8DA89-2EA2-45AE-B60A-14197F47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857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361</Words>
  <Application>Microsoft Office PowerPoint</Application>
  <PresentationFormat>Širokoúhlá obrazovka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Propagace a média (np2285)</vt:lpstr>
      <vt:lpstr>Požadavky na splnění předmětu</vt:lpstr>
      <vt:lpstr>Struktura seminářů</vt:lpstr>
      <vt:lpstr>Závěrečný projekt</vt:lpstr>
      <vt:lpstr>Závěrečný projekt</vt:lpstr>
      <vt:lpstr>Úkol na příště</vt:lpstr>
      <vt:lpstr>A teď něco o vás?</vt:lpstr>
      <vt:lpstr>10 věcí, které tě dostanou do repre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Michal Jilka</cp:lastModifiedBy>
  <cp:revision>19</cp:revision>
  <dcterms:created xsi:type="dcterms:W3CDTF">2017-02-21T19:46:41Z</dcterms:created>
  <dcterms:modified xsi:type="dcterms:W3CDTF">2018-02-22T15:53:45Z</dcterms:modified>
</cp:coreProperties>
</file>