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72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2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3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57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87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42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83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14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6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887DB-B5EF-4397-9717-CF49B3381004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126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0306" y="174813"/>
            <a:ext cx="11577918" cy="121023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Projekt 2 -</a:t>
            </a:r>
            <a:r>
              <a:rPr lang="cs-CZ" sz="3600" b="1" dirty="0"/>
              <a:t>Studie vybrané destinace v cestovním ruchu se zaměřením na sportovní aktivity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5494" y="1385046"/>
            <a:ext cx="11483787" cy="5311589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cs-CZ" smtClean="0"/>
              <a:t>Zpracování jednotlivě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Výběr </a:t>
            </a:r>
            <a:r>
              <a:rPr lang="cs-CZ" dirty="0"/>
              <a:t>destinace - turistické oblasti (ČR) nebo turistického regionu (SR</a:t>
            </a:r>
            <a:r>
              <a:rPr lang="cs-CZ" dirty="0" smtClean="0"/>
              <a:t>)</a:t>
            </a:r>
            <a:endParaRPr lang="cs-CZ" dirty="0"/>
          </a:p>
          <a:p>
            <a:pPr marL="363538" indent="-363538">
              <a:buNone/>
            </a:pPr>
            <a:r>
              <a:rPr lang="cs-CZ" dirty="0"/>
              <a:t>3) Základní údaje o turistické oblasti / v SR regionu (název, umístění, nadřazený region/kraj, počet obyvatel, rozloha, hustota obyvatel, významná města, podnebí, nejvýznamnější atraktivity</a:t>
            </a:r>
            <a:r>
              <a:rPr lang="cs-CZ" dirty="0" smtClean="0"/>
              <a:t>)</a:t>
            </a:r>
          </a:p>
          <a:p>
            <a:pPr marL="363538" indent="-363538">
              <a:buNone/>
            </a:pPr>
            <a:r>
              <a:rPr lang="cs-CZ" dirty="0" smtClean="0"/>
              <a:t>4</a:t>
            </a:r>
            <a:r>
              <a:rPr lang="cs-CZ" dirty="0"/>
              <a:t>) Kulturně-historické památky a zajímavosti (historie i současnost, UNESCO, hrady a zámky, muzea, …….)</a:t>
            </a:r>
          </a:p>
          <a:p>
            <a:pPr marL="363538" indent="-363538">
              <a:buNone/>
            </a:pPr>
            <a:r>
              <a:rPr lang="cs-CZ" dirty="0"/>
              <a:t>5) Ubytovací služby (přibližné počty hotelů rozdělených do kategorií, penzionů apod.; zhodnocení kvality služeb – vybrat hodnotící kritéria)</a:t>
            </a:r>
          </a:p>
          <a:p>
            <a:pPr marL="0" indent="0">
              <a:buNone/>
            </a:pPr>
            <a:r>
              <a:rPr lang="cs-CZ" dirty="0"/>
              <a:t>6) Stravovací služby – gastronomie (zhodnocení kvality, šířka a hloubka produktů, regionální potraviny – propagace)</a:t>
            </a:r>
          </a:p>
        </p:txBody>
      </p:sp>
    </p:spTree>
    <p:extLst>
      <p:ext uri="{BB962C8B-B14F-4D97-AF65-F5344CB8AC3E}">
        <p14:creationId xmlns:p14="http://schemas.microsoft.com/office/powerpoint/2010/main" val="32814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29" y="242047"/>
            <a:ext cx="11093824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7) Přírodní památky a </a:t>
            </a:r>
            <a:r>
              <a:rPr lang="cs-CZ" dirty="0" smtClean="0"/>
              <a:t>úkazy</a:t>
            </a:r>
          </a:p>
          <a:p>
            <a:pPr marL="363538" indent="-363538">
              <a:buNone/>
            </a:pPr>
            <a:r>
              <a:rPr lang="cs-CZ" dirty="0" smtClean="0"/>
              <a:t>8</a:t>
            </a:r>
            <a:r>
              <a:rPr lang="cs-CZ" dirty="0"/>
              <a:t>) Sportovní vyžití – aktivní i pasivní; zařízení, vybavení, kvalita služeb; sezónnost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Komplexnost </a:t>
            </a:r>
            <a:r>
              <a:rPr lang="cs-CZ" dirty="0"/>
              <a:t>služeb sportovních zařízení podle jednotlivých segmentů</a:t>
            </a:r>
          </a:p>
          <a:p>
            <a:pPr marL="363538" indent="0">
              <a:buNone/>
            </a:pPr>
            <a:r>
              <a:rPr lang="cs-CZ" dirty="0"/>
              <a:t>	a) muži x ženy</a:t>
            </a:r>
          </a:p>
          <a:p>
            <a:pPr marL="363538" indent="0">
              <a:buNone/>
            </a:pPr>
            <a:r>
              <a:rPr lang="cs-CZ" dirty="0"/>
              <a:t>	b) děti x mládež x střední věk x senioři</a:t>
            </a:r>
          </a:p>
          <a:p>
            <a:pPr marL="363538" indent="0">
              <a:buNone/>
            </a:pPr>
            <a:r>
              <a:rPr lang="cs-CZ" dirty="0"/>
              <a:t>	c) nižší x střední x vyšší příjmová </a:t>
            </a:r>
            <a:r>
              <a:rPr lang="cs-CZ" dirty="0" smtClean="0"/>
              <a:t>vrstva</a:t>
            </a:r>
            <a:endParaRPr lang="cs-CZ" dirty="0"/>
          </a:p>
          <a:p>
            <a:pPr marL="363538" indent="-363538">
              <a:buNone/>
            </a:pPr>
            <a:r>
              <a:rPr lang="cs-CZ" dirty="0"/>
              <a:t>9) Dopravní infrastruktura (dostupnost, hustota dopravních sítí, využití ve sportovním cestovním ruchu</a:t>
            </a:r>
            <a:r>
              <a:rPr lang="cs-CZ" dirty="0" smtClean="0"/>
              <a:t>)</a:t>
            </a:r>
          </a:p>
          <a:p>
            <a:pPr marL="538163" indent="-538163">
              <a:buNone/>
            </a:pPr>
            <a:r>
              <a:rPr lang="cs-CZ" dirty="0"/>
              <a:t>10) Informace pro turisty (propagace destinace na internetu a jinde, TIC, zaměřit se na sportovní aktivity</a:t>
            </a:r>
            <a:r>
              <a:rPr lang="cs-CZ" dirty="0" smtClean="0"/>
              <a:t>)</a:t>
            </a:r>
          </a:p>
          <a:p>
            <a:pPr marL="538163" indent="-538163">
              <a:buNone/>
            </a:pPr>
            <a:r>
              <a:rPr lang="cs-CZ" dirty="0"/>
              <a:t>11) Pořádané akce (</a:t>
            </a:r>
            <a:r>
              <a:rPr lang="cs-CZ" dirty="0" err="1"/>
              <a:t>eventy</a:t>
            </a:r>
            <a:r>
              <a:rPr lang="cs-CZ" dirty="0"/>
              <a:t>) v destinaci (festivaly, výstavy, trhy, hody, ochutnávky, apod.) a ostatní atraktivity</a:t>
            </a:r>
          </a:p>
          <a:p>
            <a:pPr marL="538163" indent="-538163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7594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3071" y="457200"/>
            <a:ext cx="11241741" cy="57197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12) Kvantifikace kvality destinace – metoda součtu vážených faktorů</a:t>
            </a:r>
          </a:p>
          <a:p>
            <a:pPr marL="538163" indent="-538163">
              <a:buNone/>
            </a:pPr>
            <a:r>
              <a:rPr lang="cs-CZ" dirty="0"/>
              <a:t>	a) vymezení hodnotících kritérií a přiřazení vah podle jejich důležitosti (součet 100)</a:t>
            </a:r>
          </a:p>
          <a:p>
            <a:pPr marL="538163" indent="-538163">
              <a:buNone/>
            </a:pPr>
            <a:r>
              <a:rPr lang="cs-CZ" dirty="0"/>
              <a:t>	b) ohodnocení jednotlivých kritérií pro destinaci (1 – nejhorší, 10 – nejlepší)</a:t>
            </a:r>
          </a:p>
          <a:p>
            <a:pPr marL="538163" indent="0">
              <a:buNone/>
            </a:pPr>
            <a:r>
              <a:rPr lang="cs-CZ" dirty="0" smtClean="0"/>
              <a:t>c</a:t>
            </a:r>
            <a:r>
              <a:rPr lang="cs-CZ" dirty="0"/>
              <a:t>) výpočet – součet násobků váhy a bodového </a:t>
            </a:r>
            <a:r>
              <a:rPr lang="cs-CZ" dirty="0" smtClean="0"/>
              <a:t>hodnocení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13) SWOT analýza a komentář</a:t>
            </a:r>
          </a:p>
          <a:p>
            <a:pPr marL="538163" indent="-538163">
              <a:buNone/>
            </a:pPr>
            <a:r>
              <a:rPr lang="cs-CZ" dirty="0"/>
              <a:t>14) Návrhy a doporučení na zvýšení návštěvnosti a konkurenceschopnosti destinace se zaměřením na sportovní aktivity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9956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80</Words>
  <Application>Microsoft Office PowerPoint</Application>
  <PresentationFormat>Širokoúhlá obrazovka</PresentationFormat>
  <Paragraphs>22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Projekt 2 -Studie vybrané destinace v cestovním ruchu se zaměřením na sportovní aktivity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1 - Zhodnocení vybrané sportovní akce (SA)</dc:title>
  <dc:creator>Marek Záboj</dc:creator>
  <cp:lastModifiedBy>Marek Záboj</cp:lastModifiedBy>
  <cp:revision>5</cp:revision>
  <dcterms:created xsi:type="dcterms:W3CDTF">2015-02-13T12:39:37Z</dcterms:created>
  <dcterms:modified xsi:type="dcterms:W3CDTF">2019-02-19T15:04:24Z</dcterms:modified>
</cp:coreProperties>
</file>