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  <p:sldId id="262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avolnenoze.cz/prezentace/dagmar-kralov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P_sP_U44x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Elektrogymnastika</a:t>
            </a:r>
            <a:endParaRPr lang="cs-CZ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1"/>
            <a:ext cx="8825658" cy="861420"/>
          </a:xfrm>
        </p:spPr>
        <p:txBody>
          <a:bodyPr>
            <a:normAutofit fontScale="92500"/>
          </a:bodyPr>
          <a:lstStyle/>
          <a:p>
            <a:r>
              <a:rPr lang="cs-CZ" dirty="0"/>
              <a:t>Fyzioterapie									Klára šoltés mertová</a:t>
            </a:r>
          </a:p>
          <a:p>
            <a:r>
              <a:rPr lang="cs-CZ" dirty="0"/>
              <a:t>Fsps, muni										</a:t>
            </a:r>
            <a:r>
              <a:rPr lang="cs-CZ" cap="none" dirty="0"/>
              <a:t>mertovaklara@gmail.com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11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a použitá literatura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37936" cy="419548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Capko, Ján. Základy fyziatrické léčby. 1. vyd. Praha : Grada Publishing, 1998. 394 s. : i. ISBN 80-7169-341-3. </a:t>
            </a:r>
            <a:endParaRPr lang="cs-CZ" dirty="0" smtClean="0"/>
          </a:p>
          <a:p>
            <a:r>
              <a:rPr lang="cs-CZ" dirty="0"/>
              <a:t>Fyzikální terapie IV | Možnosti elektroterapie a kombinované </a:t>
            </a:r>
            <a:r>
              <a:rPr lang="cs-CZ" dirty="0" smtClean="0"/>
              <a:t>terapie, Katedra</a:t>
            </a:r>
            <a:r>
              <a:rPr lang="cs-CZ" dirty="0"/>
              <a:t>: podpory zdraví, modul: biomedicínský, studium: Bc</a:t>
            </a:r>
            <a:r>
              <a:rPr lang="cs-CZ" dirty="0" smtClean="0"/>
              <a:t>., Mgr</a:t>
            </a:r>
            <a:r>
              <a:rPr lang="cs-CZ" dirty="0"/>
              <a:t>. Dagmar Moc Králová</a:t>
            </a:r>
          </a:p>
          <a:p>
            <a:r>
              <a:rPr lang="cs-CZ" dirty="0" smtClean="0"/>
              <a:t>PODĚBRADSKÝ</a:t>
            </a:r>
            <a:r>
              <a:rPr lang="cs-CZ" dirty="0"/>
              <a:t>, Jiří a Radana PODĚBRADSKÁ. </a:t>
            </a:r>
            <a:r>
              <a:rPr lang="cs-CZ" i="1" dirty="0"/>
              <a:t>Fyzikální terapie: manuál a algoritmy</a:t>
            </a:r>
            <a:r>
              <a:rPr lang="cs-CZ" dirty="0"/>
              <a:t>. Praha: Grada, 2009. ISBN 978-80-247-2899-5.</a:t>
            </a:r>
          </a:p>
          <a:p>
            <a:r>
              <a:rPr lang="cs-CZ" dirty="0"/>
              <a:t>Poděbradský, Jiří [1949- ] - Vařeka, Ivan [1962- ]. Fyzikální terapie. I. 1. vyd. Praha : Grada Publishing, 1998. 264 s. : i. ISBN 80-7169-661-7. </a:t>
            </a:r>
          </a:p>
          <a:p>
            <a:r>
              <a:rPr lang="cs-CZ" dirty="0"/>
              <a:t>Prezentace Mgr. Dagmar Moc Králová, Ph.D.</a:t>
            </a:r>
            <a:endParaRPr lang="cs-CZ" dirty="0">
              <a:hlinkClick r:id="rId2"/>
            </a:endParaRPr>
          </a:p>
          <a:p>
            <a:r>
              <a:rPr lang="cs-CZ" dirty="0"/>
              <a:t>Přednášky Mgr. J. Urban, Olomouc, 2019</a:t>
            </a:r>
          </a:p>
          <a:p>
            <a:r>
              <a:rPr lang="cs-CZ" dirty="0"/>
              <a:t>Rehabilitace a fyzikální lékařství, č. 1, Ročník 1, Praha: Česká lékařská společnost J. E. Purkyně</a:t>
            </a:r>
          </a:p>
          <a:p>
            <a:r>
              <a:rPr lang="cs-CZ" dirty="0"/>
              <a:t>Rehabilitace a fyzikální lékařství, č. 3, Ročník 2, Praha: Česká lékařská společnost J. E. Purkyně,</a:t>
            </a:r>
          </a:p>
          <a:p>
            <a:r>
              <a:rPr lang="cs-CZ" dirty="0"/>
              <a:t>Rehabilitace a fyzikální lékařství, č. 2, Ročník 2, Praha: Česká lékařská společnost J. E. </a:t>
            </a:r>
            <a:r>
              <a:rPr lang="cs-CZ" dirty="0" smtClean="0"/>
              <a:t>Purkyně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8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Účinek myostimulační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PŘÍMÝ</a:t>
            </a:r>
          </a:p>
          <a:p>
            <a:pPr lvl="1"/>
            <a:r>
              <a:rPr lang="cs-CZ" dirty="0" smtClean="0"/>
              <a:t>Elektrostimulace denervovaných svalových vláken</a:t>
            </a:r>
          </a:p>
          <a:p>
            <a:r>
              <a:rPr lang="cs-CZ" dirty="0" smtClean="0"/>
              <a:t>NEPŘÍMÝ</a:t>
            </a:r>
          </a:p>
          <a:p>
            <a:pPr lvl="1"/>
            <a:r>
              <a:rPr lang="cs-CZ" dirty="0" smtClean="0"/>
              <a:t>Myostimulace: selektivní posilování oslabených svalů</a:t>
            </a:r>
          </a:p>
          <a:p>
            <a:pPr marL="457200" lvl="1" indent="0">
              <a:buNone/>
            </a:pPr>
            <a:r>
              <a:rPr lang="cs-CZ" dirty="0" smtClean="0"/>
              <a:t>			!NIKOLIV DENERVOVANÝCH!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10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Nepřímý myostimulační účinek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zpětné vazby – myostimulace</a:t>
            </a:r>
          </a:p>
          <a:p>
            <a:r>
              <a:rPr lang="cs-CZ" dirty="0" smtClean="0"/>
              <a:t>Se zpětnou vazbou - myofeedback</a:t>
            </a:r>
          </a:p>
          <a:p>
            <a:r>
              <a:rPr lang="cs-CZ" dirty="0" smtClean="0"/>
              <a:t>Se speciální zpětnou vazbou – funčkní neuromuskulární stimulace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svalového oslabení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Strukturální</a:t>
            </a:r>
          </a:p>
          <a:p>
            <a:r>
              <a:rPr lang="cs-CZ" dirty="0" smtClean="0"/>
              <a:t>Funkční oslabení z:</a:t>
            </a:r>
          </a:p>
          <a:p>
            <a:pPr lvl="1"/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INAKTIVITY</a:t>
            </a:r>
          </a:p>
          <a:p>
            <a:pPr lvl="1"/>
            <a:r>
              <a:rPr lang="cs-CZ" dirty="0" smtClean="0"/>
              <a:t>přítomnosti reflexních změn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loubní dysfunkce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rotažení svalu</a:t>
            </a:r>
          </a:p>
          <a:p>
            <a:pPr lvl="1"/>
            <a:r>
              <a:rPr lang="cs-CZ" dirty="0" smtClean="0"/>
              <a:t>zkrácení svalu</a:t>
            </a:r>
          </a:p>
          <a:p>
            <a:pPr lvl="1"/>
            <a:r>
              <a:rPr lang="cs-CZ" dirty="0" smtClean="0"/>
              <a:t>kombinace výše uvedených příčin...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0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Cílem elektrogymnastiky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Posílení svalu k optimalizaci nepatologických stavů</a:t>
            </a:r>
          </a:p>
          <a:p>
            <a:r>
              <a:rPr lang="cs-CZ" dirty="0" smtClean="0"/>
              <a:t>Zařazení kontrakce do správného stereotypu</a:t>
            </a:r>
          </a:p>
          <a:p>
            <a:r>
              <a:rPr lang="cs-CZ" dirty="0" smtClean="0"/>
              <a:t>Prevence vzniku hypotrofie/atrofie z důvodu imobilizace</a:t>
            </a:r>
          </a:p>
          <a:p>
            <a:r>
              <a:rPr lang="cs-CZ" dirty="0" smtClean="0"/>
              <a:t>Obnova aferentace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55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Elektrogymnastika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Nízkofrekvenční proudy</a:t>
            </a:r>
          </a:p>
          <a:p>
            <a:pPr lvl="1"/>
            <a:r>
              <a:rPr lang="cs-CZ" dirty="0" smtClean="0"/>
              <a:t>DD proudy, faradický proud, Trabertův proud - nepříjemný vjem</a:t>
            </a:r>
          </a:p>
          <a:p>
            <a:pPr lvl="1"/>
            <a:r>
              <a:rPr lang="cs-CZ" dirty="0" smtClean="0"/>
              <a:t>TENS</a:t>
            </a:r>
            <a:r>
              <a:rPr lang="cs-CZ" sz="1100" dirty="0" smtClean="0"/>
              <a:t>surge</a:t>
            </a:r>
            <a:r>
              <a:rPr lang="cs-CZ" dirty="0" smtClean="0"/>
              <a:t>, NMES lichoběžníkového tvaru</a:t>
            </a:r>
            <a:endParaRPr lang="cs-CZ" sz="1100" dirty="0" smtClean="0"/>
          </a:p>
          <a:p>
            <a:r>
              <a:rPr lang="cs-CZ" dirty="0" smtClean="0"/>
              <a:t>Středofrekvenční proudy</a:t>
            </a:r>
          </a:p>
          <a:p>
            <a:pPr lvl="1"/>
            <a:r>
              <a:rPr lang="cs-CZ" dirty="0" smtClean="0"/>
              <a:t>Sf(b) Kotzovy proudy</a:t>
            </a:r>
          </a:p>
          <a:p>
            <a:pPr lvl="1"/>
            <a:r>
              <a:rPr lang="cs-CZ" dirty="0" smtClean="0"/>
              <a:t>Sf(b) Ruská stimulace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7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48328" cy="4195481"/>
          </a:xfrm>
        </p:spPr>
        <p:txBody>
          <a:bodyPr/>
          <a:lstStyle/>
          <a:p>
            <a:r>
              <a:rPr lang="cs-CZ" dirty="0" smtClean="0"/>
              <a:t>0,1 – 0,5 ms šířka impulsu</a:t>
            </a:r>
          </a:p>
          <a:p>
            <a:r>
              <a:rPr lang="cs-CZ" dirty="0" smtClean="0"/>
              <a:t>Frekvence 20 Hz – 60 Hz</a:t>
            </a:r>
          </a:p>
          <a:p>
            <a:r>
              <a:rPr lang="cs-CZ" dirty="0" smtClean="0"/>
              <a:t>Délka kontrakce	fázické svalstvo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tonické posturální svalstvo</a:t>
            </a:r>
          </a:p>
          <a:p>
            <a:r>
              <a:rPr lang="cs-CZ" dirty="0" smtClean="0"/>
              <a:t>Tvar impulzu a trvání náběžné, plató a sestupné fáze</a:t>
            </a:r>
          </a:p>
          <a:p>
            <a:r>
              <a:rPr lang="cs-CZ" dirty="0" smtClean="0"/>
              <a:t>Pauza				minimální stejně dlouhá jako doba kontrakce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03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Diagnostika příčiny oslabení!</a:t>
            </a:r>
          </a:p>
          <a:p>
            <a:r>
              <a:rPr lang="cs-CZ" dirty="0" smtClean="0"/>
              <a:t>Poloha pacienta 		představa vs. realita (OKCH/CKCH)</a:t>
            </a:r>
          </a:p>
          <a:p>
            <a:r>
              <a:rPr lang="cs-CZ" dirty="0" smtClean="0"/>
              <a:t>Typ proudu</a:t>
            </a:r>
          </a:p>
          <a:p>
            <a:r>
              <a:rPr lang="cs-CZ" dirty="0"/>
              <a:t>D</a:t>
            </a:r>
            <a:r>
              <a:rPr lang="cs-CZ" dirty="0" smtClean="0"/>
              <a:t>élku </a:t>
            </a:r>
            <a:r>
              <a:rPr lang="cs-CZ" dirty="0"/>
              <a:t>impulzu a pauzy </a:t>
            </a:r>
            <a:endParaRPr lang="cs-CZ" dirty="0" smtClean="0"/>
          </a:p>
          <a:p>
            <a:r>
              <a:rPr lang="cs-CZ" dirty="0" smtClean="0"/>
              <a:t>Umístění elektrod</a:t>
            </a:r>
          </a:p>
          <a:p>
            <a:r>
              <a:rPr lang="cs-CZ" dirty="0" smtClean="0"/>
              <a:t>Intenzita NPM</a:t>
            </a:r>
          </a:p>
          <a:p>
            <a:r>
              <a:rPr lang="cs-CZ" dirty="0" smtClean="0"/>
              <a:t>Doba aplikace</a:t>
            </a:r>
          </a:p>
          <a:p>
            <a:r>
              <a:rPr lang="cs-CZ" dirty="0" smtClean="0"/>
              <a:t>Frekvence </a:t>
            </a:r>
            <a:r>
              <a:rPr lang="cs-CZ" dirty="0"/>
              <a:t>procedur závisí na kvalitě svalové </a:t>
            </a:r>
            <a:r>
              <a:rPr lang="cs-CZ" dirty="0" smtClean="0"/>
              <a:t>aktivity</a:t>
            </a:r>
          </a:p>
          <a:p>
            <a:r>
              <a:rPr lang="cs-CZ" dirty="0"/>
              <a:t>S</a:t>
            </a:r>
            <a:r>
              <a:rPr lang="cs-CZ" dirty="0" smtClean="0"/>
              <a:t>tep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81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Body express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www.youtube.com/watch?v=jP_sP_U44xM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355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350</TotalTime>
  <Words>204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Elektrogymnastika</vt:lpstr>
      <vt:lpstr>Účinek myostimulační</vt:lpstr>
      <vt:lpstr>Nepřímý myostimulační účinek</vt:lpstr>
      <vt:lpstr>Příčiny svalového oslabení</vt:lpstr>
      <vt:lpstr>Cílem elektrogymnastiky</vt:lpstr>
      <vt:lpstr>Elektrogymnastika</vt:lpstr>
      <vt:lpstr>Parametry</vt:lpstr>
      <vt:lpstr>Aplikace </vt:lpstr>
      <vt:lpstr>Body express</vt:lpstr>
      <vt:lpstr>Doporučená a použitá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Elektrogymnastika</dc:title>
  <dc:creator>Klára Mertová</dc:creator>
  <cp:lastModifiedBy>Klára Mertová</cp:lastModifiedBy>
  <cp:revision>14</cp:revision>
  <dcterms:created xsi:type="dcterms:W3CDTF">2019-03-08T12:13:34Z</dcterms:created>
  <dcterms:modified xsi:type="dcterms:W3CDTF">2019-03-13T13:03:54Z</dcterms:modified>
</cp:coreProperties>
</file>