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63" r:id="rId7"/>
    <p:sldId id="264" r:id="rId8"/>
    <p:sldId id="259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Postavení fyzikální terapie ve fyzioterapii</a:t>
            </a:r>
            <a:endParaRPr lang="cs-CZ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Fyzioterapie										Klára šoltés mertová</a:t>
            </a:r>
          </a:p>
          <a:p>
            <a:r>
              <a:rPr lang="cs-CZ" dirty="0" smtClean="0"/>
              <a:t>Fsps, muni										</a:t>
            </a:r>
            <a:r>
              <a:rPr lang="cs-CZ" cap="none" dirty="0" smtClean="0"/>
              <a:t>soltes.mertova@fsps.muni.cz</a:t>
            </a:r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1734095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Využití fyzikální terapie v praxi</a:t>
            </a:r>
          </a:p>
          <a:p>
            <a:r>
              <a:rPr lang="cs-CZ" dirty="0" smtClean="0"/>
              <a:t>Kombinace procedur</a:t>
            </a:r>
          </a:p>
          <a:p>
            <a:r>
              <a:rPr lang="cs-CZ" dirty="0" smtClean="0"/>
              <a:t>Specifikace procedury FT</a:t>
            </a:r>
          </a:p>
          <a:p>
            <a:r>
              <a:rPr lang="cs-CZ" dirty="0" smtClean="0"/>
              <a:t>Předpis FT </a:t>
            </a:r>
          </a:p>
          <a:p>
            <a:r>
              <a:rPr lang="cs-CZ" dirty="0" smtClean="0"/>
              <a:t>Zásady aplikace FT – rozvaha před aplikací FT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1635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Fyzikální terapie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3" y="2052919"/>
            <a:ext cx="4115074" cy="548392"/>
          </a:xfrm>
        </p:spPr>
        <p:txBody>
          <a:bodyPr/>
          <a:lstStyle/>
          <a:p>
            <a:r>
              <a:rPr lang="cs-CZ" dirty="0" smtClean="0"/>
              <a:t>Definice</a:t>
            </a:r>
          </a:p>
          <a:p>
            <a:endParaRPr lang="cs-CZ" dirty="0"/>
          </a:p>
        </p:txBody>
      </p:sp>
      <p:pic>
        <p:nvPicPr>
          <p:cNvPr id="1028" name="Picture 4" descr="VÃ½sledek obrÃ¡zku pro fyzikÃ¡lnÃ­ terap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510" y="1647985"/>
            <a:ext cx="7143750" cy="475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002304" y="6473674"/>
            <a:ext cx="609600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050" dirty="0"/>
              <a:t>https://www.surgalclinic.cz/index.php?pg=rehabilitace--fyzikalni-terapie-pristrojove</a:t>
            </a:r>
          </a:p>
        </p:txBody>
      </p:sp>
    </p:spTree>
    <p:extLst>
      <p:ext uri="{BB962C8B-B14F-4D97-AF65-F5344CB8AC3E}">
        <p14:creationId xmlns:p14="http://schemas.microsoft.com/office/powerpoint/2010/main" val="1812668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30" y="652388"/>
            <a:ext cx="9404723" cy="1400530"/>
          </a:xfrm>
        </p:spPr>
        <p:txBody>
          <a:bodyPr/>
          <a:lstStyle/>
          <a:p>
            <a:r>
              <a:rPr lang="cs-CZ" dirty="0" smtClean="0"/>
              <a:t>Poruchy funkce pohybového systému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588944"/>
            <a:ext cx="7236647" cy="3196999"/>
          </a:xfrm>
        </p:spPr>
        <p:txBody>
          <a:bodyPr/>
          <a:lstStyle/>
          <a:p>
            <a:r>
              <a:rPr lang="cs-CZ" dirty="0" smtClean="0"/>
              <a:t>Strukturální</a:t>
            </a:r>
          </a:p>
          <a:p>
            <a:r>
              <a:rPr lang="cs-CZ" dirty="0" smtClean="0"/>
              <a:t>Funkcionální (hysterické)</a:t>
            </a:r>
          </a:p>
          <a:p>
            <a:r>
              <a:rPr lang="cs-CZ" dirty="0" smtClean="0"/>
              <a:t>Funkční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7177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fyzikální terapie v praxi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CÍL! </a:t>
            </a:r>
            <a:r>
              <a:rPr lang="cs-CZ" dirty="0"/>
              <a:t>t</a:t>
            </a:r>
            <a:r>
              <a:rPr lang="cs-CZ" dirty="0" smtClean="0"/>
              <a:t>erapie</a:t>
            </a:r>
          </a:p>
          <a:p>
            <a:endParaRPr lang="cs-CZ" dirty="0" smtClean="0"/>
          </a:p>
          <a:p>
            <a:r>
              <a:rPr lang="cs-CZ" dirty="0" smtClean="0"/>
              <a:t>Hlavní léčebná procedura/monoterapie</a:t>
            </a:r>
          </a:p>
          <a:p>
            <a:r>
              <a:rPr lang="cs-CZ" dirty="0"/>
              <a:t>Premedikace</a:t>
            </a:r>
          </a:p>
          <a:p>
            <a:r>
              <a:rPr lang="cs-CZ" dirty="0" smtClean="0"/>
              <a:t>Sumace aferentace „prodloužení“ efektu terapie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3126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Kombinace procedur</a:t>
            </a:r>
            <a:endParaRPr lang="cs-CZ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87547" y="2235948"/>
            <a:ext cx="4524977" cy="4142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cs-CZ" dirty="0" smtClean="0"/>
              <a:t>Hyperaferentace</a:t>
            </a:r>
          </a:p>
          <a:p>
            <a:r>
              <a:rPr lang="cs-CZ" dirty="0" smtClean="0"/>
              <a:t>Sumace podnětů z FT</a:t>
            </a:r>
          </a:p>
          <a:p>
            <a:r>
              <a:rPr lang="cs-CZ" dirty="0" smtClean="0"/>
              <a:t>Alternativní farmakoterapie (analgetický úč.)</a:t>
            </a:r>
          </a:p>
          <a:p>
            <a:r>
              <a:rPr lang="cs-CZ" dirty="0" smtClean="0"/>
              <a:t>Aditivní účinek</a:t>
            </a:r>
          </a:p>
          <a:p>
            <a:r>
              <a:rPr lang="cs-CZ" dirty="0" smtClean="0"/>
              <a:t>Antagonistický účinek</a:t>
            </a:r>
          </a:p>
          <a:p>
            <a:r>
              <a:rPr lang="cs-CZ" dirty="0" smtClean="0"/>
              <a:t>Kumulativní úč.</a:t>
            </a:r>
          </a:p>
          <a:p>
            <a:r>
              <a:rPr lang="cs-CZ" smtClean="0"/>
              <a:t>Izolovaný úč.</a:t>
            </a:r>
            <a:endParaRPr lang="cs-CZ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56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POZOR!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Dvě různé obl. aplikace procedury v jeden den pouze s lokálním účinkem.</a:t>
            </a:r>
          </a:p>
          <a:p>
            <a:r>
              <a:rPr lang="cs-CZ" dirty="0" smtClean="0"/>
              <a:t>Kombinace procedur s antagonistickým úč.</a:t>
            </a:r>
          </a:p>
          <a:p>
            <a:r>
              <a:rPr lang="cs-CZ" dirty="0" smtClean="0"/>
              <a:t>Kumulace úč. </a:t>
            </a:r>
            <a:r>
              <a:rPr lang="cs-CZ" dirty="0"/>
              <a:t>a</a:t>
            </a:r>
            <a:r>
              <a:rPr lang="cs-CZ" dirty="0" smtClean="0"/>
              <a:t>plikace procedur s rozvahou</a:t>
            </a:r>
          </a:p>
          <a:p>
            <a:r>
              <a:rPr lang="cs-CZ" dirty="0" smtClean="0"/>
              <a:t>Splnění všech předepsaných procedur splněný cíl/zhoršení zdrav.st.</a:t>
            </a:r>
          </a:p>
          <a:p>
            <a:r>
              <a:rPr lang="cs-CZ" dirty="0" smtClean="0"/>
              <a:t>Subjektivní pocity pacienta nesmí ovlivnit proces aplikace</a:t>
            </a:r>
          </a:p>
          <a:p>
            <a:r>
              <a:rPr lang="cs-CZ" dirty="0" smtClean="0"/>
              <a:t>Nepoužívat nastavené programy! Selský ROZUM – indikovat terapii pro daného pacienta na míru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6734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Předpis FT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Jméno, příjmení, RČ, pojišťovna</a:t>
            </a:r>
          </a:p>
          <a:p>
            <a:r>
              <a:rPr lang="cs-CZ" dirty="0" smtClean="0"/>
              <a:t>Diagnóza slovem, číslem</a:t>
            </a:r>
          </a:p>
          <a:p>
            <a:r>
              <a:rPr lang="cs-CZ" dirty="0" smtClean="0"/>
              <a:t>Stádium onem. </a:t>
            </a:r>
            <a:r>
              <a:rPr lang="cs-CZ" dirty="0"/>
              <a:t>z</a:t>
            </a:r>
            <a:r>
              <a:rPr lang="cs-CZ" dirty="0" smtClean="0"/>
              <a:t>kratkou (PA, A, SA, SCH, CH)</a:t>
            </a:r>
          </a:p>
          <a:p>
            <a:r>
              <a:rPr lang="cs-CZ" dirty="0" smtClean="0"/>
              <a:t>Název procedury</a:t>
            </a:r>
          </a:p>
          <a:p>
            <a:r>
              <a:rPr lang="cs-CZ" dirty="0" smtClean="0"/>
              <a:t>Kvantifikace: </a:t>
            </a:r>
          </a:p>
          <a:p>
            <a:pPr lvl="2"/>
            <a:r>
              <a:rPr lang="cs-CZ" dirty="0" smtClean="0"/>
              <a:t>Umístění elektrod, polarita</a:t>
            </a:r>
          </a:p>
          <a:p>
            <a:pPr lvl="2"/>
            <a:r>
              <a:rPr lang="cs-CZ" dirty="0" smtClean="0"/>
              <a:t>Intenzita</a:t>
            </a:r>
          </a:p>
          <a:p>
            <a:pPr lvl="2"/>
            <a:r>
              <a:rPr lang="cs-CZ" dirty="0" smtClean="0"/>
              <a:t>Délka procedury, step</a:t>
            </a:r>
          </a:p>
          <a:p>
            <a:pPr lvl="2"/>
            <a:r>
              <a:rPr lang="cs-CZ" dirty="0" smtClean="0"/>
              <a:t>Frekvence procedur</a:t>
            </a:r>
          </a:p>
          <a:p>
            <a:pPr lvl="2"/>
            <a:r>
              <a:rPr lang="cs-CZ" dirty="0" smtClean="0"/>
              <a:t>Celkový počet procedur</a:t>
            </a:r>
          </a:p>
          <a:p>
            <a:pPr lvl="2"/>
            <a:r>
              <a:rPr lang="cs-CZ" dirty="0" smtClean="0"/>
              <a:t>Datum kontroly, vystavení předpisu a doba platnosti</a:t>
            </a:r>
          </a:p>
        </p:txBody>
      </p:sp>
    </p:spTree>
    <p:extLst>
      <p:ext uri="{BB962C8B-B14F-4D97-AF65-F5344CB8AC3E}">
        <p14:creationId xmlns:p14="http://schemas.microsoft.com/office/powerpoint/2010/main" val="705699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a použitá literatura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734208"/>
            <a:ext cx="9964081" cy="4514192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PODĚBRADSKÝ, Jiří a Radana PODĚBRADSKÁ. </a:t>
            </a:r>
            <a:r>
              <a:rPr lang="cs-CZ" i="1" dirty="0"/>
              <a:t>Fyzikální terapie: manuál a algoritmy</a:t>
            </a:r>
            <a:r>
              <a:rPr lang="cs-CZ" dirty="0"/>
              <a:t>. Praha: Grada, 2009. ISBN 978-80-247-2899-5.</a:t>
            </a:r>
          </a:p>
          <a:p>
            <a:r>
              <a:rPr lang="cs-CZ" dirty="0"/>
              <a:t>CAPKO, Ján a Radana PODĚBRADSKÁ. </a:t>
            </a:r>
            <a:r>
              <a:rPr lang="cs-CZ" i="1" dirty="0"/>
              <a:t>Základy fyziatrické léčby: manuál a algoritmy</a:t>
            </a:r>
            <a:r>
              <a:rPr lang="cs-CZ" dirty="0"/>
              <a:t>. Praha: Grada, 1998. ISBN 80-716-9341-3</a:t>
            </a:r>
            <a:r>
              <a:rPr lang="cs-CZ" dirty="0" smtClean="0"/>
              <a:t>.</a:t>
            </a:r>
          </a:p>
          <a:p>
            <a:r>
              <a:rPr lang="cs-CZ" dirty="0" smtClean="0"/>
              <a:t>Prezentace Mgr. Dagmar Moc Králová, Ph.D.</a:t>
            </a:r>
            <a:endParaRPr lang="cs-CZ" dirty="0" smtClean="0"/>
          </a:p>
          <a:p>
            <a:r>
              <a:rPr lang="cs-CZ" dirty="0" smtClean="0"/>
              <a:t>Přednášky Mgr. J. Urban, Olomouc, 2019.</a:t>
            </a:r>
            <a:endParaRPr lang="cs-CZ" dirty="0"/>
          </a:p>
          <a:p>
            <a:r>
              <a:rPr lang="cs-CZ" dirty="0"/>
              <a:t>Rehabilitace a fyzikální lékařství, č. 1, Ročník 1, Praha: Česká lékařská společnost J. E. Purkyně</a:t>
            </a:r>
          </a:p>
          <a:p>
            <a:r>
              <a:rPr lang="cs-CZ" dirty="0"/>
              <a:t>Rehabilitace a fyzikální lékařství, č. 3, Ročník 2, Praha: Česká lékařská společnost J. E. Purkyně,</a:t>
            </a:r>
          </a:p>
          <a:p>
            <a:r>
              <a:rPr lang="cs-CZ" dirty="0"/>
              <a:t>Rehabilitace a fyzikální lékařství, č. 2, Ročník 2, Praha: Česká lékařská společnost J. E. Purkyně,</a:t>
            </a:r>
          </a:p>
          <a:p>
            <a:r>
              <a:rPr lang="cs-CZ" dirty="0"/>
              <a:t>ROBERTSON, Val a kol. Electrotherapy Explained. Principles and Practice. 4. edition. Elsevier Ldt. 2006. ISBN 978-0-7506-8843-7.</a:t>
            </a:r>
          </a:p>
          <a:p>
            <a:r>
              <a:rPr lang="cs-CZ" dirty="0"/>
              <a:t>VAŘEKA, Ivan. Základy fyzikální terapie. 1. vyd. Olomouc: Vydavatelství University Palackého, 1995. 83 s. ISBN 8070674911. info</a:t>
            </a:r>
          </a:p>
          <a:p>
            <a:r>
              <a:rPr lang="cs-CZ" dirty="0"/>
              <a:t>ŽALOUDEK, Karel [MUDr.]. Masáž : příručka pro střední zdravotnické pracovníky. Vyd. 1. Praha: Státní zdravotnické nakladatelství, 1965. 270 s. : i. info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24348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158</TotalTime>
  <Words>210</Words>
  <Application>Microsoft Office PowerPoint</Application>
  <PresentationFormat>Widescreen</PresentationFormat>
  <Paragraphs>60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Postavení fyzikální terapie ve fyzioterapii</vt:lpstr>
      <vt:lpstr>Osnova</vt:lpstr>
      <vt:lpstr>Fyzikální terapie</vt:lpstr>
      <vt:lpstr>Poruchy funkce pohybového systému</vt:lpstr>
      <vt:lpstr>Využití fyzikální terapie v praxi</vt:lpstr>
      <vt:lpstr>Kombinace procedur</vt:lpstr>
      <vt:lpstr>POZOR!</vt:lpstr>
      <vt:lpstr>Předpis FT</vt:lpstr>
      <vt:lpstr>Doporučená a použitá literatura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Postavení fyzikální terapie ve fyzioterapii</dc:title>
  <dc:creator>Klára Mertová</dc:creator>
  <cp:lastModifiedBy>Klára Mertová</cp:lastModifiedBy>
  <cp:revision>12</cp:revision>
  <dcterms:created xsi:type="dcterms:W3CDTF">2019-02-11T07:05:44Z</dcterms:created>
  <dcterms:modified xsi:type="dcterms:W3CDTF">2019-02-25T06:41:15Z</dcterms:modified>
</cp:coreProperties>
</file>