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10.04.2019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10.04.2019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10.04.2019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10.04.2019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10.04.2019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10.04.2019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10.04.2019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10.04.2019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10.04.2019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10.04.2019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10.04.2019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16AFCD-4285-4CA8-AC5E-AD9DEE098C2F}" type="datetimeFigureOut">
              <a:rPr lang="cs-CZ" smtClean="0"/>
              <a:pPr/>
              <a:t>10.04.2019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Deformace a napětí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druhy deformace, síla pružnosti, normálové napětí, mez pružnosti, mez pevnosti, </a:t>
            </a:r>
            <a:r>
              <a:rPr lang="cs-CZ" dirty="0" err="1" smtClean="0"/>
              <a:t>Hookův</a:t>
            </a:r>
            <a:r>
              <a:rPr lang="cs-CZ" dirty="0" smtClean="0"/>
              <a:t> zákon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deformací</a:t>
            </a:r>
            <a:endParaRPr lang="cs-CZ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348880"/>
            <a:ext cx="7752751" cy="2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Síly pružnosti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pružné deformaci tahem převládají mezi částicemi tělesa přitažlivé síly – </a:t>
            </a:r>
            <a:r>
              <a:rPr lang="cs-CZ" dirty="0" err="1" smtClean="0"/>
              <a:t>síly</a:t>
            </a:r>
            <a:r>
              <a:rPr lang="cs-CZ" dirty="0" smtClean="0"/>
              <a:t> pružnosti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 příčném řezu pak vzniká stav napjatosti, charakterizuje jej tzv. normálové napětí</a:t>
            </a:r>
          </a:p>
          <a:p>
            <a:endParaRPr lang="cs-CZ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212976"/>
            <a:ext cx="4003193" cy="1970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Normálové napětí, prodloužení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933056"/>
            <a:ext cx="828675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204864"/>
            <a:ext cx="46577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cs-CZ" dirty="0" err="1" smtClean="0"/>
              <a:t>Hookův</a:t>
            </a:r>
            <a:r>
              <a:rPr lang="cs-CZ" dirty="0" smtClean="0"/>
              <a:t> zákon</a:t>
            </a:r>
            <a:endParaRPr lang="cs-CZ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b="49980"/>
          <a:stretch/>
        </p:blipFill>
        <p:spPr bwMode="auto">
          <a:xfrm>
            <a:off x="378637" y="4149080"/>
            <a:ext cx="822960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395536" y="1484784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 Platí pro pružnou deformaci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Normálové napětí je přímo úměrné relativnímu prodloužení.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Konstantou přímé úměry je E (</a:t>
            </a:r>
            <a:r>
              <a:rPr lang="cs-CZ" sz="2400" dirty="0" err="1" smtClean="0"/>
              <a:t>Youngův</a:t>
            </a:r>
            <a:r>
              <a:rPr lang="cs-CZ" sz="2400" dirty="0" smtClean="0"/>
              <a:t> modul pružnosti), je to materiálová konstanta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G = modul pružnosti ve smyku</a:t>
            </a:r>
            <a:endParaRPr lang="cs-CZ" sz="24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1844" y="5733256"/>
            <a:ext cx="2961000" cy="98412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Youngův</a:t>
            </a:r>
            <a:r>
              <a:rPr lang="cs-CZ" dirty="0" smtClean="0"/>
              <a:t> modul pružnosti</a:t>
            </a:r>
            <a:endParaRPr lang="cs-CZ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t="50635"/>
          <a:stretch/>
        </p:blipFill>
        <p:spPr bwMode="auto">
          <a:xfrm>
            <a:off x="490605" y="5189240"/>
            <a:ext cx="8229600" cy="1492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700808"/>
            <a:ext cx="4829175" cy="3200400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611560" y="2136736"/>
            <a:ext cx="35581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Vyšší hodnotu modulu pružností mají materiály, které potřebují na dosáhnutí stejné deformace vyšší napětí.</a:t>
            </a:r>
          </a:p>
        </p:txBody>
      </p:sp>
    </p:spTree>
    <p:extLst>
      <p:ext uri="{BB962C8B-B14F-4D97-AF65-F5344CB8AC3E}">
        <p14:creationId xmlns:p14="http://schemas.microsoft.com/office/powerpoint/2010/main" val="3354587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7744" y="620688"/>
            <a:ext cx="5410944" cy="996720"/>
          </a:xfrm>
        </p:spPr>
        <p:txBody>
          <a:bodyPr/>
          <a:lstStyle/>
          <a:p>
            <a:r>
              <a:rPr lang="cs-CZ" dirty="0" smtClean="0"/>
              <a:t>Křivka deformace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3184" y="1759747"/>
            <a:ext cx="4997088" cy="4837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křivky deformace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1.     </a:t>
            </a:r>
            <a:r>
              <a:rPr lang="cs-CZ" b="1" dirty="0" smtClean="0"/>
              <a:t>OA</a:t>
            </a:r>
            <a:r>
              <a:rPr lang="cs-CZ" dirty="0" smtClean="0"/>
              <a:t> - </a:t>
            </a:r>
            <a:r>
              <a:rPr lang="cs-CZ" b="1" dirty="0" smtClean="0"/>
              <a:t>pružná deformace</a:t>
            </a:r>
            <a:r>
              <a:rPr lang="cs-CZ" dirty="0" smtClean="0"/>
              <a:t>. Normálové napětí je přímo úměrné relativnímu prodloužení a platí tedy </a:t>
            </a:r>
            <a:r>
              <a:rPr lang="cs-CZ" dirty="0" err="1" smtClean="0"/>
              <a:t>Hookův</a:t>
            </a:r>
            <a:r>
              <a:rPr lang="cs-CZ" dirty="0" smtClean="0"/>
              <a:t> zákon. Napětí v bodě A se nazývá </a:t>
            </a:r>
            <a:r>
              <a:rPr lang="cs-CZ" b="1" dirty="0" smtClean="0"/>
              <a:t>mez úměrnosti</a:t>
            </a:r>
            <a:r>
              <a:rPr lang="cs-CZ" dirty="0" smtClean="0"/>
              <a:t>. </a:t>
            </a:r>
          </a:p>
          <a:p>
            <a:r>
              <a:rPr lang="cs-CZ" dirty="0" smtClean="0"/>
              <a:t>2.     </a:t>
            </a:r>
            <a:r>
              <a:rPr lang="cs-CZ" b="1" dirty="0" smtClean="0"/>
              <a:t>AB - dopružování</a:t>
            </a:r>
            <a:r>
              <a:rPr lang="cs-CZ" dirty="0" smtClean="0"/>
              <a:t>. Přestanou-li působit vnější síly, deformace nezmizí ihned, ale až za určitou dobu Dopružování nastává u těles, u nichž nebylo vyvoláno větší normálové napětí než </a:t>
            </a:r>
            <a:r>
              <a:rPr lang="cs-CZ" b="1" dirty="0" smtClean="0"/>
              <a:t>mez pružnosti</a:t>
            </a:r>
            <a:r>
              <a:rPr lang="cs-CZ" dirty="0" smtClean="0"/>
              <a:t> . Většinou se mez pružnosti příliš neliší od meze úměrnosti (někdy jsou dokonce stejné).</a:t>
            </a:r>
          </a:p>
          <a:p>
            <a:r>
              <a:rPr lang="cs-CZ" dirty="0" smtClean="0"/>
              <a:t>3.     </a:t>
            </a:r>
            <a:r>
              <a:rPr lang="cs-CZ" b="1" dirty="0" smtClean="0"/>
              <a:t>CD - tečení materiálu</a:t>
            </a:r>
            <a:r>
              <a:rPr lang="cs-CZ" dirty="0" smtClean="0"/>
              <a:t>. Malé změně normálového napětí odpovídá velká změna relativního prodloužení. Napětí , při kterém nastává náhlé prodloužení materiálu, se nazývá </a:t>
            </a:r>
            <a:r>
              <a:rPr lang="cs-CZ" b="1" dirty="0" smtClean="0"/>
              <a:t>mez kluzu </a:t>
            </a:r>
            <a:r>
              <a:rPr lang="cs-CZ" dirty="0" smtClean="0"/>
              <a:t>(průtažnosti). </a:t>
            </a:r>
          </a:p>
          <a:p>
            <a:r>
              <a:rPr lang="cs-CZ" dirty="0" smtClean="0"/>
              <a:t>4.     </a:t>
            </a:r>
            <a:r>
              <a:rPr lang="cs-CZ" b="1" dirty="0" smtClean="0"/>
              <a:t>DE - zpevnění materiálu</a:t>
            </a:r>
            <a:r>
              <a:rPr lang="cs-CZ" dirty="0" smtClean="0"/>
              <a:t>. Zpevnění materiálu končí dosažením meze pevnosti , po jejímž překročení se poruší soudržnost materiálu (tyč se přetrhne).</a:t>
            </a:r>
          </a:p>
          <a:p>
            <a:r>
              <a:rPr lang="cs-CZ" dirty="0" smtClean="0"/>
              <a:t>Část </a:t>
            </a:r>
            <a:r>
              <a:rPr lang="cs-CZ" b="1" dirty="0" smtClean="0"/>
              <a:t>BE</a:t>
            </a:r>
            <a:r>
              <a:rPr lang="cs-CZ" dirty="0" smtClean="0"/>
              <a:t> křivky deformace je oblast </a:t>
            </a:r>
            <a:r>
              <a:rPr lang="cs-CZ" b="1" dirty="0" smtClean="0"/>
              <a:t>plastické deformace</a:t>
            </a:r>
            <a:r>
              <a:rPr lang="cs-CZ" dirty="0" smtClean="0"/>
              <a:t>, tj. oblast deformace, která přetrvá i pokud přestanou působit vnější síly.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769</TotalTime>
  <Words>118</Words>
  <Application>Microsoft Office PowerPoint</Application>
  <PresentationFormat>Předvádění na obrazovce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Constantia</vt:lpstr>
      <vt:lpstr>Wingdings 2</vt:lpstr>
      <vt:lpstr>Tok</vt:lpstr>
      <vt:lpstr>Deformace a napětí</vt:lpstr>
      <vt:lpstr>Druhy deformací</vt:lpstr>
      <vt:lpstr>Síly pružnosti</vt:lpstr>
      <vt:lpstr>Normálové napětí, prodloužení</vt:lpstr>
      <vt:lpstr>Hookův zákon</vt:lpstr>
      <vt:lpstr>Youngův modul pružnosti</vt:lpstr>
      <vt:lpstr>Křivka deformace</vt:lpstr>
      <vt:lpstr>Popis křivky deformace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Deformace a napětí</dc:title>
  <dc:creator>k</dc:creator>
  <cp:lastModifiedBy>Miriam Kalichová</cp:lastModifiedBy>
  <cp:revision>15</cp:revision>
  <dcterms:created xsi:type="dcterms:W3CDTF">2015-03-25T22:05:33Z</dcterms:created>
  <dcterms:modified xsi:type="dcterms:W3CDTF">2019-04-10T11:30:44Z</dcterms:modified>
</cp:coreProperties>
</file>