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0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88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24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21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3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7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0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84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63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9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F219EC-D138-4E26-A250-4125A5742649}" type="datetimeFigureOut">
              <a:rPr lang="cs-CZ" smtClean="0"/>
              <a:t>22.02.2019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8183B2E-D3EA-4AE6-9593-61A47C38B643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72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5C5CF-8C26-46B0-A485-6A60B7179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Základy výživy ve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E5A09D-81E9-4EF1-9DE1-F80F741AF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956048"/>
            <a:ext cx="10058400" cy="1143000"/>
          </a:xfrm>
        </p:spPr>
        <p:txBody>
          <a:bodyPr/>
          <a:lstStyle/>
          <a:p>
            <a:endParaRPr lang="cs-CZ" dirty="0"/>
          </a:p>
          <a:p>
            <a:pPr algn="r"/>
            <a:r>
              <a:rPr lang="cs-CZ" dirty="0"/>
              <a:t>Mgr. Martincová </a:t>
            </a:r>
            <a:r>
              <a:rPr lang="cs-CZ" dirty="0" err="1"/>
              <a:t>andrea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975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9ADEF1-2F05-4F56-9F34-FB5FA096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Jaro 2019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1D9800-CF25-4A7D-A68D-B26F1670B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Mgr. Andrea Martincová</a:t>
            </a:r>
          </a:p>
          <a:p>
            <a:r>
              <a:rPr lang="cs-CZ" sz="2800" dirty="0"/>
              <a:t>Katedra podpory zdraví</a:t>
            </a:r>
          </a:p>
          <a:p>
            <a:r>
              <a:rPr lang="cs-CZ" sz="2800" dirty="0"/>
              <a:t>409378mail.muni.cz</a:t>
            </a:r>
          </a:p>
          <a:p>
            <a:r>
              <a:rPr lang="cs-CZ" sz="2800" dirty="0"/>
              <a:t>místnost č. 228</a:t>
            </a:r>
          </a:p>
        </p:txBody>
      </p:sp>
    </p:spTree>
    <p:extLst>
      <p:ext uri="{BB962C8B-B14F-4D97-AF65-F5344CB8AC3E}">
        <p14:creationId xmlns:p14="http://schemas.microsoft.com/office/powerpoint/2010/main" val="2174337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1ED99-5714-4EE9-B7C6-E795D8DA4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EB6757-6A8B-46CE-9E60-16D1649D60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1. Základní pojmy o výživě. </a:t>
            </a:r>
          </a:p>
          <a:p>
            <a:r>
              <a:rPr lang="cs-CZ" dirty="0"/>
              <a:t>2. Energetická bilance. </a:t>
            </a:r>
          </a:p>
          <a:p>
            <a:r>
              <a:rPr lang="cs-CZ" dirty="0"/>
              <a:t>3. Sacharidy. </a:t>
            </a:r>
          </a:p>
          <a:p>
            <a:r>
              <a:rPr lang="cs-CZ" dirty="0"/>
              <a:t>4. Proteiny. </a:t>
            </a:r>
          </a:p>
          <a:p>
            <a:r>
              <a:rPr lang="cs-CZ" dirty="0"/>
              <a:t>5. Tuky. </a:t>
            </a:r>
          </a:p>
          <a:p>
            <a:r>
              <a:rPr lang="cs-CZ" dirty="0"/>
              <a:t>6. Vitaminy. 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EB32467-CD39-4390-BCE7-722D42830F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7. Minerální látky. </a:t>
            </a:r>
          </a:p>
          <a:p>
            <a:r>
              <a:rPr lang="cs-CZ" dirty="0"/>
              <a:t>8. Voda, tekutinová bilance. </a:t>
            </a:r>
          </a:p>
          <a:p>
            <a:r>
              <a:rPr lang="cs-CZ" dirty="0"/>
              <a:t>9. Sportovní výživa. </a:t>
            </a:r>
          </a:p>
          <a:p>
            <a:r>
              <a:rPr lang="cs-CZ" dirty="0"/>
              <a:t>10. Suplementy. </a:t>
            </a:r>
          </a:p>
          <a:p>
            <a:r>
              <a:rPr lang="cs-CZ" dirty="0"/>
              <a:t>11. Výživa před, během a po výkonu. </a:t>
            </a:r>
          </a:p>
          <a:p>
            <a:r>
              <a:rPr lang="cs-CZ" dirty="0"/>
              <a:t>12. Výživa v silových a vytrvalostních sportech.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53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2E290-B66E-44C9-B897-6FCA8B0E0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FBA4C3-2B09-46BD-8E3C-D01F47D74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endParaRPr lang="cs-CZ" sz="2400" dirty="0"/>
          </a:p>
          <a:p>
            <a:pPr lvl="1"/>
            <a:r>
              <a:rPr lang="cs-CZ" sz="2400" dirty="0"/>
              <a:t>přednášky – Ing. Iva </a:t>
            </a:r>
            <a:r>
              <a:rPr lang="cs-CZ" sz="2400" dirty="0" err="1"/>
              <a:t>Hrnčiříková</a:t>
            </a:r>
            <a:endParaRPr lang="cs-CZ" sz="2400" dirty="0"/>
          </a:p>
          <a:p>
            <a:pPr lvl="1"/>
            <a:r>
              <a:rPr lang="cs-CZ" sz="2400" dirty="0"/>
              <a:t>semináře</a:t>
            </a:r>
          </a:p>
          <a:p>
            <a:pPr lvl="1"/>
            <a:r>
              <a:rPr lang="cs-CZ" sz="2400" dirty="0"/>
              <a:t>praktické úkoly během seminářů</a:t>
            </a:r>
          </a:p>
        </p:txBody>
      </p:sp>
    </p:spTree>
    <p:extLst>
      <p:ext uri="{BB962C8B-B14F-4D97-AF65-F5344CB8AC3E}">
        <p14:creationId xmlns:p14="http://schemas.microsoft.com/office/powerpoint/2010/main" val="105931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86476-5B38-4B71-BEA8-131B62A7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BA004-02B7-4D96-9284-F426130C5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docházka na seminářích (povolena 1 omluvená neúčast)</a:t>
            </a:r>
          </a:p>
          <a:p>
            <a:pPr lvl="1"/>
            <a:r>
              <a:rPr lang="cs-CZ" dirty="0"/>
              <a:t>zápočtový test na posledním semináři (k postupu ke ZK úspěšnost – 50 %), 1 opravný termín ve ZK období</a:t>
            </a:r>
          </a:p>
          <a:p>
            <a:pPr lvl="1"/>
            <a:r>
              <a:rPr lang="cs-CZ" dirty="0"/>
              <a:t>2 odevzdané domácí úkoly</a:t>
            </a:r>
          </a:p>
          <a:p>
            <a:pPr lvl="1"/>
            <a:r>
              <a:rPr lang="cs-CZ" dirty="0"/>
              <a:t>zkouška písemná – test na PC ve zkouškovém období, 50 otázek (50 bodů), hodnocení (body): A – 50–46; B – 45–41; C – 40–36; D – 35–31; E – 30–26; F – 25 a méně</a:t>
            </a:r>
          </a:p>
        </p:txBody>
      </p:sp>
    </p:spTree>
    <p:extLst>
      <p:ext uri="{BB962C8B-B14F-4D97-AF65-F5344CB8AC3E}">
        <p14:creationId xmlns:p14="http://schemas.microsoft.com/office/powerpoint/2010/main" val="15788272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1501</TotalTime>
  <Words>120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Retrospektiva</vt:lpstr>
      <vt:lpstr>Základy výživy ve sportu</vt:lpstr>
      <vt:lpstr>Jaro 2019</vt:lpstr>
      <vt:lpstr>osnova</vt:lpstr>
      <vt:lpstr>Výukové metody</vt:lpstr>
      <vt:lpstr>Metody 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VE STÁŘÍ</dc:title>
  <dc:creator>Anďa Martincová</dc:creator>
  <cp:lastModifiedBy>Anďa Martincová</cp:lastModifiedBy>
  <cp:revision>25</cp:revision>
  <dcterms:created xsi:type="dcterms:W3CDTF">2018-12-11T09:56:18Z</dcterms:created>
  <dcterms:modified xsi:type="dcterms:W3CDTF">2019-02-22T11:54:02Z</dcterms:modified>
</cp:coreProperties>
</file>