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f-poWTX5NQ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GsxWv3_oC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Management sportu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/>
              <a:t>bp2062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84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Seminární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1) Ligové projekty</a:t>
            </a:r>
          </a:p>
          <a:p>
            <a:r>
              <a:rPr lang="cs-CZ" dirty="0" smtClean="0"/>
              <a:t>2) Sponzorský pool</a:t>
            </a:r>
          </a:p>
          <a:p>
            <a:r>
              <a:rPr lang="cs-CZ" dirty="0" smtClean="0"/>
              <a:t>3) TV Schéma</a:t>
            </a:r>
          </a:p>
          <a:p>
            <a:r>
              <a:rPr lang="cs-CZ" dirty="0" smtClean="0"/>
              <a:t>4) Nadstavbové projekty</a:t>
            </a:r>
          </a:p>
          <a:p>
            <a:r>
              <a:rPr lang="cs-CZ" dirty="0" smtClean="0"/>
              <a:t>5) prosincové termíny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dirty="0" smtClean="0"/>
              <a:t>Analytická část</a:t>
            </a:r>
          </a:p>
          <a:p>
            <a:r>
              <a:rPr lang="cs-CZ" dirty="0" smtClean="0"/>
              <a:t>Návrhová část</a:t>
            </a:r>
          </a:p>
          <a:p>
            <a:r>
              <a:rPr lang="cs-CZ" dirty="0" smtClean="0"/>
              <a:t>Prezentace </a:t>
            </a:r>
            <a:r>
              <a:rPr lang="cs-CZ" dirty="0"/>
              <a:t>3</a:t>
            </a:r>
            <a:r>
              <a:rPr lang="cs-CZ" dirty="0" smtClean="0"/>
              <a:t>0.4.</a:t>
            </a:r>
          </a:p>
          <a:p>
            <a:r>
              <a:rPr lang="cs-CZ" dirty="0" smtClean="0"/>
              <a:t>Odevzdání SP </a:t>
            </a:r>
            <a:r>
              <a:rPr lang="cs-CZ" dirty="0" err="1" smtClean="0"/>
              <a:t>max</a:t>
            </a:r>
            <a:r>
              <a:rPr lang="cs-CZ" dirty="0" smtClean="0"/>
              <a:t> </a:t>
            </a:r>
            <a:r>
              <a:rPr lang="cs-CZ" smtClean="0"/>
              <a:t>do 17.5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519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f-poWTX5NQ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5057" y="207034"/>
            <a:ext cx="8945373" cy="503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66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dGsxWv3_oCs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0332" y="286706"/>
            <a:ext cx="8289985" cy="466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68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Specifika sportovního managementu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Sport jako služba x sport jako produkt</a:t>
            </a:r>
          </a:p>
          <a:p>
            <a:r>
              <a:rPr lang="cs-CZ" dirty="0" smtClean="0"/>
              <a:t>Úloha státu ve sportu</a:t>
            </a:r>
          </a:p>
          <a:p>
            <a:r>
              <a:rPr lang="cs-CZ" dirty="0" smtClean="0"/>
              <a:t>Vášeň a emoce spojené s klubem</a:t>
            </a:r>
          </a:p>
          <a:p>
            <a:r>
              <a:rPr lang="cs-CZ" dirty="0" smtClean="0"/>
              <a:t>Nejistota výsledku</a:t>
            </a:r>
          </a:p>
          <a:p>
            <a:r>
              <a:rPr lang="cs-CZ" dirty="0" smtClean="0"/>
              <a:t>Omezení konkurenční výhody</a:t>
            </a:r>
          </a:p>
          <a:p>
            <a:r>
              <a:rPr lang="cs-CZ" dirty="0" smtClean="0"/>
              <a:t>Vztah s médii</a:t>
            </a:r>
          </a:p>
          <a:p>
            <a:r>
              <a:rPr lang="cs-CZ" dirty="0" smtClean="0"/>
              <a:t>Omezená dostupnost</a:t>
            </a:r>
          </a:p>
        </p:txBody>
      </p:sp>
    </p:spTree>
    <p:extLst>
      <p:ext uri="{BB962C8B-B14F-4D97-AF65-F5344CB8AC3E}">
        <p14:creationId xmlns:p14="http://schemas.microsoft.com/office/powerpoint/2010/main" val="160677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Tři sektory ve sportu</a:t>
            </a:r>
            <a:endParaRPr lang="cs-CZ" dirty="0"/>
          </a:p>
        </p:txBody>
      </p:sp>
      <p:pic>
        <p:nvPicPr>
          <p:cNvPr id="1026" name="Picture 2" descr="VÃ½sledek obrÃ¡zku pro model tÅÃ­ sektorÅ¯ ves por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413" y="1725283"/>
            <a:ext cx="4643010" cy="388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742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Strategický management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Co je to strategie?</a:t>
            </a:r>
          </a:p>
          <a:p>
            <a:endParaRPr lang="cs-CZ" dirty="0" smtClean="0"/>
          </a:p>
          <a:p>
            <a:r>
              <a:rPr lang="cs-CZ" dirty="0" smtClean="0"/>
              <a:t>Schopnost </a:t>
            </a:r>
            <a:r>
              <a:rPr lang="cs-CZ" dirty="0"/>
              <a:t>získávat zdroje</a:t>
            </a:r>
          </a:p>
          <a:p>
            <a:r>
              <a:rPr lang="cs-CZ" dirty="0"/>
              <a:t>Vize</a:t>
            </a:r>
          </a:p>
          <a:p>
            <a:r>
              <a:rPr lang="cs-CZ" dirty="0"/>
              <a:t>Poslání</a:t>
            </a:r>
          </a:p>
          <a:p>
            <a:r>
              <a:rPr lang="cs-CZ" dirty="0" smtClean="0"/>
              <a:t>Cíle</a:t>
            </a:r>
          </a:p>
          <a:p>
            <a:r>
              <a:rPr lang="cs-CZ" dirty="0" smtClean="0"/>
              <a:t>Identita</a:t>
            </a:r>
          </a:p>
          <a:p>
            <a:r>
              <a:rPr lang="cs-CZ" smtClean="0"/>
              <a:t>kultura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1916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SWOT</a:t>
            </a:r>
          </a:p>
          <a:p>
            <a:r>
              <a:rPr lang="cs-CZ" dirty="0" smtClean="0"/>
              <a:t>Pest (</a:t>
            </a:r>
            <a:r>
              <a:rPr lang="cs-CZ" dirty="0" err="1" smtClean="0"/>
              <a:t>le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Porterův</a:t>
            </a:r>
            <a:r>
              <a:rPr lang="cs-CZ" dirty="0" smtClean="0"/>
              <a:t> model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23751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TM04033927[[fn=Hlavní událost]]</Template>
  <TotalTime>2805</TotalTime>
  <Words>95</Words>
  <Application>Microsoft Office PowerPoint</Application>
  <PresentationFormat>Širokoúhlá obrazovka</PresentationFormat>
  <Paragraphs>35</Paragraphs>
  <Slides>8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Impact</vt:lpstr>
      <vt:lpstr>Hlavní událost</vt:lpstr>
      <vt:lpstr>Management sportu</vt:lpstr>
      <vt:lpstr>Seminární práce</vt:lpstr>
      <vt:lpstr>Prezentace aplikace PowerPoint</vt:lpstr>
      <vt:lpstr>Prezentace aplikace PowerPoint</vt:lpstr>
      <vt:lpstr>Specifika sportovního managementu</vt:lpstr>
      <vt:lpstr>Tři sektory ve sportu</vt:lpstr>
      <vt:lpstr>Strategický management</vt:lpstr>
      <vt:lpstr>analýza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sportu</dc:title>
  <dc:creator>HP</dc:creator>
  <cp:lastModifiedBy>HP</cp:lastModifiedBy>
  <cp:revision>8</cp:revision>
  <dcterms:created xsi:type="dcterms:W3CDTF">2019-03-07T10:53:34Z</dcterms:created>
  <dcterms:modified xsi:type="dcterms:W3CDTF">2019-03-12T09:24:40Z</dcterms:modified>
</cp:coreProperties>
</file>