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s-ES" b="1" dirty="0"/>
              <a:t>bp2304</a:t>
            </a:r>
            <a:r>
              <a:rPr lang="es-ES" dirty="0"/>
              <a:t> Aplikovaná výživa ve sportu</a:t>
            </a:r>
            <a:br>
              <a:rPr lang="es-ES" dirty="0"/>
            </a:br>
            <a:br>
              <a:rPr lang="cs-CZ" dirty="0"/>
            </a:br>
            <a:br>
              <a:rPr lang="cs-CZ" dirty="0"/>
            </a:br>
            <a:r>
              <a:rPr lang="cs-CZ" sz="3200" dirty="0"/>
              <a:t>Jaro 2019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6CF0-C4CB-4812-9120-14A92692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3362928" cy="1260771"/>
          </a:xfrm>
        </p:spPr>
        <p:txBody>
          <a:bodyPr>
            <a:normAutofit fontScale="92500"/>
          </a:bodyPr>
          <a:lstStyle/>
          <a:p>
            <a:r>
              <a:rPr lang="cs-CZ" dirty="0"/>
              <a:t>Mgr. Tomáš Hlinský</a:t>
            </a:r>
          </a:p>
          <a:p>
            <a:r>
              <a:rPr lang="cs-CZ" dirty="0"/>
              <a:t>Katedra podpory zdraví</a:t>
            </a:r>
          </a:p>
          <a:p>
            <a:r>
              <a:rPr lang="cs-CZ"/>
              <a:t>hlinsky.tomas@</a:t>
            </a:r>
            <a:r>
              <a:rPr lang="cs-CZ" dirty="0"/>
              <a:t>mail.muni.cz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8D4FAAB-0F12-4230-A9F5-A16B8A82AB68}"/>
              </a:ext>
            </a:extLst>
          </p:cNvPr>
          <p:cNvSpPr txBox="1">
            <a:spLocks/>
          </p:cNvSpPr>
          <p:nvPr/>
        </p:nvSpPr>
        <p:spPr>
          <a:xfrm>
            <a:off x="5950736" y="3678147"/>
            <a:ext cx="3362928" cy="2252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Konzultační hodiny:</a:t>
            </a:r>
          </a:p>
          <a:p>
            <a:r>
              <a:rPr lang="cs-CZ" dirty="0"/>
              <a:t>Středa 10:00-11:00</a:t>
            </a:r>
          </a:p>
          <a:p>
            <a:r>
              <a:rPr lang="cs-CZ" dirty="0"/>
              <a:t>Pátek po domluvě.</a:t>
            </a:r>
          </a:p>
          <a:p>
            <a:r>
              <a:rPr lang="cs-CZ" dirty="0"/>
              <a:t>Místnost č. 219</a:t>
            </a:r>
          </a:p>
        </p:txBody>
      </p:sp>
    </p:spTree>
    <p:extLst>
      <p:ext uri="{BB962C8B-B14F-4D97-AF65-F5344CB8AC3E}">
        <p14:creationId xmlns:p14="http://schemas.microsoft.com/office/powerpoint/2010/main" val="12933125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79" y="746661"/>
            <a:ext cx="7315200" cy="5318579"/>
          </a:xfrm>
        </p:spPr>
        <p:txBody>
          <a:bodyPr anchor="t">
            <a:normAutofit lnSpcReduction="10000"/>
          </a:bodyPr>
          <a:lstStyle/>
          <a:p>
            <a:r>
              <a:rPr lang="cs-CZ" dirty="0"/>
              <a:t>1. Základní pojmy o výživě. </a:t>
            </a:r>
          </a:p>
          <a:p>
            <a:r>
              <a:rPr lang="cs-CZ" dirty="0"/>
              <a:t>2. Energetická bilance. </a:t>
            </a:r>
          </a:p>
          <a:p>
            <a:r>
              <a:rPr lang="cs-CZ" dirty="0"/>
              <a:t>3. Sacharidy. </a:t>
            </a:r>
          </a:p>
          <a:p>
            <a:r>
              <a:rPr lang="cs-CZ" dirty="0"/>
              <a:t>4. Proteiny. </a:t>
            </a:r>
          </a:p>
          <a:p>
            <a:r>
              <a:rPr lang="cs-CZ" dirty="0"/>
              <a:t>5. Tuky. </a:t>
            </a:r>
          </a:p>
          <a:p>
            <a:r>
              <a:rPr lang="cs-CZ" dirty="0"/>
              <a:t>6. Vitaminy. </a:t>
            </a:r>
          </a:p>
          <a:p>
            <a:r>
              <a:rPr lang="cs-CZ" dirty="0"/>
              <a:t>7. Minerální látky. </a:t>
            </a:r>
          </a:p>
          <a:p>
            <a:r>
              <a:rPr lang="cs-CZ" dirty="0"/>
              <a:t>8. Voda, tekutinová bilance. </a:t>
            </a:r>
          </a:p>
          <a:p>
            <a:r>
              <a:rPr lang="cs-CZ" dirty="0"/>
              <a:t>9. Sportovní výživa. </a:t>
            </a:r>
          </a:p>
          <a:p>
            <a:r>
              <a:rPr lang="cs-CZ" dirty="0"/>
              <a:t>10. Suplementy. </a:t>
            </a:r>
          </a:p>
          <a:p>
            <a:r>
              <a:rPr lang="cs-CZ" dirty="0"/>
              <a:t>11. Výživa před, během a po výkonu. </a:t>
            </a:r>
          </a:p>
          <a:p>
            <a:r>
              <a:rPr lang="cs-CZ" dirty="0"/>
              <a:t>12. Výživa speciálních skupin</a:t>
            </a:r>
          </a:p>
          <a:p>
            <a:r>
              <a:rPr lang="cs-CZ" dirty="0"/>
              <a:t>13. Výživa v silových a vytrvalostních sportech.</a:t>
            </a:r>
          </a:p>
        </p:txBody>
      </p:sp>
    </p:spTree>
    <p:extLst>
      <p:ext uri="{BB962C8B-B14F-4D97-AF65-F5344CB8AC3E}">
        <p14:creationId xmlns:p14="http://schemas.microsoft.com/office/powerpoint/2010/main" val="4459715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Výukové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Teoretické znalosti studenti získají na přednášce. </a:t>
            </a:r>
          </a:p>
          <a:p>
            <a:r>
              <a:rPr lang="cs-CZ" dirty="0"/>
              <a:t>Poznatky aplikují v rámci praktických úkolů na seminářích. </a:t>
            </a:r>
          </a:p>
          <a:p>
            <a:r>
              <a:rPr lang="cs-CZ" dirty="0"/>
              <a:t>Práce s nutričním programem, analýza kazuistik. </a:t>
            </a:r>
          </a:p>
          <a:p>
            <a:r>
              <a:rPr lang="cs-CZ" dirty="0"/>
              <a:t>Práce s odbornými články.</a:t>
            </a:r>
          </a:p>
        </p:txBody>
      </p:sp>
    </p:spTree>
    <p:extLst>
      <p:ext uri="{BB962C8B-B14F-4D97-AF65-F5344CB8AC3E}">
        <p14:creationId xmlns:p14="http://schemas.microsoft.com/office/powerpoint/2010/main" val="3469059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Docházka na seminářích (povoleny </a:t>
            </a:r>
            <a:r>
              <a:rPr lang="cs-CZ" b="1" dirty="0"/>
              <a:t>2 omluvené neúčasti</a:t>
            </a:r>
            <a:r>
              <a:rPr lang="cs-CZ" dirty="0"/>
              <a:t>) – omluvu zaslat do 5ti dnů na email vyučujícího.</a:t>
            </a:r>
          </a:p>
          <a:p>
            <a:r>
              <a:rPr lang="cs-CZ" b="1" dirty="0"/>
              <a:t>4 průběžné testy </a:t>
            </a:r>
            <a:r>
              <a:rPr lang="cs-CZ" dirty="0"/>
              <a:t>na témata z předcházejí výuky </a:t>
            </a:r>
            <a:r>
              <a:rPr lang="cs-CZ" b="1" dirty="0"/>
              <a:t>ve 3., 6., 9. a 12. týdnu výuky</a:t>
            </a:r>
            <a:r>
              <a:rPr lang="cs-CZ" dirty="0"/>
              <a:t> (k postupu ke ZK minimální průměrná úspěšnost ze všech testů - </a:t>
            </a:r>
            <a:r>
              <a:rPr lang="cs-CZ" b="1" dirty="0"/>
              <a:t>75 %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1 náhradní termín </a:t>
            </a:r>
            <a:r>
              <a:rPr lang="cs-CZ" dirty="0"/>
              <a:t>(v případě omluvené neúčasti na některém z průběžných testů) v zápočtovém týdnu (13. týden)</a:t>
            </a:r>
          </a:p>
          <a:p>
            <a:pPr lvl="1"/>
            <a:r>
              <a:rPr lang="cs-CZ" dirty="0"/>
              <a:t>V případě nesplnění požadavků (průměr 75%) možnost </a:t>
            </a:r>
            <a:r>
              <a:rPr lang="cs-CZ" b="1" dirty="0"/>
              <a:t>opravného testu</a:t>
            </a:r>
            <a:r>
              <a:rPr lang="cs-CZ" dirty="0"/>
              <a:t> (13. týden).</a:t>
            </a:r>
          </a:p>
          <a:p>
            <a:r>
              <a:rPr lang="cs-CZ" dirty="0"/>
              <a:t>Plnění zadaných </a:t>
            </a:r>
            <a:r>
              <a:rPr lang="cs-CZ" b="1" dirty="0"/>
              <a:t>domácích cvičení</a:t>
            </a:r>
            <a:r>
              <a:rPr lang="cs-CZ" dirty="0"/>
              <a:t>.</a:t>
            </a:r>
          </a:p>
          <a:p>
            <a:r>
              <a:rPr lang="cs-CZ" b="1" dirty="0"/>
              <a:t>Zkouška ústní </a:t>
            </a:r>
            <a:r>
              <a:rPr lang="cs-CZ" dirty="0"/>
              <a:t>– prověření znalostí z celého semestru – vybrané pojmy</a:t>
            </a:r>
          </a:p>
        </p:txBody>
      </p:sp>
    </p:spTree>
    <p:extLst>
      <p:ext uri="{BB962C8B-B14F-4D97-AF65-F5344CB8AC3E}">
        <p14:creationId xmlns:p14="http://schemas.microsoft.com/office/powerpoint/2010/main" val="11393391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Základní pojmy o výživě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4B5EE-7894-4123-BFAB-D80A7805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 err="1"/>
              <a:t>Nutrienty</a:t>
            </a:r>
            <a:r>
              <a:rPr lang="cs-CZ" dirty="0"/>
              <a:t> = živiny</a:t>
            </a:r>
          </a:p>
          <a:p>
            <a:r>
              <a:rPr lang="cs-CZ" dirty="0"/>
              <a:t>E bilance</a:t>
            </a:r>
          </a:p>
          <a:p>
            <a:pPr lvl="1"/>
            <a:r>
              <a:rPr lang="cs-CZ" dirty="0"/>
              <a:t>Bazální metabolismus</a:t>
            </a:r>
          </a:p>
          <a:p>
            <a:r>
              <a:rPr lang="cs-CZ" dirty="0"/>
              <a:t>WHR</a:t>
            </a:r>
          </a:p>
          <a:p>
            <a:r>
              <a:rPr lang="cs-CZ" dirty="0"/>
              <a:t>BMI</a:t>
            </a:r>
          </a:p>
          <a:p>
            <a:r>
              <a:rPr lang="cs-CZ" dirty="0"/>
              <a:t>24 hodinový </a:t>
            </a:r>
            <a:r>
              <a:rPr lang="cs-CZ" dirty="0" err="1"/>
              <a:t>recall</a:t>
            </a:r>
            <a:endParaRPr lang="cs-CZ" dirty="0"/>
          </a:p>
          <a:p>
            <a:r>
              <a:rPr lang="cs-CZ" dirty="0"/>
              <a:t>Nutriční software</a:t>
            </a:r>
          </a:p>
          <a:p>
            <a:r>
              <a:rPr lang="cs-CZ" dirty="0"/>
              <a:t>Výživová pyramida, </a:t>
            </a:r>
            <a:r>
              <a:rPr lang="cs-CZ" dirty="0" err="1"/>
              <a:t>MyPlate</a:t>
            </a:r>
            <a:r>
              <a:rPr lang="cs-CZ" dirty="0"/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333001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pic>
        <p:nvPicPr>
          <p:cNvPr id="4" name="Obrázek 3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4A0F9D65-5E49-4FD1-BBA4-B07B920C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70" y="1131513"/>
            <a:ext cx="5852465" cy="47873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4998470" y="762181"/>
            <a:ext cx="564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Ministerstva zdravotnictví z roku 2005</a:t>
            </a:r>
          </a:p>
        </p:txBody>
      </p:sp>
    </p:spTree>
    <p:extLst>
      <p:ext uri="{BB962C8B-B14F-4D97-AF65-F5344CB8AC3E}">
        <p14:creationId xmlns:p14="http://schemas.microsoft.com/office/powerpoint/2010/main" val="26160084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5367577" y="754505"/>
            <a:ext cx="49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Fóra zdravé výživy z roku 2013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91AAEA96-147E-4FCF-90FC-EBFC58C1A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35312"/>
              </p:ext>
            </p:extLst>
          </p:nvPr>
        </p:nvGraphicFramePr>
        <p:xfrm>
          <a:off x="5905551" y="118807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51" y="1188075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9424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pic>
        <p:nvPicPr>
          <p:cNvPr id="7" name="Obrázek 6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8A96E379-191F-45F1-A8C7-E6C0C30A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857" y="672346"/>
            <a:ext cx="7885539" cy="55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37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229</TotalTime>
  <Words>295</Words>
  <Application>Microsoft Office PowerPoint</Application>
  <PresentationFormat>Širokoúhlá obrazovka</PresentationFormat>
  <Paragraphs>48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Corbel</vt:lpstr>
      <vt:lpstr>Wingdings 2</vt:lpstr>
      <vt:lpstr>Rámeček</vt:lpstr>
      <vt:lpstr>Acrobat Document</vt:lpstr>
      <vt:lpstr>bp2304 Aplikovaná výživa ve sportu   Jaro 2019</vt:lpstr>
      <vt:lpstr>Osnova</vt:lpstr>
      <vt:lpstr>Výukové metody</vt:lpstr>
      <vt:lpstr>Metody hodnocení</vt:lpstr>
      <vt:lpstr>Základní pojmy o výživě</vt:lpstr>
      <vt:lpstr>Základní pojmy o výživě</vt:lpstr>
      <vt:lpstr>Základní pojmy o výživě</vt:lpstr>
      <vt:lpstr>Základní pojmy o výživě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  Podzim 2017</dc:title>
  <dc:creator>Tomáš Hlinský</dc:creator>
  <cp:lastModifiedBy>Tomáš Hlinský</cp:lastModifiedBy>
  <cp:revision>15</cp:revision>
  <dcterms:created xsi:type="dcterms:W3CDTF">2017-09-24T17:54:15Z</dcterms:created>
  <dcterms:modified xsi:type="dcterms:W3CDTF">2019-02-18T09:53:55Z</dcterms:modified>
</cp:coreProperties>
</file>