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7" r:id="rId5"/>
    <p:sldId id="259" r:id="rId6"/>
    <p:sldId id="28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9E9"/>
    <a:srgbClr val="128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5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652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31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682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789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117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250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48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00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464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94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39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17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6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41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3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E16928-62FF-4C54-90B6-696F5F91D89F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80FCBD5-860C-415A-9E4B-9C88AC21E3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45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5A92FE9-DB05-4D0D-AF5A-BE8664B9F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3D9B26A-5143-49A7-BA98-D871D5BD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26211" y="1"/>
            <a:ext cx="5014912" cy="6857999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68B85E55-A2A1-4682-B891-F201358A9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45EF6EDB-9B5D-49E9-96FA-1AE08BF95E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8338226-D6E2-4EEE-B271-DB4BD096D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878FB48-17B3-4A11-8025-DE0945CD4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150A21C-DD6D-4D3C-9E95-7A3CA263BE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505BF04-104D-4180-A284-42FCD6B04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652AD73-912A-433B-84E0-40A38584B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8190" y="924232"/>
            <a:ext cx="8174971" cy="3285866"/>
          </a:xfrm>
        </p:spPr>
        <p:txBody>
          <a:bodyPr>
            <a:normAutofit/>
          </a:bodyPr>
          <a:lstStyle/>
          <a:p>
            <a:pPr algn="l"/>
            <a:r>
              <a:rPr lang="cs-CZ" sz="6200" dirty="0"/>
              <a:t>Vitaminy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23C7AB-7D71-4678-8913-165D14691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8190" y="4210098"/>
            <a:ext cx="7178070" cy="863348"/>
          </a:xfrm>
        </p:spPr>
        <p:txBody>
          <a:bodyPr>
            <a:normAutofit/>
          </a:bodyPr>
          <a:lstStyle/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29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DC2B4-49C8-479B-82C6-6F0B2A01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D71102-8B4C-48DA-8B41-00FED713C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o nich víme?</a:t>
            </a:r>
          </a:p>
        </p:txBody>
      </p:sp>
    </p:spTree>
    <p:extLst>
      <p:ext uri="{BB962C8B-B14F-4D97-AF65-F5344CB8AC3E}">
        <p14:creationId xmlns:p14="http://schemas.microsoft.com/office/powerpoint/2010/main" val="33118355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62D27-F971-483B-B363-B83D70953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2C15CC-F5A6-4120-8FE6-A02FAA42C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Základní dělení vitaminů:</a:t>
            </a:r>
          </a:p>
          <a:p>
            <a:pPr lvl="1"/>
            <a:r>
              <a:rPr lang="cs-CZ" dirty="0"/>
              <a:t>Rozpustné ve vodě</a:t>
            </a:r>
          </a:p>
          <a:p>
            <a:pPr lvl="2"/>
            <a:r>
              <a:rPr lang="cs-CZ" dirty="0"/>
              <a:t>C a B</a:t>
            </a:r>
          </a:p>
          <a:p>
            <a:pPr lvl="1"/>
            <a:r>
              <a:rPr lang="cs-CZ" dirty="0"/>
              <a:t>Rozpustné v tucích</a:t>
            </a:r>
          </a:p>
          <a:p>
            <a:pPr lvl="2"/>
            <a:r>
              <a:rPr lang="cs-CZ" dirty="0"/>
              <a:t>(z) A, D, E, K</a:t>
            </a:r>
          </a:p>
        </p:txBody>
      </p:sp>
    </p:spTree>
    <p:extLst>
      <p:ext uri="{BB962C8B-B14F-4D97-AF65-F5344CB8AC3E}">
        <p14:creationId xmlns:p14="http://schemas.microsoft.com/office/powerpoint/2010/main" val="66781265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62D27-F971-483B-B363-B83D70953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2C15CC-F5A6-4120-8FE6-A02FAA42C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Hypovitaminóza a Avitaminóza</a:t>
            </a:r>
          </a:p>
          <a:p>
            <a:r>
              <a:rPr lang="cs-CZ" dirty="0"/>
              <a:t>Hypervitaminóza a Otrava vitamíny</a:t>
            </a:r>
          </a:p>
        </p:txBody>
      </p:sp>
    </p:spTree>
    <p:extLst>
      <p:ext uri="{BB962C8B-B14F-4D97-AF65-F5344CB8AC3E}">
        <p14:creationId xmlns:p14="http://schemas.microsoft.com/office/powerpoint/2010/main" val="119327318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8B54E-1F8C-4675-9F4A-1AF6B764C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vitaminů u sportovce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83335A-AD2B-4CA3-9FF0-6E90A3BA2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318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Nesportovec						Sportovec				Výkonnostní sportovec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1CF4700-E3CC-4C5B-BA2E-C79D6DDE7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606800"/>
            <a:ext cx="1524000" cy="1524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E0C07A7-F313-49CF-9D02-52489D928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700" y="3174999"/>
            <a:ext cx="2463800" cy="24638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9CD2589-BABD-40A0-B6B4-13F3D062D6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100" y="3136900"/>
            <a:ext cx="3721100" cy="3721100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295E26F5-2A4E-4D7C-A69A-05F7D3FBC886}"/>
              </a:ext>
            </a:extLst>
          </p:cNvPr>
          <p:cNvCxnSpPr/>
          <p:nvPr/>
        </p:nvCxnSpPr>
        <p:spPr>
          <a:xfrm>
            <a:off x="1484310" y="6139543"/>
            <a:ext cx="7235147" cy="0"/>
          </a:xfrm>
          <a:prstGeom prst="straightConnector1">
            <a:avLst/>
          </a:prstGeom>
          <a:ln w="76200">
            <a:solidFill>
              <a:srgbClr val="1287C3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565A537-7CB6-4C71-8BB4-B57FEF0F0B46}"/>
              </a:ext>
            </a:extLst>
          </p:cNvPr>
          <p:cNvSpPr txBox="1"/>
          <p:nvPr/>
        </p:nvSpPr>
        <p:spPr>
          <a:xfrm>
            <a:off x="2478336" y="5732111"/>
            <a:ext cx="4076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Potřeba vitaminů je u sportovců zvýšená.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A4D7808-CDD4-42A3-B066-F03A00CEC9D3}"/>
              </a:ext>
            </a:extLst>
          </p:cNvPr>
          <p:cNvSpPr txBox="1"/>
          <p:nvPr/>
        </p:nvSpPr>
        <p:spPr>
          <a:xfrm>
            <a:off x="2478336" y="6224566"/>
            <a:ext cx="5692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Správným stravováním lze ale tuto spotřebu bez problému</a:t>
            </a:r>
          </a:p>
          <a:p>
            <a:r>
              <a:rPr lang="cs-CZ" dirty="0"/>
              <a:t>pokrýt.</a:t>
            </a:r>
          </a:p>
        </p:txBody>
      </p:sp>
    </p:spTree>
    <p:extLst>
      <p:ext uri="{BB962C8B-B14F-4D97-AF65-F5344CB8AC3E}">
        <p14:creationId xmlns:p14="http://schemas.microsoft.com/office/powerpoint/2010/main" val="354177834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0CCD2-F10E-481F-866B-43A4AED4A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1" y="211450"/>
            <a:ext cx="10018713" cy="1752599"/>
          </a:xfrm>
        </p:spPr>
        <p:txBody>
          <a:bodyPr anchor="t"/>
          <a:lstStyle/>
          <a:p>
            <a:r>
              <a:rPr lang="cs-CZ" dirty="0"/>
              <a:t>Michael </a:t>
            </a:r>
            <a:r>
              <a:rPr lang="cs-CZ" dirty="0" err="1"/>
              <a:t>Phelps</a:t>
            </a:r>
            <a:br>
              <a:rPr lang="cs-CZ" dirty="0"/>
            </a:br>
            <a:r>
              <a:rPr lang="cs-CZ" sz="1600" dirty="0"/>
              <a:t>Vývoj ve stravování</a:t>
            </a:r>
            <a:endParaRPr lang="cs-CZ" dirty="0"/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93B700AB-1626-406F-8DFF-08C762342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9" y="2694474"/>
            <a:ext cx="5741742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F2933AA-E879-4BB0-85F7-81817C2C084F}"/>
              </a:ext>
            </a:extLst>
          </p:cNvPr>
          <p:cNvSpPr txBox="1"/>
          <p:nvPr/>
        </p:nvSpPr>
        <p:spPr>
          <a:xfrm>
            <a:off x="92979" y="6410812"/>
            <a:ext cx="49840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/>
              <a:t>Zdroj: http://swimindia.in/olympic-legend-michael-phelps-a-peek-into-his-holistic-training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92D56F0-2D8F-450F-8B81-458DBCE22C2D}"/>
              </a:ext>
            </a:extLst>
          </p:cNvPr>
          <p:cNvSpPr txBox="1"/>
          <p:nvPr/>
        </p:nvSpPr>
        <p:spPr>
          <a:xfrm>
            <a:off x="1185179" y="2355920"/>
            <a:ext cx="22709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Před OH v Londýně 2012</a:t>
            </a:r>
          </a:p>
        </p:txBody>
      </p:sp>
      <p:pic>
        <p:nvPicPr>
          <p:cNvPr id="7" name="Zástupný symbol pro obsah 9">
            <a:extLst>
              <a:ext uri="{FF2B5EF4-FFF2-40B4-BE49-F238E27FC236}">
                <a16:creationId xmlns:a16="http://schemas.microsoft.com/office/drawing/2014/main" id="{3B933BC0-5274-4A25-8167-7677EA8CF0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721" y="1910733"/>
            <a:ext cx="6268062" cy="4701046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C0159AB-C62C-4B51-B0A1-C4A2F113436E}"/>
              </a:ext>
            </a:extLst>
          </p:cNvPr>
          <p:cNvSpPr txBox="1"/>
          <p:nvPr/>
        </p:nvSpPr>
        <p:spPr>
          <a:xfrm>
            <a:off x="5834721" y="6599196"/>
            <a:ext cx="48638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/>
              <a:t>Zdroj: http://www.businessinsider.com/michael-phelps-diet-for-the-rio-olympics-2016-8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A10A32A-5729-4476-9ECF-E6F2700E9303}"/>
              </a:ext>
            </a:extLst>
          </p:cNvPr>
          <p:cNvSpPr txBox="1"/>
          <p:nvPr/>
        </p:nvSpPr>
        <p:spPr>
          <a:xfrm>
            <a:off x="5834721" y="1572179"/>
            <a:ext cx="20457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Před OH v Riu 2016</a:t>
            </a:r>
          </a:p>
        </p:txBody>
      </p:sp>
    </p:spTree>
    <p:extLst>
      <p:ext uri="{BB962C8B-B14F-4D97-AF65-F5344CB8AC3E}">
        <p14:creationId xmlns:p14="http://schemas.microsoft.com/office/powerpoint/2010/main" val="1883905434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93</Words>
  <Application>Microsoft Office PowerPoint</Application>
  <PresentationFormat>Širokoúhlá obrazovka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Corbel</vt:lpstr>
      <vt:lpstr>Paralaxa</vt:lpstr>
      <vt:lpstr>Vitaminy</vt:lpstr>
      <vt:lpstr>Vitaminy</vt:lpstr>
      <vt:lpstr>Vitaminy</vt:lpstr>
      <vt:lpstr>Vitaminy</vt:lpstr>
      <vt:lpstr>Potřeba vitaminů u sportovce</vt:lpstr>
      <vt:lpstr>Michael Phelps Vývoj ve stravování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Vitaminy</dc:title>
  <dc:creator>Tomáš Hlinský</dc:creator>
  <cp:lastModifiedBy>Tomáš Hlinský</cp:lastModifiedBy>
  <cp:revision>3</cp:revision>
  <dcterms:created xsi:type="dcterms:W3CDTF">2018-10-22T09:28:20Z</dcterms:created>
  <dcterms:modified xsi:type="dcterms:W3CDTF">2018-10-22T09:49:19Z</dcterms:modified>
</cp:coreProperties>
</file>