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2"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A9940E-0FAD-4D42-811A-0A025928E344}"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98738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A9940E-0FAD-4D42-811A-0A025928E344}"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870814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A9940E-0FAD-4D42-811A-0A025928E344}"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2227329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A9940E-0FAD-4D42-811A-0A025928E344}"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3788544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A9940E-0FAD-4D42-811A-0A025928E344}"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362306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A9940E-0FAD-4D42-811A-0A025928E344}" type="datetimeFigureOut">
              <a:rPr lang="en-GB" smtClean="0"/>
              <a:t>13/03/2019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3278544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A9940E-0FAD-4D42-811A-0A025928E344}" type="datetimeFigureOut">
              <a:rPr lang="en-GB" smtClean="0"/>
              <a:t>13/03/2019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279732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A9940E-0FAD-4D42-811A-0A025928E344}" type="datetimeFigureOut">
              <a:rPr lang="en-GB" smtClean="0"/>
              <a:t>13/03/2019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142491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9940E-0FAD-4D42-811A-0A025928E344}" type="datetimeFigureOut">
              <a:rPr lang="en-GB" smtClean="0"/>
              <a:t>13/03/2019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229842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A9940E-0FAD-4D42-811A-0A025928E344}" type="datetimeFigureOut">
              <a:rPr lang="en-GB" smtClean="0"/>
              <a:t>13/03/2019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337487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A9940E-0FAD-4D42-811A-0A025928E344}" type="datetimeFigureOut">
              <a:rPr lang="en-GB" smtClean="0"/>
              <a:t>13/03/2019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912E5B-8FE5-40AC-9569-A8AB9BC5E5A3}" type="slidenum">
              <a:rPr lang="en-GB" smtClean="0"/>
              <a:t>‹#›</a:t>
            </a:fld>
            <a:endParaRPr lang="en-GB"/>
          </a:p>
        </p:txBody>
      </p:sp>
    </p:spTree>
    <p:extLst>
      <p:ext uri="{BB962C8B-B14F-4D97-AF65-F5344CB8AC3E}">
        <p14:creationId xmlns:p14="http://schemas.microsoft.com/office/powerpoint/2010/main" val="2140355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9940E-0FAD-4D42-811A-0A025928E344}" type="datetimeFigureOut">
              <a:rPr lang="en-GB" smtClean="0"/>
              <a:t>13/03/2019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12E5B-8FE5-40AC-9569-A8AB9BC5E5A3}" type="slidenum">
              <a:rPr lang="en-GB" smtClean="0"/>
              <a:t>‹#›</a:t>
            </a:fld>
            <a:endParaRPr lang="en-GB"/>
          </a:p>
        </p:txBody>
      </p:sp>
    </p:spTree>
    <p:extLst>
      <p:ext uri="{BB962C8B-B14F-4D97-AF65-F5344CB8AC3E}">
        <p14:creationId xmlns:p14="http://schemas.microsoft.com/office/powerpoint/2010/main" val="2719601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w82a1FT5o8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c8_BIamLES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Cr011 6.3</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439431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How to Start a Speech (by Conor Neill)</a:t>
            </a:r>
          </a:p>
          <a:p>
            <a:r>
              <a:rPr lang="en-GB" dirty="0">
                <a:hlinkClick r:id="rId2"/>
              </a:rPr>
              <a:t>https://www.youtube.com/watch?v=w82a1FT5o88</a:t>
            </a:r>
            <a:endParaRPr lang="en-GB" dirty="0"/>
          </a:p>
        </p:txBody>
      </p:sp>
    </p:spTree>
    <p:extLst>
      <p:ext uri="{BB962C8B-B14F-4D97-AF65-F5344CB8AC3E}">
        <p14:creationId xmlns:p14="http://schemas.microsoft.com/office/powerpoint/2010/main" val="1003878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9685"/>
            <a:ext cx="10515600" cy="5697278"/>
          </a:xfrm>
        </p:spPr>
        <p:txBody>
          <a:bodyPr/>
          <a:lstStyle/>
          <a:p>
            <a:r>
              <a:rPr lang="en-GB" dirty="0" smtClean="0">
                <a:solidFill>
                  <a:schemeClr val="accent4"/>
                </a:solidFill>
              </a:rPr>
              <a:t>achieve</a:t>
            </a:r>
            <a:r>
              <a:rPr lang="en-GB" dirty="0" smtClean="0"/>
              <a:t> a goal</a:t>
            </a:r>
          </a:p>
          <a:p>
            <a:r>
              <a:rPr lang="en-GB" dirty="0" smtClean="0">
                <a:solidFill>
                  <a:schemeClr val="accent4"/>
                </a:solidFill>
              </a:rPr>
              <a:t>meet</a:t>
            </a:r>
            <a:r>
              <a:rPr lang="en-GB" dirty="0" smtClean="0"/>
              <a:t> the </a:t>
            </a:r>
            <a:r>
              <a:rPr lang="en-GB" dirty="0" smtClean="0">
                <a:solidFill>
                  <a:schemeClr val="accent4"/>
                </a:solidFill>
              </a:rPr>
              <a:t>requirements/needs</a:t>
            </a:r>
            <a:r>
              <a:rPr lang="en-GB" dirty="0" smtClean="0"/>
              <a:t> of the company/department</a:t>
            </a:r>
            <a:endParaRPr lang="en-GB" dirty="0" smtClean="0"/>
          </a:p>
          <a:p>
            <a:r>
              <a:rPr lang="en-GB" dirty="0" smtClean="0"/>
              <a:t>explore </a:t>
            </a:r>
            <a:r>
              <a:rPr lang="en-GB" dirty="0" smtClean="0"/>
              <a:t>career/study/research </a:t>
            </a:r>
            <a:r>
              <a:rPr lang="en-GB" dirty="0" smtClean="0"/>
              <a:t>options</a:t>
            </a:r>
          </a:p>
          <a:p>
            <a:r>
              <a:rPr lang="en-GB" dirty="0" smtClean="0"/>
              <a:t>be promoted to a position </a:t>
            </a:r>
            <a:r>
              <a:rPr lang="en-GB" dirty="0" smtClean="0"/>
              <a:t>of…</a:t>
            </a:r>
            <a:endParaRPr lang="en-GB" dirty="0" smtClean="0"/>
          </a:p>
          <a:p>
            <a:r>
              <a:rPr lang="en-GB" dirty="0" smtClean="0">
                <a:solidFill>
                  <a:schemeClr val="accent4"/>
                </a:solidFill>
              </a:rPr>
              <a:t>run</a:t>
            </a:r>
            <a:r>
              <a:rPr lang="en-GB" dirty="0" smtClean="0"/>
              <a:t> tests/experiments</a:t>
            </a:r>
            <a:endParaRPr lang="en-GB" dirty="0" smtClean="0"/>
          </a:p>
          <a:p>
            <a:r>
              <a:rPr lang="en-GB" dirty="0">
                <a:solidFill>
                  <a:schemeClr val="accent4"/>
                </a:solidFill>
              </a:rPr>
              <a:t>r</a:t>
            </a:r>
            <a:r>
              <a:rPr lang="en-GB" dirty="0" smtClean="0">
                <a:solidFill>
                  <a:schemeClr val="accent4"/>
                </a:solidFill>
              </a:rPr>
              <a:t>eceived</a:t>
            </a:r>
            <a:r>
              <a:rPr lang="en-GB" dirty="0" smtClean="0"/>
              <a:t> extensive </a:t>
            </a:r>
            <a:r>
              <a:rPr lang="en-GB" dirty="0" smtClean="0">
                <a:solidFill>
                  <a:schemeClr val="accent4"/>
                </a:solidFill>
              </a:rPr>
              <a:t>education</a:t>
            </a:r>
          </a:p>
          <a:p>
            <a:r>
              <a:rPr lang="en-GB" dirty="0" smtClean="0"/>
              <a:t>intensely studied </a:t>
            </a:r>
          </a:p>
          <a:p>
            <a:endParaRPr lang="en-GB" dirty="0"/>
          </a:p>
        </p:txBody>
      </p:sp>
    </p:spTree>
    <p:extLst>
      <p:ext uri="{BB962C8B-B14F-4D97-AF65-F5344CB8AC3E}">
        <p14:creationId xmlns:p14="http://schemas.microsoft.com/office/powerpoint/2010/main" val="3584048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4833"/>
            <a:ext cx="10515600" cy="5922130"/>
          </a:xfrm>
        </p:spPr>
        <p:txBody>
          <a:bodyPr>
            <a:normAutofit/>
          </a:bodyPr>
          <a:lstStyle/>
          <a:p>
            <a:r>
              <a:rPr lang="cs-CZ" dirty="0">
                <a:solidFill>
                  <a:schemeClr val="accent4"/>
                </a:solidFill>
              </a:rPr>
              <a:t>exceptional</a:t>
            </a:r>
            <a:r>
              <a:rPr lang="cs-CZ" dirty="0"/>
              <a:t> communication skills</a:t>
            </a:r>
            <a:endParaRPr lang="en-GB" dirty="0"/>
          </a:p>
          <a:p>
            <a:r>
              <a:rPr lang="en-US" dirty="0" smtClean="0"/>
              <a:t>I would </a:t>
            </a:r>
            <a:r>
              <a:rPr lang="cs-CZ" dirty="0" err="1" smtClean="0"/>
              <a:t>appreciate</a:t>
            </a:r>
            <a:r>
              <a:rPr lang="cs-CZ" dirty="0" smtClean="0"/>
              <a:t> </a:t>
            </a:r>
            <a:r>
              <a:rPr lang="cs-CZ" dirty="0"/>
              <a:t>your consideration of my application</a:t>
            </a:r>
            <a:endParaRPr lang="en-GB" dirty="0"/>
          </a:p>
          <a:p>
            <a:r>
              <a:rPr lang="en-US" dirty="0" smtClean="0"/>
              <a:t>I would </a:t>
            </a:r>
            <a:r>
              <a:rPr lang="cs-CZ" dirty="0" err="1" smtClean="0"/>
              <a:t>appreciate</a:t>
            </a:r>
            <a:r>
              <a:rPr lang="cs-CZ" dirty="0" smtClean="0"/>
              <a:t> </a:t>
            </a:r>
            <a:r>
              <a:rPr lang="cs-CZ" dirty="0"/>
              <a:t>receiving </a:t>
            </a:r>
            <a:r>
              <a:rPr lang="cs-CZ" dirty="0" err="1"/>
              <a:t>information</a:t>
            </a:r>
            <a:r>
              <a:rPr lang="cs-CZ" dirty="0"/>
              <a:t> </a:t>
            </a:r>
            <a:r>
              <a:rPr lang="cs-CZ" dirty="0" err="1" smtClean="0"/>
              <a:t>relat</a:t>
            </a:r>
            <a:r>
              <a:rPr lang="en-US" dirty="0" err="1" smtClean="0"/>
              <a:t>ed</a:t>
            </a:r>
            <a:r>
              <a:rPr lang="cs-CZ" dirty="0" smtClean="0"/>
              <a:t> </a:t>
            </a:r>
            <a:r>
              <a:rPr lang="cs-CZ" dirty="0"/>
              <a:t>to</a:t>
            </a:r>
            <a:endParaRPr lang="en-GB" dirty="0"/>
          </a:p>
          <a:p>
            <a:r>
              <a:rPr lang="en-US" dirty="0" smtClean="0"/>
              <a:t>I </a:t>
            </a:r>
            <a:r>
              <a:rPr lang="en-US" dirty="0" smtClean="0">
                <a:solidFill>
                  <a:schemeClr val="accent4"/>
                </a:solidFill>
              </a:rPr>
              <a:t>am </a:t>
            </a:r>
            <a:r>
              <a:rPr lang="cs-CZ" dirty="0" err="1" smtClean="0">
                <a:solidFill>
                  <a:schemeClr val="accent4"/>
                </a:solidFill>
              </a:rPr>
              <a:t>equipped</a:t>
            </a:r>
            <a:r>
              <a:rPr lang="cs-CZ" dirty="0" smtClean="0">
                <a:solidFill>
                  <a:schemeClr val="accent4"/>
                </a:solidFill>
              </a:rPr>
              <a:t> </a:t>
            </a:r>
            <a:r>
              <a:rPr lang="cs-CZ" dirty="0">
                <a:solidFill>
                  <a:schemeClr val="accent4"/>
                </a:solidFill>
              </a:rPr>
              <a:t>with </a:t>
            </a:r>
            <a:r>
              <a:rPr lang="cs-CZ" dirty="0">
                <a:solidFill>
                  <a:schemeClr val="accent2"/>
                </a:solidFill>
              </a:rPr>
              <a:t>solid</a:t>
            </a:r>
            <a:r>
              <a:rPr lang="cs-CZ" dirty="0"/>
              <a:t> educational preparation/valuable experience supportive of my qualification for a career in</a:t>
            </a:r>
            <a:endParaRPr lang="en-GB" dirty="0"/>
          </a:p>
          <a:p>
            <a:r>
              <a:rPr lang="cs-CZ" dirty="0">
                <a:solidFill>
                  <a:schemeClr val="accent4"/>
                </a:solidFill>
              </a:rPr>
              <a:t>make</a:t>
            </a:r>
            <a:r>
              <a:rPr lang="cs-CZ" dirty="0"/>
              <a:t> a positive </a:t>
            </a:r>
            <a:r>
              <a:rPr lang="cs-CZ" dirty="0">
                <a:solidFill>
                  <a:schemeClr val="accent4"/>
                </a:solidFill>
              </a:rPr>
              <a:t>contribution to </a:t>
            </a:r>
            <a:r>
              <a:rPr lang="cs-CZ" dirty="0"/>
              <a:t>a </a:t>
            </a:r>
            <a:r>
              <a:rPr lang="cs-CZ" dirty="0" err="1" smtClean="0"/>
              <a:t>position</a:t>
            </a:r>
            <a:r>
              <a:rPr lang="en-US" dirty="0" smtClean="0"/>
              <a:t>/company/university</a:t>
            </a:r>
            <a:endParaRPr lang="en-GB" dirty="0"/>
          </a:p>
          <a:p>
            <a:r>
              <a:rPr lang="cs-CZ" dirty="0"/>
              <a:t>considerable amount of </a:t>
            </a:r>
            <a:r>
              <a:rPr lang="cs-CZ" dirty="0" err="1">
                <a:solidFill>
                  <a:schemeClr val="accent4"/>
                </a:solidFill>
              </a:rPr>
              <a:t>confidence</a:t>
            </a:r>
            <a:r>
              <a:rPr lang="cs-CZ" dirty="0">
                <a:solidFill>
                  <a:schemeClr val="accent4"/>
                </a:solidFill>
              </a:rPr>
              <a:t> </a:t>
            </a:r>
            <a:r>
              <a:rPr lang="cs-CZ" dirty="0" smtClean="0">
                <a:solidFill>
                  <a:schemeClr val="accent4"/>
                </a:solidFill>
              </a:rPr>
              <a:t>in</a:t>
            </a:r>
            <a:r>
              <a:rPr lang="en-US" dirty="0" smtClean="0">
                <a:solidFill>
                  <a:schemeClr val="accent4"/>
                </a:solidFill>
              </a:rPr>
              <a:t> </a:t>
            </a:r>
            <a:r>
              <a:rPr lang="en-US" dirty="0" smtClean="0"/>
              <a:t>my skills</a:t>
            </a:r>
            <a:endParaRPr lang="en-GB" dirty="0"/>
          </a:p>
          <a:p>
            <a:r>
              <a:rPr lang="en-US" dirty="0" smtClean="0"/>
              <a:t>This job opportunity is an </a:t>
            </a:r>
            <a:r>
              <a:rPr lang="cs-CZ" dirty="0" err="1" smtClean="0"/>
              <a:t>attractive</a:t>
            </a:r>
            <a:r>
              <a:rPr lang="cs-CZ" dirty="0" smtClean="0"/>
              <a:t> </a:t>
            </a:r>
            <a:r>
              <a:rPr lang="cs-CZ" dirty="0" err="1" smtClean="0"/>
              <a:t>challenge</a:t>
            </a:r>
            <a:r>
              <a:rPr lang="en-US" dirty="0" smtClean="0"/>
              <a:t> to me…</a:t>
            </a:r>
            <a:endParaRPr lang="en-GB" dirty="0"/>
          </a:p>
          <a:p>
            <a:r>
              <a:rPr lang="cs-CZ" dirty="0" err="1" smtClean="0">
                <a:solidFill>
                  <a:schemeClr val="accent4"/>
                </a:solidFill>
              </a:rPr>
              <a:t>Seek</a:t>
            </a:r>
            <a:r>
              <a:rPr lang="en-US" dirty="0" smtClean="0">
                <a:solidFill>
                  <a:schemeClr val="accent4"/>
                </a:solidFill>
              </a:rPr>
              <a:t>/look for</a:t>
            </a:r>
            <a:r>
              <a:rPr lang="cs-CZ" dirty="0" smtClean="0"/>
              <a:t> </a:t>
            </a:r>
            <a:r>
              <a:rPr lang="cs-CZ" dirty="0"/>
              <a:t>an opportunity</a:t>
            </a:r>
            <a:endParaRPr lang="en-GB" dirty="0"/>
          </a:p>
          <a:p>
            <a:r>
              <a:rPr lang="cs-CZ" dirty="0"/>
              <a:t>discuss one's </a:t>
            </a:r>
            <a:r>
              <a:rPr lang="cs-CZ" dirty="0" err="1"/>
              <a:t>qualifications</a:t>
            </a:r>
            <a:r>
              <a:rPr lang="cs-CZ" dirty="0" smtClean="0"/>
              <a:t>/</a:t>
            </a:r>
            <a:r>
              <a:rPr lang="en-US" dirty="0" smtClean="0"/>
              <a:t> </a:t>
            </a:r>
            <a:r>
              <a:rPr lang="cs-CZ" dirty="0" err="1" smtClean="0">
                <a:solidFill>
                  <a:schemeClr val="accent4"/>
                </a:solidFill>
              </a:rPr>
              <a:t>mutually</a:t>
            </a:r>
            <a:r>
              <a:rPr lang="cs-CZ" dirty="0" smtClean="0">
                <a:solidFill>
                  <a:schemeClr val="accent4"/>
                </a:solidFill>
              </a:rPr>
              <a:t> </a:t>
            </a:r>
            <a:r>
              <a:rPr lang="cs-CZ" dirty="0" err="1" smtClean="0">
                <a:solidFill>
                  <a:schemeClr val="accent4"/>
                </a:solidFill>
              </a:rPr>
              <a:t>beneficial</a:t>
            </a:r>
            <a:r>
              <a:rPr lang="en-US" dirty="0">
                <a:solidFill>
                  <a:schemeClr val="accent4"/>
                </a:solidFill>
              </a:rPr>
              <a:t> </a:t>
            </a:r>
            <a:r>
              <a:rPr lang="cs-CZ" dirty="0" err="1" smtClean="0"/>
              <a:t>possibilities</a:t>
            </a:r>
            <a:r>
              <a:rPr lang="cs-CZ" dirty="0" smtClean="0"/>
              <a:t> </a:t>
            </a:r>
            <a:endParaRPr lang="en-GB" dirty="0"/>
          </a:p>
          <a:p>
            <a:endParaRPr lang="en-GB" dirty="0"/>
          </a:p>
        </p:txBody>
      </p:sp>
    </p:spTree>
    <p:extLst>
      <p:ext uri="{BB962C8B-B14F-4D97-AF65-F5344CB8AC3E}">
        <p14:creationId xmlns:p14="http://schemas.microsoft.com/office/powerpoint/2010/main" val="2986574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7271"/>
            <a:ext cx="10515600" cy="706294"/>
          </a:xfrm>
        </p:spPr>
        <p:txBody>
          <a:bodyPr/>
          <a:lstStyle/>
          <a:p>
            <a:r>
              <a:rPr lang="en-US" dirty="0" smtClean="0"/>
              <a:t>Sample letter 3</a:t>
            </a:r>
            <a:endParaRPr lang="en-GB" dirty="0"/>
          </a:p>
        </p:txBody>
      </p:sp>
      <p:sp>
        <p:nvSpPr>
          <p:cNvPr id="3" name="Content Placeholder 2"/>
          <p:cNvSpPr>
            <a:spLocks noGrp="1"/>
          </p:cNvSpPr>
          <p:nvPr>
            <p:ph idx="1"/>
          </p:nvPr>
        </p:nvSpPr>
        <p:spPr>
          <a:xfrm>
            <a:off x="277091" y="803564"/>
            <a:ext cx="11720945" cy="5902035"/>
          </a:xfrm>
        </p:spPr>
        <p:txBody>
          <a:bodyPr>
            <a:normAutofit fontScale="92500" lnSpcReduction="20000"/>
          </a:bodyPr>
          <a:lstStyle/>
          <a:p>
            <a:r>
              <a:rPr lang="en-US" dirty="0"/>
              <a:t>Dear [],</a:t>
            </a:r>
            <a:endParaRPr lang="en-GB" dirty="0"/>
          </a:p>
          <a:p>
            <a:r>
              <a:rPr lang="en-US" dirty="0"/>
              <a:t>I am excited to write to you regarding the open </a:t>
            </a:r>
            <a:r>
              <a:rPr lang="en-US" dirty="0" smtClean="0"/>
              <a:t>position of the team/association manager at [Chinese Super League]. </a:t>
            </a:r>
            <a:r>
              <a:rPr lang="en-US" dirty="0"/>
              <a:t>I saw your job posting on </a:t>
            </a:r>
            <a:r>
              <a:rPr lang="en-US" dirty="0" smtClean="0"/>
              <a:t>your official w</a:t>
            </a:r>
            <a:r>
              <a:rPr lang="en-US" dirty="0" smtClean="0"/>
              <a:t>ebsite, </a:t>
            </a:r>
            <a:r>
              <a:rPr lang="en-US" dirty="0"/>
              <a:t>and I noticed that </a:t>
            </a:r>
            <a:r>
              <a:rPr lang="en-US" b="1" dirty="0"/>
              <a:t>1 </a:t>
            </a:r>
            <a:r>
              <a:rPr lang="en-US" b="1" dirty="0" smtClean="0"/>
              <a:t>the job requirements match my career </a:t>
            </a:r>
            <a:r>
              <a:rPr lang="en-US" dirty="0" smtClean="0"/>
              <a:t>history/my career history </a:t>
            </a:r>
            <a:r>
              <a:rPr lang="en-US" dirty="0" smtClean="0">
                <a:solidFill>
                  <a:schemeClr val="accent4"/>
                </a:solidFill>
              </a:rPr>
              <a:t>meets</a:t>
            </a:r>
            <a:r>
              <a:rPr lang="en-US" dirty="0" smtClean="0"/>
              <a:t> the job </a:t>
            </a:r>
            <a:r>
              <a:rPr lang="en-US" dirty="0" smtClean="0">
                <a:solidFill>
                  <a:schemeClr val="accent4"/>
                </a:solidFill>
              </a:rPr>
              <a:t>requirements</a:t>
            </a:r>
            <a:r>
              <a:rPr lang="en-US" dirty="0" smtClean="0"/>
              <a:t> </a:t>
            </a:r>
            <a:r>
              <a:rPr lang="en-US" dirty="0"/>
              <a:t>perfectly. I have over 10 years of experience </a:t>
            </a:r>
            <a:r>
              <a:rPr lang="en-US" dirty="0">
                <a:solidFill>
                  <a:schemeClr val="accent4"/>
                </a:solidFill>
              </a:rPr>
              <a:t>as</a:t>
            </a:r>
            <a:r>
              <a:rPr lang="en-US" dirty="0"/>
              <a:t> a </a:t>
            </a:r>
            <a:r>
              <a:rPr lang="en-US" dirty="0">
                <a:solidFill>
                  <a:schemeClr val="accent2"/>
                </a:solidFill>
              </a:rPr>
              <a:t>competent, diligent, and reliable </a:t>
            </a:r>
            <a:r>
              <a:rPr lang="en-US" dirty="0" smtClean="0"/>
              <a:t>referee/team manager/managerial assistant</a:t>
            </a:r>
            <a:r>
              <a:rPr lang="en-US" dirty="0" smtClean="0"/>
              <a:t>. </a:t>
            </a:r>
            <a:r>
              <a:rPr lang="en-US" dirty="0"/>
              <a:t>I</a:t>
            </a:r>
            <a:r>
              <a:rPr lang="en-US" b="1" dirty="0"/>
              <a:t> 2 </a:t>
            </a:r>
            <a:r>
              <a:rPr lang="en-US" b="1" dirty="0" smtClean="0"/>
              <a:t>have been </a:t>
            </a:r>
            <a:r>
              <a:rPr lang="en-US" dirty="0"/>
              <a:t>consistently </a:t>
            </a:r>
            <a:r>
              <a:rPr lang="en-US" u="sng" dirty="0"/>
              <a:t>providing</a:t>
            </a:r>
            <a:r>
              <a:rPr lang="en-US" dirty="0"/>
              <a:t> </a:t>
            </a:r>
            <a:r>
              <a:rPr lang="en-US" dirty="0" smtClean="0">
                <a:solidFill>
                  <a:schemeClr val="accent4"/>
                </a:solidFill>
              </a:rPr>
              <a:t>personalize</a:t>
            </a:r>
            <a:r>
              <a:rPr lang="en-US" u="sng" dirty="0" smtClean="0">
                <a:solidFill>
                  <a:schemeClr val="accent4"/>
                </a:solidFill>
              </a:rPr>
              <a:t>d</a:t>
            </a:r>
            <a:r>
              <a:rPr lang="en-US" dirty="0" smtClean="0">
                <a:solidFill>
                  <a:schemeClr val="accent4"/>
                </a:solidFill>
              </a:rPr>
              <a:t>/customize</a:t>
            </a:r>
            <a:r>
              <a:rPr lang="en-US" u="sng" dirty="0" smtClean="0">
                <a:solidFill>
                  <a:schemeClr val="accent4"/>
                </a:solidFill>
              </a:rPr>
              <a:t>d</a:t>
            </a:r>
            <a:r>
              <a:rPr lang="en-US" dirty="0" smtClean="0">
                <a:solidFill>
                  <a:schemeClr val="accent4"/>
                </a:solidFill>
              </a:rPr>
              <a:t>/individualize</a:t>
            </a:r>
            <a:r>
              <a:rPr lang="en-US" u="sng" dirty="0" smtClean="0">
                <a:solidFill>
                  <a:schemeClr val="accent4"/>
                </a:solidFill>
              </a:rPr>
              <a:t>d</a:t>
            </a:r>
            <a:r>
              <a:rPr lang="en-US" dirty="0" smtClean="0">
                <a:solidFill>
                  <a:schemeClr val="accent4"/>
                </a:solidFill>
              </a:rPr>
              <a:t> </a:t>
            </a:r>
            <a:r>
              <a:rPr lang="en-US" u="sng" dirty="0">
                <a:solidFill>
                  <a:schemeClr val="accent4"/>
                </a:solidFill>
              </a:rPr>
              <a:t>service</a:t>
            </a:r>
            <a:r>
              <a:rPr lang="en-US" dirty="0"/>
              <a:t>, </a:t>
            </a:r>
            <a:r>
              <a:rPr lang="en-US" dirty="0">
                <a:solidFill>
                  <a:schemeClr val="accent5"/>
                </a:solidFill>
              </a:rPr>
              <a:t>minimizing</a:t>
            </a:r>
            <a:r>
              <a:rPr lang="en-US" dirty="0"/>
              <a:t> administrative errors, and maintaining an efficient </a:t>
            </a:r>
            <a:r>
              <a:rPr lang="en-US" dirty="0" smtClean="0"/>
              <a:t>team</a:t>
            </a:r>
            <a:r>
              <a:rPr lang="en-US" dirty="0" smtClean="0"/>
              <a:t>.</a:t>
            </a:r>
            <a:endParaRPr lang="en-GB" dirty="0"/>
          </a:p>
          <a:p>
            <a:r>
              <a:rPr lang="en-US" b="1" dirty="0" smtClean="0"/>
              <a:t>3 My career highlights include: </a:t>
            </a:r>
            <a:endParaRPr lang="en-GB" dirty="0"/>
          </a:p>
          <a:p>
            <a:pPr lvl="0"/>
            <a:r>
              <a:rPr lang="en-US" dirty="0">
                <a:solidFill>
                  <a:schemeClr val="accent4"/>
                </a:solidFill>
              </a:rPr>
              <a:t>Increas</a:t>
            </a:r>
            <a:r>
              <a:rPr lang="en-US" dirty="0"/>
              <a:t>ing sales </a:t>
            </a:r>
            <a:r>
              <a:rPr lang="en-US" dirty="0">
                <a:solidFill>
                  <a:schemeClr val="accent4"/>
                </a:solidFill>
              </a:rPr>
              <a:t>by</a:t>
            </a:r>
            <a:r>
              <a:rPr lang="en-US" dirty="0"/>
              <a:t> </a:t>
            </a:r>
            <a:r>
              <a:rPr lang="en-US" dirty="0">
                <a:solidFill>
                  <a:schemeClr val="accent6"/>
                </a:solidFill>
              </a:rPr>
              <a:t>$3,000 </a:t>
            </a:r>
            <a:r>
              <a:rPr lang="en-US" dirty="0" smtClean="0">
                <a:solidFill>
                  <a:schemeClr val="accent6"/>
                </a:solidFill>
              </a:rPr>
              <a:t>USD </a:t>
            </a:r>
            <a:r>
              <a:rPr lang="en-US" dirty="0" smtClean="0">
                <a:solidFill>
                  <a:schemeClr val="accent4"/>
                </a:solidFill>
              </a:rPr>
              <a:t>(amount) </a:t>
            </a:r>
            <a:r>
              <a:rPr lang="en-US" dirty="0"/>
              <a:t>per month by </a:t>
            </a:r>
            <a:r>
              <a:rPr lang="en-US" dirty="0" smtClean="0">
                <a:solidFill>
                  <a:schemeClr val="accent1"/>
                </a:solidFill>
              </a:rPr>
              <a:t>spearheading</a:t>
            </a:r>
            <a:r>
              <a:rPr lang="en-US" dirty="0" smtClean="0"/>
              <a:t>/</a:t>
            </a:r>
            <a:r>
              <a:rPr lang="en-US" dirty="0" smtClean="0"/>
              <a:t>start</a:t>
            </a:r>
            <a:r>
              <a:rPr lang="en-US" dirty="0" smtClean="0"/>
              <a:t>ing </a:t>
            </a:r>
            <a:r>
              <a:rPr lang="en-US" dirty="0"/>
              <a:t>new customer service initiatives designed to </a:t>
            </a:r>
            <a:r>
              <a:rPr lang="en-US" dirty="0" smtClean="0">
                <a:solidFill>
                  <a:schemeClr val="accent2"/>
                </a:solidFill>
              </a:rPr>
              <a:t>personalize/customize/individualize</a:t>
            </a:r>
            <a:r>
              <a:rPr lang="en-US" dirty="0" smtClean="0"/>
              <a:t> </a:t>
            </a:r>
            <a:r>
              <a:rPr lang="en-US" dirty="0"/>
              <a:t>our </a:t>
            </a:r>
            <a:r>
              <a:rPr lang="en-US" dirty="0">
                <a:solidFill>
                  <a:schemeClr val="accent2"/>
                </a:solidFill>
              </a:rPr>
              <a:t>service</a:t>
            </a:r>
            <a:r>
              <a:rPr lang="en-US" dirty="0"/>
              <a:t> and educate our customers</a:t>
            </a:r>
            <a:endParaRPr lang="en-GB" dirty="0" smtClean="0">
              <a:effectLst/>
            </a:endParaRPr>
          </a:p>
          <a:p>
            <a:pPr lvl="0"/>
            <a:r>
              <a:rPr lang="en-US" dirty="0"/>
              <a:t>Eliminating a paper-only tracking </a:t>
            </a:r>
            <a:r>
              <a:rPr lang="en-US" dirty="0" smtClean="0"/>
              <a:t>system/Creating an online (paperless) tracking system, </a:t>
            </a:r>
            <a:r>
              <a:rPr lang="en-US" dirty="0">
                <a:solidFill>
                  <a:schemeClr val="accent1"/>
                </a:solidFill>
              </a:rPr>
              <a:t>automat</a:t>
            </a:r>
            <a:r>
              <a:rPr lang="en-US" dirty="0"/>
              <a:t>ing </a:t>
            </a:r>
            <a:r>
              <a:rPr lang="en-US" dirty="0" smtClean="0">
                <a:solidFill>
                  <a:schemeClr val="accent1"/>
                </a:solidFill>
              </a:rPr>
              <a:t>(&lt;&lt; automate</a:t>
            </a:r>
            <a:r>
              <a:rPr lang="en-US" dirty="0" smtClean="0"/>
              <a:t>) data </a:t>
            </a:r>
            <a:r>
              <a:rPr lang="en-US" dirty="0"/>
              <a:t>management that </a:t>
            </a:r>
            <a:r>
              <a:rPr lang="en-US" dirty="0">
                <a:solidFill>
                  <a:schemeClr val="accent1"/>
                </a:solidFill>
              </a:rPr>
              <a:t>saved</a:t>
            </a:r>
            <a:r>
              <a:rPr lang="en-US" dirty="0"/>
              <a:t> </a:t>
            </a:r>
            <a:r>
              <a:rPr lang="en-US" dirty="0">
                <a:solidFill>
                  <a:schemeClr val="accent6"/>
                </a:solidFill>
              </a:rPr>
              <a:t>15</a:t>
            </a:r>
            <a:r>
              <a:rPr lang="en-US" dirty="0"/>
              <a:t> hours of manual data recording per week</a:t>
            </a:r>
            <a:endParaRPr lang="en-GB" dirty="0" smtClean="0">
              <a:effectLst/>
            </a:endParaRPr>
          </a:p>
          <a:p>
            <a:pPr lvl="0"/>
            <a:r>
              <a:rPr lang="en-US" dirty="0"/>
              <a:t>Recruiting and training </a:t>
            </a:r>
            <a:r>
              <a:rPr lang="en-US" dirty="0">
                <a:solidFill>
                  <a:schemeClr val="accent6"/>
                </a:solidFill>
              </a:rPr>
              <a:t>3</a:t>
            </a:r>
            <a:r>
              <a:rPr lang="en-US" dirty="0"/>
              <a:t> </a:t>
            </a:r>
            <a:r>
              <a:rPr lang="en-US" dirty="0" smtClean="0"/>
              <a:t>assistant</a:t>
            </a:r>
            <a:r>
              <a:rPr lang="en-US" dirty="0" smtClean="0"/>
              <a:t>s </a:t>
            </a:r>
            <a:r>
              <a:rPr lang="en-US" dirty="0"/>
              <a:t>in all aspects of managing the </a:t>
            </a:r>
            <a:r>
              <a:rPr lang="en-US" dirty="0" smtClean="0"/>
              <a:t>mobility of a sports team.</a:t>
            </a:r>
            <a:endParaRPr lang="en-GB" dirty="0" smtClean="0">
              <a:effectLst/>
            </a:endParaRPr>
          </a:p>
        </p:txBody>
      </p:sp>
    </p:spTree>
    <p:extLst>
      <p:ext uri="{BB962C8B-B14F-4D97-AF65-F5344CB8AC3E}">
        <p14:creationId xmlns:p14="http://schemas.microsoft.com/office/powerpoint/2010/main" val="382784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2509"/>
            <a:ext cx="10515600" cy="5844454"/>
          </a:xfrm>
        </p:spPr>
        <p:txBody>
          <a:bodyPr>
            <a:normAutofit fontScale="92500"/>
          </a:bodyPr>
          <a:lstStyle/>
          <a:p>
            <a:r>
              <a:rPr lang="en-US" dirty="0" smtClean="0"/>
              <a:t>In my current role at </a:t>
            </a:r>
            <a:r>
              <a:rPr lang="en-US" dirty="0" smtClean="0"/>
              <a:t>Beijing Not-so-Super League</a:t>
            </a:r>
            <a:r>
              <a:rPr lang="en-US" dirty="0" smtClean="0"/>
              <a:t>, </a:t>
            </a:r>
            <a:r>
              <a:rPr lang="en-US" dirty="0" smtClean="0"/>
              <a:t>I was personally </a:t>
            </a:r>
            <a:r>
              <a:rPr lang="en-US" dirty="0"/>
              <a:t>sought out (&lt;&lt; </a:t>
            </a:r>
            <a:r>
              <a:rPr lang="en-US" dirty="0" smtClean="0"/>
              <a:t>seek out) by </a:t>
            </a:r>
            <a:r>
              <a:rPr lang="en-US" dirty="0" smtClean="0"/>
              <a:t>the corporation to provide advice and strategy to struggl</a:t>
            </a:r>
            <a:r>
              <a:rPr lang="en-US" u="sng" dirty="0" smtClean="0"/>
              <a:t>ing</a:t>
            </a:r>
            <a:r>
              <a:rPr lang="en-US" dirty="0" smtClean="0"/>
              <a:t> </a:t>
            </a:r>
            <a:r>
              <a:rPr lang="en-US" dirty="0" smtClean="0"/>
              <a:t>team</a:t>
            </a:r>
            <a:r>
              <a:rPr lang="en-US" dirty="0" smtClean="0"/>
              <a:t>s</a:t>
            </a:r>
            <a:r>
              <a:rPr lang="en-US" dirty="0" smtClean="0"/>
              <a:t>. My consulting efforts have </a:t>
            </a:r>
            <a:r>
              <a:rPr lang="en-US" dirty="0" smtClean="0">
                <a:solidFill>
                  <a:schemeClr val="accent4"/>
                </a:solidFill>
              </a:rPr>
              <a:t>resulted </a:t>
            </a:r>
            <a:r>
              <a:rPr lang="en-US" dirty="0" smtClean="0">
                <a:solidFill>
                  <a:schemeClr val="accent4"/>
                </a:solidFill>
              </a:rPr>
              <a:t>in/caused/brought about </a:t>
            </a:r>
            <a:r>
              <a:rPr lang="en-US" dirty="0" smtClean="0"/>
              <a:t>a </a:t>
            </a:r>
            <a:r>
              <a:rPr lang="en-US" dirty="0" smtClean="0">
                <a:solidFill>
                  <a:schemeClr val="accent2"/>
                </a:solidFill>
              </a:rPr>
              <a:t>significant </a:t>
            </a:r>
            <a:r>
              <a:rPr lang="en-US" u="sng" dirty="0" smtClean="0">
                <a:solidFill>
                  <a:schemeClr val="accent2"/>
                </a:solidFill>
              </a:rPr>
              <a:t>increase </a:t>
            </a:r>
            <a:r>
              <a:rPr lang="en-US" u="sng" dirty="0" smtClean="0"/>
              <a:t>in (+ NOUN) </a:t>
            </a:r>
            <a:r>
              <a:rPr lang="en-US" dirty="0" smtClean="0"/>
              <a:t>competitive</a:t>
            </a:r>
            <a:r>
              <a:rPr lang="en-US" u="sng" dirty="0" smtClean="0"/>
              <a:t>ness</a:t>
            </a:r>
            <a:r>
              <a:rPr lang="en-US" dirty="0" smtClean="0"/>
              <a:t> amongst other </a:t>
            </a:r>
            <a:r>
              <a:rPr lang="en-US" dirty="0" smtClean="0"/>
              <a:t>football associations in saturate</a:t>
            </a:r>
            <a:r>
              <a:rPr lang="en-US" u="sng" dirty="0" smtClean="0"/>
              <a:t>d</a:t>
            </a:r>
            <a:r>
              <a:rPr lang="en-US" dirty="0" smtClean="0"/>
              <a:t> </a:t>
            </a:r>
            <a:r>
              <a:rPr lang="en-US" dirty="0" smtClean="0"/>
              <a:t>markets. </a:t>
            </a:r>
            <a:r>
              <a:rPr lang="en-US" b="1" dirty="0" smtClean="0"/>
              <a:t>4 I </a:t>
            </a:r>
            <a:r>
              <a:rPr lang="en-US" b="1" dirty="0" smtClean="0"/>
              <a:t>would like to/would love to/I am willing to/I would be willing to/I would be (more than) happy to</a:t>
            </a:r>
            <a:r>
              <a:rPr lang="en-US" b="1" dirty="0" smtClean="0"/>
              <a:t> </a:t>
            </a:r>
            <a:r>
              <a:rPr lang="en-US" dirty="0" smtClean="0"/>
              <a:t>provide this level of expertise to your </a:t>
            </a:r>
            <a:r>
              <a:rPr lang="en-US" dirty="0" smtClean="0"/>
              <a:t>team, </a:t>
            </a:r>
            <a:r>
              <a:rPr lang="en-US" dirty="0" smtClean="0"/>
              <a:t>and help you </a:t>
            </a:r>
            <a:r>
              <a:rPr lang="en-US" b="1" dirty="0" smtClean="0"/>
              <a:t>5</a:t>
            </a:r>
            <a:r>
              <a:rPr lang="en-US" b="1" dirty="0"/>
              <a:t> </a:t>
            </a:r>
            <a:r>
              <a:rPr lang="en-US" b="1" dirty="0" smtClean="0">
                <a:solidFill>
                  <a:schemeClr val="accent4"/>
                </a:solidFill>
              </a:rPr>
              <a:t>achieve</a:t>
            </a:r>
            <a:r>
              <a:rPr lang="en-US" b="1" dirty="0" smtClean="0"/>
              <a:t> your financial/career </a:t>
            </a:r>
            <a:r>
              <a:rPr lang="en-US" b="1" dirty="0" smtClean="0">
                <a:solidFill>
                  <a:schemeClr val="accent4"/>
                </a:solidFill>
              </a:rPr>
              <a:t>goal</a:t>
            </a:r>
            <a:r>
              <a:rPr lang="en-US" dirty="0" smtClean="0"/>
              <a:t>. </a:t>
            </a:r>
            <a:endParaRPr lang="en-GB" dirty="0" smtClean="0"/>
          </a:p>
          <a:p>
            <a:r>
              <a:rPr lang="en-US" dirty="0" smtClean="0"/>
              <a:t>With my 10 years of experience as a </a:t>
            </a:r>
            <a:r>
              <a:rPr lang="en-US" dirty="0" smtClean="0"/>
              <a:t>managerial assistant in a football team</a:t>
            </a:r>
            <a:r>
              <a:rPr lang="en-US" dirty="0" smtClean="0"/>
              <a:t>, </a:t>
            </a:r>
            <a:r>
              <a:rPr lang="en-US" dirty="0" smtClean="0"/>
              <a:t>I </a:t>
            </a:r>
            <a:r>
              <a:rPr lang="en-US" dirty="0" smtClean="0">
                <a:solidFill>
                  <a:schemeClr val="accent4"/>
                </a:solidFill>
              </a:rPr>
              <a:t>firmly believe </a:t>
            </a:r>
            <a:r>
              <a:rPr lang="en-US" dirty="0" smtClean="0"/>
              <a:t>that I am </a:t>
            </a:r>
            <a:r>
              <a:rPr lang="en-US" b="1" dirty="0" smtClean="0"/>
              <a:t>6 </a:t>
            </a:r>
            <a:r>
              <a:rPr lang="en-US" b="1" dirty="0" smtClean="0"/>
              <a:t>qualified for/a fit for/a perfect candidate for </a:t>
            </a:r>
            <a:r>
              <a:rPr lang="en-US" dirty="0" smtClean="0"/>
              <a:t>this position. </a:t>
            </a:r>
            <a:r>
              <a:rPr lang="en-US" dirty="0" smtClean="0">
                <a:solidFill>
                  <a:schemeClr val="accent4"/>
                </a:solidFill>
              </a:rPr>
              <a:t>I look forward </a:t>
            </a:r>
            <a:r>
              <a:rPr lang="en-US" dirty="0" smtClean="0">
                <a:solidFill>
                  <a:schemeClr val="accent4"/>
                </a:solidFill>
              </a:rPr>
              <a:t>to (+ NOUN/V-ING) </a:t>
            </a:r>
            <a:r>
              <a:rPr lang="en-US" dirty="0" smtClean="0"/>
              <a:t>speak</a:t>
            </a:r>
            <a:r>
              <a:rPr lang="en-US" dirty="0" smtClean="0">
                <a:solidFill>
                  <a:schemeClr val="accent4"/>
                </a:solidFill>
              </a:rPr>
              <a:t>ing</a:t>
            </a:r>
            <a:r>
              <a:rPr lang="en-US" dirty="0" smtClean="0"/>
              <a:t> with you in </a:t>
            </a:r>
            <a:r>
              <a:rPr lang="en-US" dirty="0" smtClean="0"/>
              <a:t>person/personally. </a:t>
            </a:r>
            <a:r>
              <a:rPr lang="en-US" dirty="0" smtClean="0"/>
              <a:t>Please let me know if you have any questions.</a:t>
            </a:r>
            <a:endParaRPr lang="en-GB" dirty="0" smtClean="0"/>
          </a:p>
          <a:p>
            <a:r>
              <a:rPr lang="en-US" dirty="0" smtClean="0"/>
              <a:t>Sincerely,</a:t>
            </a:r>
            <a:endParaRPr lang="en-GB" dirty="0" smtClean="0"/>
          </a:p>
          <a:p>
            <a:r>
              <a:rPr lang="en-US" dirty="0" smtClean="0"/>
              <a:t>[Your Name]</a:t>
            </a:r>
            <a:endParaRPr lang="en-GB" dirty="0" smtClean="0"/>
          </a:p>
          <a:p>
            <a:endParaRPr lang="en-GB" dirty="0"/>
          </a:p>
        </p:txBody>
      </p:sp>
    </p:spTree>
    <p:extLst>
      <p:ext uri="{BB962C8B-B14F-4D97-AF65-F5344CB8AC3E}">
        <p14:creationId xmlns:p14="http://schemas.microsoft.com/office/powerpoint/2010/main" val="2618954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7091" y="249382"/>
            <a:ext cx="11730182" cy="6483927"/>
          </a:xfrm>
        </p:spPr>
        <p:txBody>
          <a:bodyPr>
            <a:normAutofit fontScale="92500" lnSpcReduction="10000"/>
          </a:bodyPr>
          <a:lstStyle/>
          <a:p>
            <a:r>
              <a:rPr lang="en-GB" b="1" dirty="0" smtClean="0"/>
              <a:t>Audience: Asking Questions</a:t>
            </a:r>
          </a:p>
          <a:p>
            <a:r>
              <a:rPr lang="en-GB" dirty="0" smtClean="0"/>
              <a:t>A large audience may not get the chance to ask questions until the presenter has finished the talk. How will you make sure your question is as clear and relevant as possible? </a:t>
            </a:r>
          </a:p>
          <a:p>
            <a:r>
              <a:rPr lang="en-GB" dirty="0" smtClean="0"/>
              <a:t>To better structure your question, feel free to use these question frames:   </a:t>
            </a:r>
          </a:p>
          <a:p>
            <a:r>
              <a:rPr lang="en-GB" dirty="0" smtClean="0"/>
              <a:t>1. What exactly did you mean by……………………………………………..?</a:t>
            </a:r>
          </a:p>
          <a:p>
            <a:r>
              <a:rPr lang="en-GB" dirty="0" smtClean="0"/>
              <a:t>2. Could you go back to what you were saying about……………………………..?</a:t>
            </a:r>
          </a:p>
          <a:p>
            <a:r>
              <a:rPr lang="en-GB" dirty="0" smtClean="0"/>
              <a:t>3. How did you arrive at the </a:t>
            </a:r>
            <a:r>
              <a:rPr lang="en-GB" dirty="0" smtClean="0"/>
              <a:t>figure/conclusion/idea </a:t>
            </a:r>
            <a:r>
              <a:rPr lang="en-GB" dirty="0" smtClean="0"/>
              <a:t>of</a:t>
            </a:r>
            <a:r>
              <a:rPr lang="en-GB" dirty="0" smtClean="0"/>
              <a:t>…………………………….?</a:t>
            </a:r>
            <a:endParaRPr lang="en-GB" dirty="0" smtClean="0"/>
          </a:p>
          <a:p>
            <a:r>
              <a:rPr lang="en-GB" dirty="0" smtClean="0"/>
              <a:t>4. I think I misunderstood you. Did you say……………………………………………?</a:t>
            </a:r>
          </a:p>
          <a:p>
            <a:r>
              <a:rPr lang="en-GB" dirty="0" smtClean="0"/>
              <a:t>5. You spoke about …………………. . Could you explain that in more detail?</a:t>
            </a:r>
          </a:p>
          <a:p>
            <a:r>
              <a:rPr lang="en-GB" dirty="0" smtClean="0"/>
              <a:t>6. </a:t>
            </a:r>
            <a:r>
              <a:rPr lang="en-GB" dirty="0" smtClean="0"/>
              <a:t>Going/Let’s go </a:t>
            </a:r>
            <a:r>
              <a:rPr lang="en-GB" dirty="0" smtClean="0"/>
              <a:t>back to the question of </a:t>
            </a:r>
            <a:r>
              <a:rPr lang="en-GB" dirty="0" smtClean="0"/>
              <a:t>…………. </a:t>
            </a:r>
            <a:r>
              <a:rPr lang="en-GB" dirty="0" smtClean="0"/>
              <a:t>. Can you be more specific?</a:t>
            </a:r>
          </a:p>
          <a:p>
            <a:r>
              <a:rPr lang="en-GB" dirty="0" smtClean="0"/>
              <a:t>7. You didn't mention </a:t>
            </a:r>
            <a:r>
              <a:rPr lang="en-GB" dirty="0" smtClean="0"/>
              <a:t>………………… </a:t>
            </a:r>
            <a:r>
              <a:rPr lang="en-GB" dirty="0" smtClean="0"/>
              <a:t>. Why not?</a:t>
            </a:r>
          </a:p>
          <a:p>
            <a:r>
              <a:rPr lang="en-GB" dirty="0" smtClean="0"/>
              <a:t>8. If I understood you correctly, </a:t>
            </a:r>
            <a:r>
              <a:rPr lang="en-GB" dirty="0" smtClean="0"/>
              <a:t>……………………… </a:t>
            </a:r>
            <a:r>
              <a:rPr lang="en-GB" dirty="0" smtClean="0"/>
              <a:t>. Is </a:t>
            </a:r>
            <a:r>
              <a:rPr lang="en-GB" dirty="0" smtClean="0"/>
              <a:t>that/Am I </a:t>
            </a:r>
            <a:r>
              <a:rPr lang="en-GB" dirty="0" smtClean="0"/>
              <a:t>right?</a:t>
            </a:r>
          </a:p>
          <a:p>
            <a:r>
              <a:rPr lang="en-GB" dirty="0" smtClean="0"/>
              <a:t>9. I'm not sure </a:t>
            </a:r>
            <a:r>
              <a:rPr lang="en-GB" dirty="0" smtClean="0"/>
              <a:t>if I </a:t>
            </a:r>
            <a:r>
              <a:rPr lang="en-GB" dirty="0" smtClean="0"/>
              <a:t>fully understood </a:t>
            </a:r>
            <a:r>
              <a:rPr lang="en-GB" dirty="0" smtClean="0"/>
              <a:t>……… </a:t>
            </a:r>
            <a:r>
              <a:rPr lang="en-GB" dirty="0" smtClean="0"/>
              <a:t>. Can you </a:t>
            </a:r>
            <a:r>
              <a:rPr lang="en-GB" dirty="0" smtClean="0">
                <a:solidFill>
                  <a:schemeClr val="accent4"/>
                </a:solidFill>
              </a:rPr>
              <a:t>run through </a:t>
            </a:r>
            <a:r>
              <a:rPr lang="en-GB" dirty="0" smtClean="0"/>
              <a:t>that again, please?</a:t>
            </a:r>
          </a:p>
          <a:p>
            <a:r>
              <a:rPr lang="en-GB" dirty="0" smtClean="0"/>
              <a:t>10. There's one thing I'm not clear about</a:t>
            </a:r>
            <a:r>
              <a:rPr lang="en-GB" dirty="0" smtClean="0"/>
              <a:t>…… </a:t>
            </a:r>
            <a:r>
              <a:rPr lang="en-GB" dirty="0" smtClean="0"/>
              <a:t>. Could you </a:t>
            </a:r>
            <a:r>
              <a:rPr lang="en-GB" dirty="0" smtClean="0">
                <a:solidFill>
                  <a:schemeClr val="accent4"/>
                </a:solidFill>
              </a:rPr>
              <a:t>go over </a:t>
            </a:r>
            <a:r>
              <a:rPr lang="en-GB" dirty="0" smtClean="0"/>
              <a:t>that again, please?</a:t>
            </a:r>
          </a:p>
          <a:p>
            <a:endParaRPr lang="en-GB" dirty="0" smtClean="0"/>
          </a:p>
          <a:p>
            <a:endParaRPr lang="en-GB" dirty="0"/>
          </a:p>
        </p:txBody>
      </p:sp>
    </p:spTree>
    <p:extLst>
      <p:ext uri="{BB962C8B-B14F-4D97-AF65-F5344CB8AC3E}">
        <p14:creationId xmlns:p14="http://schemas.microsoft.com/office/powerpoint/2010/main" val="1486358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US" dirty="0"/>
          </a:p>
          <a:p>
            <a:r>
              <a:rPr lang="en-US" dirty="0" smtClean="0"/>
              <a:t>I</a:t>
            </a:r>
            <a:r>
              <a:rPr lang="en-GB" dirty="0" err="1"/>
              <a:t>mprove</a:t>
            </a:r>
            <a:r>
              <a:rPr lang="en-GB" dirty="0"/>
              <a:t> Your </a:t>
            </a:r>
            <a:r>
              <a:rPr lang="en-GB" dirty="0" smtClean="0"/>
              <a:t>Speaking (by Conor Neill)</a:t>
            </a:r>
          </a:p>
          <a:p>
            <a:r>
              <a:rPr lang="en-GB" dirty="0" smtClean="0">
                <a:hlinkClick r:id="rId2"/>
              </a:rPr>
              <a:t>https://www.youtube.com/watch?v=c8_BIamLESg</a:t>
            </a:r>
            <a:endParaRPr lang="en-GB" dirty="0" smtClean="0"/>
          </a:p>
          <a:p>
            <a:endParaRPr lang="en-GB" dirty="0"/>
          </a:p>
          <a:p>
            <a:endParaRPr lang="en-GB" dirty="0"/>
          </a:p>
        </p:txBody>
      </p:sp>
    </p:spTree>
    <p:extLst>
      <p:ext uri="{BB962C8B-B14F-4D97-AF65-F5344CB8AC3E}">
        <p14:creationId xmlns:p14="http://schemas.microsoft.com/office/powerpoint/2010/main" val="1085395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645</Words>
  <Application>Microsoft Office PowerPoint</Application>
  <PresentationFormat>Širokoúhlá obrazovka</PresentationFormat>
  <Paragraphs>46</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Calibri Light</vt:lpstr>
      <vt:lpstr>Office Theme</vt:lpstr>
      <vt:lpstr>Cr011 6.3</vt:lpstr>
      <vt:lpstr>Prezentace aplikace PowerPoint</vt:lpstr>
      <vt:lpstr>Prezentace aplikace PowerPoint</vt:lpstr>
      <vt:lpstr>Prezentace aplikace PowerPoint</vt:lpstr>
      <vt:lpstr>Sample letter 3</vt:lpstr>
      <vt:lpstr>Prezentace aplikace PowerPoint</vt:lpstr>
      <vt:lpstr>Prezentace aplikace PowerPoint</vt:lpstr>
      <vt:lpstr>Prezentace aplikace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Cr011 6.3</dc:title>
  <dc:creator>Veronika Tomankova</dc:creator>
  <cp:lastModifiedBy>ucitel</cp:lastModifiedBy>
  <cp:revision>15</cp:revision>
  <dcterms:created xsi:type="dcterms:W3CDTF">2019-02-20T09:10:29Z</dcterms:created>
  <dcterms:modified xsi:type="dcterms:W3CDTF">2019-03-13T08:29:09Z</dcterms:modified>
</cp:coreProperties>
</file>