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70" r:id="rId14"/>
    <p:sldId id="275" r:id="rId15"/>
    <p:sldId id="272" r:id="rId16"/>
    <p:sldId id="271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B962B-F7C4-47F4-B2CE-B00A37B89239}" v="45" dt="2018-09-06T06:45:59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0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7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62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99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32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2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2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3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4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9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5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.com/download/CSN-ISO-690.pdf" TargetMode="External"/><Relationship Id="rId2" Type="http://schemas.openxmlformats.org/officeDocument/2006/relationships/hyperlink" Target="https://is.muni.cz/auth/do/fsps/fak_predpisy/smernice-dekana/2017-11_Pokyny_k_vypracovani_zaverecnych_praci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kuk.muni.cz/animace/eiz/zotero/index.html" TargetMode="External"/><Relationship Id="rId5" Type="http://schemas.openxmlformats.org/officeDocument/2006/relationships/hyperlink" Target="https://www.citacepro.com/" TargetMode="External"/><Relationship Id="rId4" Type="http://schemas.openxmlformats.org/officeDocument/2006/relationships/hyperlink" Target="https://is.muni.cz/do/rect/el/estud/prif/ps11/metodika/web/ebook_citace_201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BD5BF-94D9-4D1D-9E74-99F7E309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773" y="3048000"/>
            <a:ext cx="8915399" cy="2262781"/>
          </a:xfrm>
        </p:spPr>
        <p:txBody>
          <a:bodyPr>
            <a:normAutofit/>
          </a:bodyPr>
          <a:lstStyle/>
          <a:p>
            <a:r>
              <a:rPr lang="cs-CZ" sz="7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690</a:t>
            </a:r>
            <a:endParaRPr lang="en-GB" sz="7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EF2B376F-54BB-41C7-ADA8-1577F0BE5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3608" y="259978"/>
            <a:ext cx="1690752" cy="83094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Michal Bozděch</a:t>
            </a:r>
          </a:p>
          <a:p>
            <a:pPr algn="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2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B49C270-EACA-4F97-8C5B-D023C77E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0381" y="685436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46656C-403D-4BC5-904C-F852FACF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981" y="1723338"/>
            <a:ext cx="6097588" cy="397375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(knihy)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80-45563-048-1.</a:t>
            </a:r>
          </a:p>
          <a:p>
            <a:pPr marL="457200" lvl="1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(časopis)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1212-4545.</a:t>
            </a:r>
          </a:p>
          <a:p>
            <a:pPr lvl="1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 (digitální objekt)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10.1047/s4512-4745(55)45541-6.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49C112-6D06-42FA-BCBD-598A4E20C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7637" y="682208"/>
            <a:ext cx="3999001" cy="576262"/>
          </a:xfrm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3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MALÝ, Tomáš a Josef DOVALIL.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Doplňkový odpor v tréninku rychlostních schopností.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Praha: Mladá fronta, 2016. Edice Českého olympijského výboru. ISBN 978-80-204-4274-1.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 práce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napsána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Michal.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tréninkového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akrobatického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rokenrolu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[2018-01-20]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Diplomová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Masarykova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univerzita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sportovních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Katedra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Kineziologie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diplomové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Pavel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Korvas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8360" y="607640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62062"/>
            <a:ext cx="11908842" cy="5034018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ve sborníku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svazku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obsahujícího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příspěvek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Eugenia. Sport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body image of men and women. In: FLEMR, L., 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 a K. KUDLÁČKOVÁ, eds.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 in science &amp; practice: Conference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in Celebration of the 60th Anniversary of the Establishment of the Faculty 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 and Sport, Charles University in Prague.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Prague: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Karolinum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s. 71-82. ISBN 978-80246-2620-8.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8360" y="607640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62062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Periodikum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periodika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stránek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(ISSN).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HANCOCK, David J.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quartile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 and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2017, 32(2), s. 12-16 [2017-05-20]. DOI: 10.1016/j.psychsport.2017.05.002. ISSN 1469-0292. Dostupné také z: http://linkinghub.elsevier.com/retrieve/pii/S1469029216301571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Brno: Masarykova Universita, ©1996-2009 [2017-05- 20]. Dostupné z: http://www.muni.cz.</a:t>
            </a:r>
          </a:p>
        </p:txBody>
      </p:sp>
    </p:spTree>
    <p:extLst>
      <p:ext uri="{BB962C8B-B14F-4D97-AF65-F5344CB8AC3E}">
        <p14:creationId xmlns:p14="http://schemas.microsoft.com/office/powerpoint/2010/main" val="39952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dokument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Požadavky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ČESKO.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111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vysokých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školách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změně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doplnění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Sbírka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1998,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částka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39, s. 5388-5419. ISSN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1211-1244.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07F710-94CB-43C9-9ADD-FF62990B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867" y="670072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5EF44B-2459-45C5-B571-C14E368B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4629" y="1515927"/>
            <a:ext cx="4342893" cy="335406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Řazen abecedně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začínající stejným jménem se řadí chronologicky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B1648F-F090-4514-ABFE-D54B4D3E3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79976" y="1515927"/>
            <a:ext cx="6312024" cy="464893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Jiří NOVOTNÝ.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NOVOTNÝ, Jiří.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kol. 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 a MASARYKOVA UNIVERZITA. Fakulta sportovních studií.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Jan, NOVOTNÝ, Jiří a kol.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CFE4F3-3D04-45C7-A8F3-E0B3F5DF7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9765" y="685441"/>
            <a:ext cx="3992732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BDF29A-B4D7-4663-BABB-6087ED3EA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49765" y="1509671"/>
            <a:ext cx="8973136" cy="303053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 generátorů – nutná kontrola!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Nekvalitní zdroje (noviny, časopisy, Wikipedie, atd.)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 Jméno PŘÍJMENÍ.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autorů</a:t>
            </a:r>
            <a: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XY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kol. (nikoli „et al.“)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 mezi jmény „a“ (nikoli „&amp;“)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Tečka za identifikátorem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Pomlčky v identifikátoru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0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896FF2-455B-4D48-B1A3-D40BC73A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2520" y="1234440"/>
            <a:ext cx="6515690" cy="4668586"/>
          </a:xfrm>
        </p:spPr>
        <p:txBody>
          <a:bodyPr/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Směrnice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FSpS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č. 11/2017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PODKLADY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Citace.com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Metodika tvorby bibliografických citací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2394B7-DA67-47F0-90E4-A429CDB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9306" y="1615440"/>
            <a:ext cx="5426014" cy="428435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Citační manažér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citaci ručí autor citace, ne generátor</a:t>
            </a:r>
          </a:p>
          <a:p>
            <a:pPr lvl="1"/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Citacepro.com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(autor, datum)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Zotero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EndNote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8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C6A66-00BE-458A-8132-ECAC3FE8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26720"/>
            <a:ext cx="11094720" cy="6172200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„Motorické schopnosti jsou chápány jako relativně upevněný, více či méně generalizovaný předpoklad pro určité činnosti, jednání a výkony“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Röthig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Prohl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s. 36).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„Motorická schopnost je charakterizována jako soubor vnitřních, relativně samostatných předpokladů splnit pohybový úkol“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Čelikovský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kol., 1990, s. 78).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Nepřímá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obecně známo, že mezi nejobtížnější úkoly v rozvoji rychlostních schopností patří ovlivňování rychlosti formou zvolení cviků a odporu (Malý a Dovalil, 2017).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autorů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Hohmann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Letzelter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(2010) jsou síla, vytrvalost a rychlost řazeny mezi kondiční schopnosti.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Rolí tělesné výchovy v prevenci proti násilí se zabývali i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Mandigo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Corlett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Vasquez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Kevin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Chiaki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2014), kteří zjistili, že…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8804-DAD6-4369-B5A0-9B547191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59" y="624110"/>
            <a:ext cx="9885053" cy="1280890"/>
          </a:xfrm>
        </p:spPr>
        <p:txBody>
          <a:bodyPr/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citací v podkladech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6282FB-D3F7-46C0-830D-7F0D79D9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133600"/>
            <a:ext cx="11490960" cy="4297680"/>
          </a:xfrm>
        </p:spPr>
        <p:txBody>
          <a:bodyPr>
            <a:normAutofit/>
          </a:bodyPr>
          <a:lstStyle/>
          <a:p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</a:t>
            </a:r>
            <a:r>
              <a:rPr lang="cs-CZ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FSpS</a:t>
            </a: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11/2017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Kniha, kapitola v knize, příspěvek ve sborníků, článek v časopisu, webová stránka, článek na webu, kvalifikační práce, zákony.</a:t>
            </a:r>
          </a:p>
          <a:p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Citace.com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Patent, norma, Film, počítačový program, CD, sériový pořad, grafické dílo, hudba, mapy, rozhovor v TV.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348488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2904" y="2407920"/>
            <a:ext cx="5365193" cy="3928711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Tvůrce (osoba)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ČAPEK, Karel. 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FONTAINE, Jean de.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KLEIST, Heinrich von.</a:t>
            </a:r>
          </a:p>
          <a:p>
            <a:pPr lvl="1"/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Jan, Mgr. a NOVÁK, Jan, MUDr.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[Praha] a FIRMA [Brno]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19200" y="1262062"/>
            <a:ext cx="9516533" cy="151526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26586DE2-065E-4F0E-A32A-1C4DF796FFD8}"/>
              </a:ext>
            </a:extLst>
          </p:cNvPr>
          <p:cNvSpPr txBox="1">
            <a:spLocks/>
          </p:cNvSpPr>
          <p:nvPr/>
        </p:nvSpPr>
        <p:spPr>
          <a:xfrm>
            <a:off x="6308097" y="2500567"/>
            <a:ext cx="5173563" cy="1403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 (právnický subjekt)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 V BRNĚ. Fakulta sportovních studií.</a:t>
            </a:r>
          </a:p>
        </p:txBody>
      </p:sp>
    </p:spTree>
    <p:extLst>
      <p:ext uri="{BB962C8B-B14F-4D97-AF65-F5344CB8AC3E}">
        <p14:creationId xmlns:p14="http://schemas.microsoft.com/office/powerpoint/2010/main" val="55287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133285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807" y="2435897"/>
            <a:ext cx="5624273" cy="355930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		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a LITERATUŘE</a:t>
            </a:r>
          </a:p>
          <a:p>
            <a:pPr lvl="2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a více autorů = a kol.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Editoři</a:t>
            </a:r>
          </a:p>
          <a:p>
            <a:pPr lvl="2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Autor. Název. In: PŘÍJMENÍ, Jméno a Jméno PŘÍJMENÍ, </a:t>
            </a:r>
            <a:r>
              <a:rPr lang="cs-CZ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mateřského dokumentu.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90807" y="1211840"/>
            <a:ext cx="9516533" cy="151526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 tvůrce. </a:t>
            </a:r>
            <a:r>
              <a:rPr lang="cs-CZ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podnázev.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Vedlejší název.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tvůrce.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publikování: Nakladatel, Datum publikování. Název edice a číslování. Standardní identifikátor.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Poznámky.</a:t>
            </a:r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26586DE2-065E-4F0E-A32A-1C4DF796FFD8}"/>
              </a:ext>
            </a:extLst>
          </p:cNvPr>
          <p:cNvSpPr txBox="1">
            <a:spLocks/>
          </p:cNvSpPr>
          <p:nvPr/>
        </p:nvSpPr>
        <p:spPr>
          <a:xfrm>
            <a:off x="4991517" y="2512948"/>
            <a:ext cx="6015823" cy="35593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Vedlejší tvůrce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AUTOR. </a:t>
            </a:r>
            <a:r>
              <a:rPr lang="cs-C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Název.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Přeložil Josef MLEJNEK.</a:t>
            </a:r>
          </a:p>
        </p:txBody>
      </p:sp>
    </p:spTree>
    <p:extLst>
      <p:ext uri="{BB962C8B-B14F-4D97-AF65-F5344CB8AC3E}">
        <p14:creationId xmlns:p14="http://schemas.microsoft.com/office/powerpoint/2010/main" val="328751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A57CB1-AAEC-43F4-B212-2839EBE22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1808" y="676563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42EA98-FE98-4674-B3B5-C42F816D1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647" y="1252826"/>
            <a:ext cx="4342893" cy="335406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Píšeme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kurzívou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název není dostatečný k identifikaci zdroje používá se místo publikování (ne kurzívou)</a:t>
            </a:r>
          </a:p>
          <a:p>
            <a:pPr lvl="1"/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(Praha)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0691865-F2D7-4F1C-AB11-60AB60873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9064" y="673335"/>
            <a:ext cx="3999001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nosiče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DF81BD5-DC35-47D3-9E6E-32B4D7E34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9391" y="1249598"/>
            <a:ext cx="4872644" cy="3354060"/>
          </a:xfrm>
        </p:spPr>
        <p:txBody>
          <a:bodyPr/>
          <a:lstStyle/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[CD]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[mapa]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DC9696-62BC-4E9B-BA3A-ED2929EE0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498" y="596668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963F2A7-4668-4241-BDA6-336AD21D1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8744" y="1164053"/>
            <a:ext cx="4906711" cy="335406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Neuvádí se o prvních vydání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revised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8F81314-609D-4202-B3D4-D15CD517E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4271" y="593440"/>
            <a:ext cx="3999001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E7D220-ECA4-4D6B-A41A-631E4BECC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6562" y="1169703"/>
            <a:ext cx="5593080" cy="3688152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jasná identifikace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London (Ontario):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Nakladatel: neuvádí se „a.s.“, „&amp;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Nakladatel, rok vydání.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D4D38E-0E34-4D9B-8D06-BCFF2812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8036" y="676563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publikování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46D472-86BA-461E-B3F9-43060BDD9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2824" y="1252826"/>
            <a:ext cx="5652092" cy="3354060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Většinou se uvádí pouze rok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 el. Dokumentů, novin, patentů,…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Formát: [rok-mm-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Jeli uveden copyright, píše se před rok © 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není uvedeno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b.r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 – bez roku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[16. století] – vyhledáno pomocí jiného zdroje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EBB0FEE-7A75-47E6-831B-70F4100E2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54916" y="673335"/>
            <a:ext cx="5172130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 a stránkování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C8771AD-8495-4530-A26A-5FEEAF73E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87310" y="1249597"/>
            <a:ext cx="5307342" cy="335406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vydání, ročník(číslo), s. od-do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 6(7), s. 22-44.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2017, 32, s. 12-16.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(7),s. 22-44.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(7),s. 22-44.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570</TotalTime>
  <Words>1289</Words>
  <Application>Microsoft Office PowerPoint</Application>
  <PresentationFormat>Širokoúhlá obrazovka</PresentationFormat>
  <Paragraphs>133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Stébla</vt:lpstr>
      <vt:lpstr>ISO 690</vt:lpstr>
      <vt:lpstr>Prezentace aplikace PowerPoint</vt:lpstr>
      <vt:lpstr>Prezentace aplikace PowerPoint</vt:lpstr>
      <vt:lpstr>Přehled citací v podkladech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690</dc:title>
  <dc:creator>Michal Bozděch</dc:creator>
  <cp:lastModifiedBy>Michal Bozděch</cp:lastModifiedBy>
  <cp:revision>21</cp:revision>
  <dcterms:created xsi:type="dcterms:W3CDTF">2018-02-23T06:35:02Z</dcterms:created>
  <dcterms:modified xsi:type="dcterms:W3CDTF">2019-02-22T11:45:03Z</dcterms:modified>
</cp:coreProperties>
</file>