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6" r:id="rId5"/>
    <p:sldId id="262" r:id="rId6"/>
    <p:sldId id="263" r:id="rId7"/>
    <p:sldId id="264" r:id="rId8"/>
    <p:sldId id="260" r:id="rId9"/>
    <p:sldId id="261" r:id="rId10"/>
    <p:sldId id="265" r:id="rId11"/>
    <p:sldId id="267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38" y="9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FUlRjBcGGE" TargetMode="External"/><Relationship Id="rId2" Type="http://schemas.openxmlformats.org/officeDocument/2006/relationships/hyperlink" Target="https://www.youtube.com/watch?v=548m4LbS4A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Feldenkrais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Fyzioterapie								Klára šoltés mertová</a:t>
            </a:r>
            <a:br>
              <a:rPr lang="cs-CZ" dirty="0"/>
            </a:br>
            <a:r>
              <a:rPr lang="cs-CZ" dirty="0"/>
              <a:t>fsps, muni									</a:t>
            </a:r>
            <a:r>
              <a:rPr lang="cs-CZ" cap="none" dirty="0"/>
              <a:t>soltes.mertova</a:t>
            </a:r>
            <a:r>
              <a:rPr lang="cs-CZ" sz="1800" cap="none" dirty="0"/>
              <a:t>@fsps.muni.cz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225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Feldenkreis documentary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3" y="2052918"/>
            <a:ext cx="8653084" cy="1713739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www.youtube.com/watch?v=548m4LbS4A4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03313" y="4361288"/>
            <a:ext cx="8653084" cy="1713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www.youtube.com/watch?v=0FUlRjBcGGE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46111" y="3163760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 smtClean="0"/>
              <a:t>Feldenkreis TED talks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55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59130" cy="1817516"/>
          </a:xfrm>
        </p:spPr>
        <p:txBody>
          <a:bodyPr/>
          <a:lstStyle/>
          <a:p>
            <a:r>
              <a:rPr lang="en-US" dirty="0" err="1"/>
              <a:t>Feldenkrais</a:t>
            </a:r>
            <a:r>
              <a:rPr lang="en-US" dirty="0"/>
              <a:t> on his method for children with cerebral palsy - Interview from 1981</a:t>
            </a:r>
            <a:br>
              <a:rPr lang="en-US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3" y="2822028"/>
            <a:ext cx="8182578" cy="3426371"/>
          </a:xfrm>
        </p:spPr>
        <p:txBody>
          <a:bodyPr/>
          <a:lstStyle/>
          <a:p>
            <a:r>
              <a:rPr lang="cs-CZ" dirty="0"/>
              <a:t>https://www.youtube.com/watch?v=M2_G4NWRnNM</a:t>
            </a:r>
          </a:p>
        </p:txBody>
      </p:sp>
    </p:spTree>
    <p:extLst>
      <p:ext uri="{BB962C8B-B14F-4D97-AF65-F5344CB8AC3E}">
        <p14:creationId xmlns:p14="http://schemas.microsoft.com/office/powerpoint/2010/main" val="137991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a použitá 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OSWALDOVÁ, Petra. Praha: Brkola, 2015. ISBN 978-807-3313-630.</a:t>
            </a:r>
            <a:endParaRPr lang="pl-PL" i="1" dirty="0" smtClean="0"/>
          </a:p>
          <a:p>
            <a:r>
              <a:rPr lang="pl-PL" i="1" dirty="0" smtClean="0"/>
              <a:t>Https</a:t>
            </a:r>
            <a:r>
              <a:rPr lang="pl-PL" i="1" dirty="0"/>
              <a:t>://www.feldenkraisovametoda.cz/</a:t>
            </a:r>
            <a:r>
              <a:rPr lang="pl-PL" dirty="0"/>
              <a:t> [online]. [cit. 2019-03-20]. Dostupné z: https://www.feldenkraisovametoda.cz/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91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Moche Feldenkreis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6357297" cy="4195481"/>
          </a:xfrm>
        </p:spPr>
        <p:txBody>
          <a:bodyPr>
            <a:normAutofit/>
          </a:bodyPr>
          <a:lstStyle/>
          <a:p>
            <a:r>
              <a:rPr lang="cs-CZ" dirty="0" smtClean="0"/>
              <a:t>Moche Feldenkreis (Ukrajina 1904 – 1984)</a:t>
            </a:r>
          </a:p>
          <a:p>
            <a:r>
              <a:rPr lang="cs-CZ" dirty="0"/>
              <a:t>V</a:t>
            </a:r>
            <a:r>
              <a:rPr lang="cs-CZ" dirty="0" smtClean="0"/>
              <a:t>ychovatel</a:t>
            </a:r>
            <a:r>
              <a:rPr lang="cs-CZ" dirty="0"/>
              <a:t>, dělník a </a:t>
            </a:r>
            <a:r>
              <a:rPr lang="cs-CZ" dirty="0" smtClean="0"/>
              <a:t>zeměměřič</a:t>
            </a:r>
          </a:p>
          <a:p>
            <a:r>
              <a:rPr lang="cs-CZ" dirty="0" smtClean="0"/>
              <a:t>Fotbal – první úraz kol. </a:t>
            </a:r>
            <a:r>
              <a:rPr lang="cs-CZ" dirty="0"/>
              <a:t>k</a:t>
            </a:r>
            <a:r>
              <a:rPr lang="cs-CZ" dirty="0" smtClean="0"/>
              <a:t>l.</a:t>
            </a:r>
          </a:p>
          <a:p>
            <a:r>
              <a:rPr lang="cs-CZ" dirty="0" smtClean="0"/>
              <a:t>Judo – černý pás</a:t>
            </a:r>
          </a:p>
          <a:p>
            <a:r>
              <a:rPr lang="cs-CZ" dirty="0"/>
              <a:t>S</a:t>
            </a:r>
            <a:r>
              <a:rPr lang="cs-CZ" dirty="0" smtClean="0"/>
              <a:t>tudoval </a:t>
            </a:r>
            <a:r>
              <a:rPr lang="cs-CZ" dirty="0"/>
              <a:t>na Sorbonně fyziku, matematiku a strojní </a:t>
            </a:r>
            <a:r>
              <a:rPr lang="cs-CZ" dirty="0" smtClean="0"/>
              <a:t>inženýrství</a:t>
            </a:r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ordinaci své ženy, začal studovat způsoby, jak se děti učí pohybovat</a:t>
            </a:r>
            <a:endParaRPr lang="cs-CZ" dirty="0" smtClean="0"/>
          </a:p>
        </p:txBody>
      </p:sp>
      <p:pic>
        <p:nvPicPr>
          <p:cNvPr id="1026" name="Picture 2" descr="VÃ½sledek obrÃ¡zku pro moshe feldenkra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109" y="452718"/>
            <a:ext cx="4240258" cy="5720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460609" y="6211669"/>
            <a:ext cx="430075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/>
              <a:t>https://www.anatbanielmethod.com/website-to-honor-moshe-feldenkrais</a:t>
            </a:r>
          </a:p>
        </p:txBody>
      </p:sp>
    </p:spTree>
    <p:extLst>
      <p:ext uri="{BB962C8B-B14F-4D97-AF65-F5344CB8AC3E}">
        <p14:creationId xmlns:p14="http://schemas.microsoft.com/office/powerpoint/2010/main" val="185844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Ã½sledek obrÃ¡zku pro moshe feldenkra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5" y="318729"/>
            <a:ext cx="9257153" cy="617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1449" y="6493251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50" dirty="0"/>
              <a:t>https://consciousmovements.com/feldenkrais-method</a:t>
            </a:r>
          </a:p>
        </p:txBody>
      </p:sp>
    </p:spTree>
    <p:extLst>
      <p:ext uri="{BB962C8B-B14F-4D97-AF65-F5344CB8AC3E}">
        <p14:creationId xmlns:p14="http://schemas.microsoft.com/office/powerpoint/2010/main" val="326658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414" y="2927904"/>
            <a:ext cx="9404723" cy="1400530"/>
          </a:xfrm>
        </p:spPr>
        <p:txBody>
          <a:bodyPr/>
          <a:lstStyle/>
          <a:p>
            <a:r>
              <a:rPr lang="cs-CZ" i="1" dirty="0"/>
              <a:t>„učinit abstraktní konkrétním“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00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Feldenkreisova metoda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založena na principech fyziky, biomechaniky a empirického pochopení učení a lidského vývoje</a:t>
            </a:r>
          </a:p>
          <a:p>
            <a:r>
              <a:rPr lang="cs-CZ" dirty="0" smtClean="0"/>
              <a:t>Je </a:t>
            </a:r>
            <a:r>
              <a:rPr lang="cs-CZ" dirty="0"/>
              <a:t>výchovným systémem, který rozvíjí funkční sebeuvědomění v životních </a:t>
            </a:r>
            <a:r>
              <a:rPr lang="cs-CZ" dirty="0" smtClean="0"/>
              <a:t>podmínkách</a:t>
            </a:r>
          </a:p>
          <a:p>
            <a:r>
              <a:rPr lang="cs-CZ" dirty="0" smtClean="0"/>
              <a:t>Využívá </a:t>
            </a:r>
            <a:r>
              <a:rPr lang="cs-CZ" dirty="0"/>
              <a:t>těla jako primárního prostředku k učení </a:t>
            </a:r>
            <a:r>
              <a:rPr lang="cs-CZ" dirty="0" smtClean="0"/>
              <a:t>se</a:t>
            </a:r>
          </a:p>
          <a:p>
            <a:r>
              <a:rPr lang="cs-CZ" dirty="0"/>
              <a:t>Rozšiřuje </a:t>
            </a:r>
            <a:r>
              <a:rPr lang="cs-CZ" dirty="0" smtClean="0"/>
              <a:t>repertoár pohybů</a:t>
            </a:r>
          </a:p>
          <a:p>
            <a:r>
              <a:rPr lang="cs-CZ" dirty="0" smtClean="0"/>
              <a:t>Zlepšuje </a:t>
            </a:r>
            <a:r>
              <a:rPr lang="cs-CZ" dirty="0"/>
              <a:t>funkce, zvyšuje uvědomění a umožňuje člověku vyjádřit sám sebe</a:t>
            </a:r>
          </a:p>
          <a:p>
            <a:r>
              <a:rPr lang="cs-CZ" dirty="0"/>
              <a:t>Usnadňuje proces učení, který je nutný pro zorganizování celého </a:t>
            </a:r>
            <a:r>
              <a:rPr lang="cs-CZ" dirty="0" smtClean="0"/>
              <a:t>já</a:t>
            </a:r>
          </a:p>
          <a:p>
            <a:r>
              <a:rPr lang="cs-CZ" dirty="0" smtClean="0"/>
              <a:t>Děje </a:t>
            </a:r>
            <a:r>
              <a:rPr lang="cs-CZ" dirty="0"/>
              <a:t>se tak uvědomováním si sebe sama prostřednictvím sekvencí konkrétních </a:t>
            </a:r>
            <a:r>
              <a:rPr lang="cs-CZ" dirty="0" smtClean="0"/>
              <a:t>pohybů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732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Feldenkreisova 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Obnovuje schématické vzory a postupy pohybů tím, že se je snaží propojit v jiném kontextu</a:t>
            </a:r>
          </a:p>
          <a:p>
            <a:r>
              <a:rPr lang="cs-CZ" dirty="0"/>
              <a:t>Pracuje s fyzickým uvědomováním si rozlišení tím, že plánovitě prohlubuje rozdíl ve vnímání pravéa levé poloviny těla</a:t>
            </a:r>
          </a:p>
          <a:p>
            <a:r>
              <a:rPr lang="pl-PL" dirty="0" smtClean="0"/>
              <a:t>Od </a:t>
            </a:r>
            <a:r>
              <a:rPr lang="pl-PL" dirty="0"/>
              <a:t>nediferencovaného k </a:t>
            </a:r>
            <a:r>
              <a:rPr lang="pl-PL" dirty="0" smtClean="0"/>
              <a:t>diferenciaci</a:t>
            </a:r>
          </a:p>
          <a:p>
            <a:r>
              <a:rPr lang="cs-CZ" dirty="0"/>
              <a:t>Přistupuje k člověku jako k </a:t>
            </a:r>
            <a:r>
              <a:rPr lang="cs-CZ" dirty="0" smtClean="0"/>
              <a:t>nezaměnitelné individualitě</a:t>
            </a:r>
            <a:r>
              <a:rPr lang="cs-CZ" dirty="0"/>
              <a:t>, </a:t>
            </a:r>
            <a:r>
              <a:rPr lang="cs-CZ" dirty="0" smtClean="0"/>
              <a:t>které dává </a:t>
            </a:r>
            <a:r>
              <a:rPr lang="cs-CZ" dirty="0"/>
              <a:t>absolutní svobodu v </a:t>
            </a:r>
            <a:r>
              <a:rPr lang="cs-CZ" dirty="0" smtClean="0"/>
              <a:t>pohybu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2838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tato metoda není!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léčebnou, masážní, posilovací nebo terapeutickou metodou či </a:t>
            </a:r>
            <a:r>
              <a:rPr lang="cs-CZ" dirty="0" smtClean="0"/>
              <a:t>technikou</a:t>
            </a:r>
            <a:endParaRPr lang="cs-CZ" dirty="0"/>
          </a:p>
          <a:p>
            <a:r>
              <a:rPr lang="cs-CZ" dirty="0"/>
              <a:t>Nepracuje s mechanickým, ale s funkčním opakováním </a:t>
            </a:r>
            <a:r>
              <a:rPr lang="cs-CZ" dirty="0" smtClean="0"/>
              <a:t>pohybu</a:t>
            </a:r>
            <a:endParaRPr lang="cs-CZ" dirty="0"/>
          </a:p>
          <a:p>
            <a:r>
              <a:rPr lang="cs-CZ" dirty="0"/>
              <a:t>Nehodnotí, necenzuruje, </a:t>
            </a:r>
            <a:r>
              <a:rPr lang="cs-CZ" dirty="0" smtClean="0"/>
              <a:t>neusiluje</a:t>
            </a:r>
            <a:endParaRPr lang="cs-CZ" dirty="0"/>
          </a:p>
          <a:p>
            <a:r>
              <a:rPr lang="cs-CZ" dirty="0"/>
              <a:t>Není metodou ve smyslu jednoho daného postupu, který by byl aplikovatelný na každého jednotlivce. Označení Feldenkraisovy výuky pojmem metoda, i když on sám si ji pod tímto označením nechal patentovat, je dodnes </a:t>
            </a:r>
            <a:r>
              <a:rPr lang="cs-CZ" dirty="0" smtClean="0"/>
              <a:t>diskutované</a:t>
            </a:r>
            <a:endParaRPr lang="cs-CZ" dirty="0"/>
          </a:p>
          <a:p>
            <a:r>
              <a:rPr lang="cs-CZ" dirty="0"/>
              <a:t>Při jejím praktikování se nepoužívají </a:t>
            </a:r>
            <a:r>
              <a:rPr lang="cs-CZ" dirty="0" smtClean="0"/>
              <a:t>chemické nebo mechanické pomůcky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01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integrace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Vedení prostřednictvím </a:t>
            </a:r>
            <a:r>
              <a:rPr lang="cs-CZ" dirty="0"/>
              <a:t>jemných, nedirektivních a nenásilných dotyků a </a:t>
            </a:r>
            <a:r>
              <a:rPr lang="cs-CZ" dirty="0" smtClean="0"/>
              <a:t>pohybů</a:t>
            </a:r>
          </a:p>
          <a:p>
            <a:r>
              <a:rPr lang="cs-CZ" dirty="0"/>
              <a:t>Jedná se o kinestetickou komunikaci, kdy lektor sděluje pomocí dotyků a </a:t>
            </a:r>
            <a:r>
              <a:rPr lang="cs-CZ" dirty="0" smtClean="0"/>
              <a:t>pohybů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999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Pohybem k sebeuvědomění ATM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ychází </a:t>
            </a:r>
            <a:r>
              <a:rPr lang="cs-CZ" dirty="0"/>
              <a:t>z předpokladu, že funkční pohyb je pohyb s minimální </a:t>
            </a:r>
            <a:r>
              <a:rPr lang="cs-CZ" dirty="0" smtClean="0"/>
              <a:t>námahou</a:t>
            </a:r>
          </a:p>
          <a:p>
            <a:r>
              <a:rPr lang="cs-CZ" dirty="0"/>
              <a:t>Hodina Pohybu k sebeuvědomění probíhá ve </a:t>
            </a:r>
            <a:r>
              <a:rPr lang="cs-CZ" dirty="0" smtClean="0"/>
              <a:t>skupině</a:t>
            </a:r>
          </a:p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vedena lektorem, který slovně popisuje jednotlivé pohybové </a:t>
            </a:r>
            <a:r>
              <a:rPr lang="cs-CZ" dirty="0" smtClean="0"/>
              <a:t>sekvence</a:t>
            </a:r>
          </a:p>
          <a:p>
            <a:r>
              <a:rPr lang="cs-CZ" dirty="0"/>
              <a:t>Lektor provází direktivně zadanými pozicemi </a:t>
            </a:r>
            <a:endParaRPr lang="cs-CZ" dirty="0" smtClean="0"/>
          </a:p>
          <a:p>
            <a:r>
              <a:rPr lang="cs-CZ" dirty="0"/>
              <a:t>Klienti pak provádí pohyby, k nimž jsou instruováni, individuálně, </a:t>
            </a:r>
            <a:r>
              <a:rPr lang="cs-CZ" dirty="0" smtClean="0"/>
              <a:t>podle </a:t>
            </a:r>
            <a:r>
              <a:rPr lang="cs-CZ" dirty="0"/>
              <a:t>vlastního vnitřního </a:t>
            </a:r>
            <a:r>
              <a:rPr lang="cs-CZ" dirty="0" smtClean="0"/>
              <a:t>cítění</a:t>
            </a:r>
          </a:p>
          <a:p>
            <a:r>
              <a:rPr lang="cs-CZ" dirty="0"/>
              <a:t>Musí ale přesně dodržovat zadané pozice a směry pohybů v </a:t>
            </a:r>
            <a:r>
              <a:rPr lang="cs-CZ" dirty="0" smtClean="0"/>
              <a:t>prostoru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461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305</TotalTime>
  <Words>351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Feldenkrais</vt:lpstr>
      <vt:lpstr>Moche Feldenkreis</vt:lpstr>
      <vt:lpstr>PowerPoint Presentation</vt:lpstr>
      <vt:lpstr>„učinit abstraktní konkrétním“</vt:lpstr>
      <vt:lpstr>Feldenkreisova metoda</vt:lpstr>
      <vt:lpstr>Feldenkreisova metoda</vt:lpstr>
      <vt:lpstr>Čím tato metoda není!</vt:lpstr>
      <vt:lpstr>Funkční integrace</vt:lpstr>
      <vt:lpstr>Pohybem k sebeuvědomění ATM</vt:lpstr>
      <vt:lpstr>Feldenkreis documentary</vt:lpstr>
      <vt:lpstr>Feldenkrais on his method for children with cerebral palsy - Interview from 1981 </vt:lpstr>
      <vt:lpstr>Doporučená a použitá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Feldenkrais</dc:title>
  <dc:creator>Klára Mertová</dc:creator>
  <cp:lastModifiedBy>Klára Mertová</cp:lastModifiedBy>
  <cp:revision>12</cp:revision>
  <dcterms:created xsi:type="dcterms:W3CDTF">2019-03-20T10:12:19Z</dcterms:created>
  <dcterms:modified xsi:type="dcterms:W3CDTF">2019-03-27T08:46:14Z</dcterms:modified>
</cp:coreProperties>
</file>