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11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37AAF-6075-47A6-B3CA-D6E9F8984F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64EEE6AB-1BFD-48ED-B5F7-77E73CC5BA43}">
      <dgm:prSet/>
      <dgm:spPr/>
      <dgm:t>
        <a:bodyPr/>
        <a:lstStyle/>
        <a:p>
          <a:r>
            <a:rPr lang="cs-CZ"/>
            <a:t>Mgr. Andrea Martincová</a:t>
          </a:r>
          <a:endParaRPr lang="en-US"/>
        </a:p>
      </dgm:t>
    </dgm:pt>
    <dgm:pt modelId="{79C40371-6749-4A45-84BE-17899B403689}" type="parTrans" cxnId="{A8A55AB8-D754-46A2-8F33-8BC325779B7F}">
      <dgm:prSet/>
      <dgm:spPr/>
      <dgm:t>
        <a:bodyPr/>
        <a:lstStyle/>
        <a:p>
          <a:endParaRPr lang="en-US"/>
        </a:p>
      </dgm:t>
    </dgm:pt>
    <dgm:pt modelId="{48B5D0B8-71B1-47BE-B76B-02F59A9FD4F5}" type="sibTrans" cxnId="{A8A55AB8-D754-46A2-8F33-8BC325779B7F}">
      <dgm:prSet/>
      <dgm:spPr/>
      <dgm:t>
        <a:bodyPr/>
        <a:lstStyle/>
        <a:p>
          <a:endParaRPr lang="en-US"/>
        </a:p>
      </dgm:t>
    </dgm:pt>
    <dgm:pt modelId="{BB61B2DF-9983-4AE2-B4A5-B6E5D1B78285}">
      <dgm:prSet/>
      <dgm:spPr/>
      <dgm:t>
        <a:bodyPr/>
        <a:lstStyle/>
        <a:p>
          <a:r>
            <a:rPr lang="cs-CZ" dirty="0"/>
            <a:t>Katedra gymnastiky a úpolů</a:t>
          </a:r>
          <a:endParaRPr lang="en-US" dirty="0"/>
        </a:p>
      </dgm:t>
    </dgm:pt>
    <dgm:pt modelId="{24FFB6FA-401E-48DB-BA3E-B68BD25C84AC}" type="parTrans" cxnId="{46271228-3C06-4E86-B27C-DE17C1C60CE5}">
      <dgm:prSet/>
      <dgm:spPr/>
      <dgm:t>
        <a:bodyPr/>
        <a:lstStyle/>
        <a:p>
          <a:endParaRPr lang="en-US"/>
        </a:p>
      </dgm:t>
    </dgm:pt>
    <dgm:pt modelId="{9F64A458-7E06-4E33-ABB7-66D07075B2C9}" type="sibTrans" cxnId="{46271228-3C06-4E86-B27C-DE17C1C60CE5}">
      <dgm:prSet/>
      <dgm:spPr/>
      <dgm:t>
        <a:bodyPr/>
        <a:lstStyle/>
        <a:p>
          <a:endParaRPr lang="en-US"/>
        </a:p>
      </dgm:t>
    </dgm:pt>
    <dgm:pt modelId="{7A130287-FD84-4BEB-85B1-2BB06F909B88}">
      <dgm:prSet/>
      <dgm:spPr/>
      <dgm:t>
        <a:bodyPr/>
        <a:lstStyle/>
        <a:p>
          <a:r>
            <a:rPr lang="cs-CZ"/>
            <a:t>409378mail.muni.cz</a:t>
          </a:r>
          <a:endParaRPr lang="en-US"/>
        </a:p>
      </dgm:t>
    </dgm:pt>
    <dgm:pt modelId="{2A2ED7AE-2A04-4A05-8CBA-0ED48BCF539D}" type="parTrans" cxnId="{72EA4512-7070-4540-A314-19C6A415E4CC}">
      <dgm:prSet/>
      <dgm:spPr/>
      <dgm:t>
        <a:bodyPr/>
        <a:lstStyle/>
        <a:p>
          <a:endParaRPr lang="en-US"/>
        </a:p>
      </dgm:t>
    </dgm:pt>
    <dgm:pt modelId="{86A8DAD4-0BD8-41D5-B056-C1C82BF182B3}" type="sibTrans" cxnId="{72EA4512-7070-4540-A314-19C6A415E4CC}">
      <dgm:prSet/>
      <dgm:spPr/>
      <dgm:t>
        <a:bodyPr/>
        <a:lstStyle/>
        <a:p>
          <a:endParaRPr lang="en-US"/>
        </a:p>
      </dgm:t>
    </dgm:pt>
    <dgm:pt modelId="{5D1C89E0-BB9E-4DAC-83D3-5704D6E46D95}">
      <dgm:prSet/>
      <dgm:spPr/>
      <dgm:t>
        <a:bodyPr/>
        <a:lstStyle/>
        <a:p>
          <a:r>
            <a:rPr lang="cs-CZ" dirty="0"/>
            <a:t>místnost č. 229</a:t>
          </a:r>
          <a:endParaRPr lang="en-US" dirty="0"/>
        </a:p>
      </dgm:t>
    </dgm:pt>
    <dgm:pt modelId="{F8F96A63-9DDD-4225-8E34-EB1A37B571B9}" type="parTrans" cxnId="{FE19163D-E720-4149-941B-0996F514B061}">
      <dgm:prSet/>
      <dgm:spPr/>
      <dgm:t>
        <a:bodyPr/>
        <a:lstStyle/>
        <a:p>
          <a:endParaRPr lang="en-US"/>
        </a:p>
      </dgm:t>
    </dgm:pt>
    <dgm:pt modelId="{FAD0D978-EEE0-411F-B0C3-A60CD02AF473}" type="sibTrans" cxnId="{FE19163D-E720-4149-941B-0996F514B061}">
      <dgm:prSet/>
      <dgm:spPr/>
      <dgm:t>
        <a:bodyPr/>
        <a:lstStyle/>
        <a:p>
          <a:endParaRPr lang="en-US"/>
        </a:p>
      </dgm:t>
    </dgm:pt>
    <dgm:pt modelId="{9A8485A1-4C59-42FE-A3A3-78C5A1F948A0}" type="pres">
      <dgm:prSet presAssocID="{3AA37AAF-6075-47A6-B3CA-D6E9F8984FE4}" presName="root" presStyleCnt="0">
        <dgm:presLayoutVars>
          <dgm:dir/>
          <dgm:resizeHandles val="exact"/>
        </dgm:presLayoutVars>
      </dgm:prSet>
      <dgm:spPr/>
    </dgm:pt>
    <dgm:pt modelId="{28AFC4FB-504D-48F0-8B8D-48FF8FDBFB39}" type="pres">
      <dgm:prSet presAssocID="{64EEE6AB-1BFD-48ED-B5F7-77E73CC5BA43}" presName="compNode" presStyleCnt="0"/>
      <dgm:spPr/>
    </dgm:pt>
    <dgm:pt modelId="{1851CECD-6D16-4BE1-B36D-D737180EE779}" type="pres">
      <dgm:prSet presAssocID="{64EEE6AB-1BFD-48ED-B5F7-77E73CC5BA43}" presName="bgRect" presStyleLbl="bgShp" presStyleIdx="0" presStyleCnt="4"/>
      <dgm:spPr/>
    </dgm:pt>
    <dgm:pt modelId="{C62783A5-E6B2-450A-A210-8A3ADFB7B23B}" type="pres">
      <dgm:prSet presAssocID="{64EEE6AB-1BFD-48ED-B5F7-77E73CC5BA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BF5A9672-6FED-4F61-94F7-15EFD5088240}" type="pres">
      <dgm:prSet presAssocID="{64EEE6AB-1BFD-48ED-B5F7-77E73CC5BA43}" presName="spaceRect" presStyleCnt="0"/>
      <dgm:spPr/>
    </dgm:pt>
    <dgm:pt modelId="{DA60C50E-F338-4791-A51B-B35EBF42D50B}" type="pres">
      <dgm:prSet presAssocID="{64EEE6AB-1BFD-48ED-B5F7-77E73CC5BA43}" presName="parTx" presStyleLbl="revTx" presStyleIdx="0" presStyleCnt="4">
        <dgm:presLayoutVars>
          <dgm:chMax val="0"/>
          <dgm:chPref val="0"/>
        </dgm:presLayoutVars>
      </dgm:prSet>
      <dgm:spPr/>
    </dgm:pt>
    <dgm:pt modelId="{82F3FF27-AEC2-4370-A43A-81BD16725136}" type="pres">
      <dgm:prSet presAssocID="{48B5D0B8-71B1-47BE-B76B-02F59A9FD4F5}" presName="sibTrans" presStyleCnt="0"/>
      <dgm:spPr/>
    </dgm:pt>
    <dgm:pt modelId="{8D2DEB43-8380-4E52-AF4A-E9B2A4640628}" type="pres">
      <dgm:prSet presAssocID="{BB61B2DF-9983-4AE2-B4A5-B6E5D1B78285}" presName="compNode" presStyleCnt="0"/>
      <dgm:spPr/>
    </dgm:pt>
    <dgm:pt modelId="{86EC7A36-E685-4EB1-A866-893FEA226FA2}" type="pres">
      <dgm:prSet presAssocID="{BB61B2DF-9983-4AE2-B4A5-B6E5D1B78285}" presName="bgRect" presStyleLbl="bgShp" presStyleIdx="1" presStyleCnt="4"/>
      <dgm:spPr/>
    </dgm:pt>
    <dgm:pt modelId="{06D26948-9C12-4624-A309-2B85610EAEF8}" type="pres">
      <dgm:prSet presAssocID="{BB61B2DF-9983-4AE2-B4A5-B6E5D1B7828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ruhy (gymnastika)"/>
        </a:ext>
      </dgm:extLst>
    </dgm:pt>
    <dgm:pt modelId="{C6B4EF2A-8306-4F70-B5CB-77E7D39C336E}" type="pres">
      <dgm:prSet presAssocID="{BB61B2DF-9983-4AE2-B4A5-B6E5D1B78285}" presName="spaceRect" presStyleCnt="0"/>
      <dgm:spPr/>
    </dgm:pt>
    <dgm:pt modelId="{4F17DD69-B9F1-448F-886C-E4674FA2A765}" type="pres">
      <dgm:prSet presAssocID="{BB61B2DF-9983-4AE2-B4A5-B6E5D1B78285}" presName="parTx" presStyleLbl="revTx" presStyleIdx="1" presStyleCnt="4">
        <dgm:presLayoutVars>
          <dgm:chMax val="0"/>
          <dgm:chPref val="0"/>
        </dgm:presLayoutVars>
      </dgm:prSet>
      <dgm:spPr/>
    </dgm:pt>
    <dgm:pt modelId="{34D9C15B-A59F-4AA3-BCD2-026F76BA9F44}" type="pres">
      <dgm:prSet presAssocID="{9F64A458-7E06-4E33-ABB7-66D07075B2C9}" presName="sibTrans" presStyleCnt="0"/>
      <dgm:spPr/>
    </dgm:pt>
    <dgm:pt modelId="{A3220187-1BB3-45D4-853D-B7C7188838C6}" type="pres">
      <dgm:prSet presAssocID="{7A130287-FD84-4BEB-85B1-2BB06F909B88}" presName="compNode" presStyleCnt="0"/>
      <dgm:spPr/>
    </dgm:pt>
    <dgm:pt modelId="{12B568BD-C184-45C1-829C-F3C03D6ECCA7}" type="pres">
      <dgm:prSet presAssocID="{7A130287-FD84-4BEB-85B1-2BB06F909B88}" presName="bgRect" presStyleLbl="bgShp" presStyleIdx="2" presStyleCnt="4"/>
      <dgm:spPr/>
    </dgm:pt>
    <dgm:pt modelId="{C7E158B1-C0DF-457D-9DF9-CF050C1F9B5F}" type="pres">
      <dgm:prSet presAssocID="{7A130287-FD84-4BEB-85B1-2BB06F909B8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F191B7C8-C2FB-48A9-BBB2-8D3E58436D76}" type="pres">
      <dgm:prSet presAssocID="{7A130287-FD84-4BEB-85B1-2BB06F909B88}" presName="spaceRect" presStyleCnt="0"/>
      <dgm:spPr/>
    </dgm:pt>
    <dgm:pt modelId="{2917DBBA-CC5C-4BE6-90CB-6C9103C54DBF}" type="pres">
      <dgm:prSet presAssocID="{7A130287-FD84-4BEB-85B1-2BB06F909B88}" presName="parTx" presStyleLbl="revTx" presStyleIdx="2" presStyleCnt="4">
        <dgm:presLayoutVars>
          <dgm:chMax val="0"/>
          <dgm:chPref val="0"/>
        </dgm:presLayoutVars>
      </dgm:prSet>
      <dgm:spPr/>
    </dgm:pt>
    <dgm:pt modelId="{DCB41B19-9DF2-48A4-A44D-27790A5E365A}" type="pres">
      <dgm:prSet presAssocID="{86A8DAD4-0BD8-41D5-B056-C1C82BF182B3}" presName="sibTrans" presStyleCnt="0"/>
      <dgm:spPr/>
    </dgm:pt>
    <dgm:pt modelId="{081F92BA-A929-4361-B652-4E5C5C7A356A}" type="pres">
      <dgm:prSet presAssocID="{5D1C89E0-BB9E-4DAC-83D3-5704D6E46D95}" presName="compNode" presStyleCnt="0"/>
      <dgm:spPr/>
    </dgm:pt>
    <dgm:pt modelId="{D15993A3-656D-4CF2-BF75-F19C99F6179D}" type="pres">
      <dgm:prSet presAssocID="{5D1C89E0-BB9E-4DAC-83D3-5704D6E46D95}" presName="bgRect" presStyleLbl="bgShp" presStyleIdx="3" presStyleCnt="4"/>
      <dgm:spPr/>
    </dgm:pt>
    <dgm:pt modelId="{4A85AAFF-E49E-4A0E-B9B5-92370BAB3A9F}" type="pres">
      <dgm:prSet presAssocID="{5D1C89E0-BB9E-4DAC-83D3-5704D6E46D9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ů"/>
        </a:ext>
      </dgm:extLst>
    </dgm:pt>
    <dgm:pt modelId="{8B162BEF-2BF1-41F9-8667-45E9AC934435}" type="pres">
      <dgm:prSet presAssocID="{5D1C89E0-BB9E-4DAC-83D3-5704D6E46D95}" presName="spaceRect" presStyleCnt="0"/>
      <dgm:spPr/>
    </dgm:pt>
    <dgm:pt modelId="{99FBED3D-A8EE-4CF9-97AD-57E4791A83C9}" type="pres">
      <dgm:prSet presAssocID="{5D1C89E0-BB9E-4DAC-83D3-5704D6E46D9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105F40F-C038-4801-8615-C8846679FFD8}" type="presOf" srcId="{64EEE6AB-1BFD-48ED-B5F7-77E73CC5BA43}" destId="{DA60C50E-F338-4791-A51B-B35EBF42D50B}" srcOrd="0" destOrd="0" presId="urn:microsoft.com/office/officeart/2018/2/layout/IconVerticalSolidList"/>
    <dgm:cxn modelId="{72EA4512-7070-4540-A314-19C6A415E4CC}" srcId="{3AA37AAF-6075-47A6-B3CA-D6E9F8984FE4}" destId="{7A130287-FD84-4BEB-85B1-2BB06F909B88}" srcOrd="2" destOrd="0" parTransId="{2A2ED7AE-2A04-4A05-8CBA-0ED48BCF539D}" sibTransId="{86A8DAD4-0BD8-41D5-B056-C1C82BF182B3}"/>
    <dgm:cxn modelId="{46271228-3C06-4E86-B27C-DE17C1C60CE5}" srcId="{3AA37AAF-6075-47A6-B3CA-D6E9F8984FE4}" destId="{BB61B2DF-9983-4AE2-B4A5-B6E5D1B78285}" srcOrd="1" destOrd="0" parTransId="{24FFB6FA-401E-48DB-BA3E-B68BD25C84AC}" sibTransId="{9F64A458-7E06-4E33-ABB7-66D07075B2C9}"/>
    <dgm:cxn modelId="{FE19163D-E720-4149-941B-0996F514B061}" srcId="{3AA37AAF-6075-47A6-B3CA-D6E9F8984FE4}" destId="{5D1C89E0-BB9E-4DAC-83D3-5704D6E46D95}" srcOrd="3" destOrd="0" parTransId="{F8F96A63-9DDD-4225-8E34-EB1A37B571B9}" sibTransId="{FAD0D978-EEE0-411F-B0C3-A60CD02AF473}"/>
    <dgm:cxn modelId="{361F765D-2E41-488D-AC58-A51BFBBA9DF8}" type="presOf" srcId="{3AA37AAF-6075-47A6-B3CA-D6E9F8984FE4}" destId="{9A8485A1-4C59-42FE-A3A3-78C5A1F948A0}" srcOrd="0" destOrd="0" presId="urn:microsoft.com/office/officeart/2018/2/layout/IconVerticalSolidList"/>
    <dgm:cxn modelId="{A8A55AB8-D754-46A2-8F33-8BC325779B7F}" srcId="{3AA37AAF-6075-47A6-B3CA-D6E9F8984FE4}" destId="{64EEE6AB-1BFD-48ED-B5F7-77E73CC5BA43}" srcOrd="0" destOrd="0" parTransId="{79C40371-6749-4A45-84BE-17899B403689}" sibTransId="{48B5D0B8-71B1-47BE-B76B-02F59A9FD4F5}"/>
    <dgm:cxn modelId="{74BCA5BD-E81D-4C9C-8612-6FFCA6586850}" type="presOf" srcId="{BB61B2DF-9983-4AE2-B4A5-B6E5D1B78285}" destId="{4F17DD69-B9F1-448F-886C-E4674FA2A765}" srcOrd="0" destOrd="0" presId="urn:microsoft.com/office/officeart/2018/2/layout/IconVerticalSolidList"/>
    <dgm:cxn modelId="{82949FCF-BE8D-4944-8985-41A2A7926D5E}" type="presOf" srcId="{7A130287-FD84-4BEB-85B1-2BB06F909B88}" destId="{2917DBBA-CC5C-4BE6-90CB-6C9103C54DBF}" srcOrd="0" destOrd="0" presId="urn:microsoft.com/office/officeart/2018/2/layout/IconVerticalSolidList"/>
    <dgm:cxn modelId="{5F70EFDF-AE79-4888-B3D7-685D3F581D3B}" type="presOf" srcId="{5D1C89E0-BB9E-4DAC-83D3-5704D6E46D95}" destId="{99FBED3D-A8EE-4CF9-97AD-57E4791A83C9}" srcOrd="0" destOrd="0" presId="urn:microsoft.com/office/officeart/2018/2/layout/IconVerticalSolidList"/>
    <dgm:cxn modelId="{6714674A-DAB5-494D-9823-DCAB7A0BE434}" type="presParOf" srcId="{9A8485A1-4C59-42FE-A3A3-78C5A1F948A0}" destId="{28AFC4FB-504D-48F0-8B8D-48FF8FDBFB39}" srcOrd="0" destOrd="0" presId="urn:microsoft.com/office/officeart/2018/2/layout/IconVerticalSolidList"/>
    <dgm:cxn modelId="{0184B614-6184-4109-B3C8-4A21D2A17B73}" type="presParOf" srcId="{28AFC4FB-504D-48F0-8B8D-48FF8FDBFB39}" destId="{1851CECD-6D16-4BE1-B36D-D737180EE779}" srcOrd="0" destOrd="0" presId="urn:microsoft.com/office/officeart/2018/2/layout/IconVerticalSolidList"/>
    <dgm:cxn modelId="{73C501BE-AFDD-442F-8AC7-267C829D2061}" type="presParOf" srcId="{28AFC4FB-504D-48F0-8B8D-48FF8FDBFB39}" destId="{C62783A5-E6B2-450A-A210-8A3ADFB7B23B}" srcOrd="1" destOrd="0" presId="urn:microsoft.com/office/officeart/2018/2/layout/IconVerticalSolidList"/>
    <dgm:cxn modelId="{2763FF46-30DE-470D-B213-05FB9F1F5BA5}" type="presParOf" srcId="{28AFC4FB-504D-48F0-8B8D-48FF8FDBFB39}" destId="{BF5A9672-6FED-4F61-94F7-15EFD5088240}" srcOrd="2" destOrd="0" presId="urn:microsoft.com/office/officeart/2018/2/layout/IconVerticalSolidList"/>
    <dgm:cxn modelId="{BA5812F6-45AA-44FB-8018-BCB81AA09521}" type="presParOf" srcId="{28AFC4FB-504D-48F0-8B8D-48FF8FDBFB39}" destId="{DA60C50E-F338-4791-A51B-B35EBF42D50B}" srcOrd="3" destOrd="0" presId="urn:microsoft.com/office/officeart/2018/2/layout/IconVerticalSolidList"/>
    <dgm:cxn modelId="{6F7F4FDE-429F-483E-876C-76824294D625}" type="presParOf" srcId="{9A8485A1-4C59-42FE-A3A3-78C5A1F948A0}" destId="{82F3FF27-AEC2-4370-A43A-81BD16725136}" srcOrd="1" destOrd="0" presId="urn:microsoft.com/office/officeart/2018/2/layout/IconVerticalSolidList"/>
    <dgm:cxn modelId="{63E86A16-0358-4EE2-B350-939C3E91E683}" type="presParOf" srcId="{9A8485A1-4C59-42FE-A3A3-78C5A1F948A0}" destId="{8D2DEB43-8380-4E52-AF4A-E9B2A4640628}" srcOrd="2" destOrd="0" presId="urn:microsoft.com/office/officeart/2018/2/layout/IconVerticalSolidList"/>
    <dgm:cxn modelId="{2B22A3A3-BF45-4A21-BAFF-3EA8AFA949AF}" type="presParOf" srcId="{8D2DEB43-8380-4E52-AF4A-E9B2A4640628}" destId="{86EC7A36-E685-4EB1-A866-893FEA226FA2}" srcOrd="0" destOrd="0" presId="urn:microsoft.com/office/officeart/2018/2/layout/IconVerticalSolidList"/>
    <dgm:cxn modelId="{F285009E-8816-42E5-A0A5-F8B107EA711B}" type="presParOf" srcId="{8D2DEB43-8380-4E52-AF4A-E9B2A4640628}" destId="{06D26948-9C12-4624-A309-2B85610EAEF8}" srcOrd="1" destOrd="0" presId="urn:microsoft.com/office/officeart/2018/2/layout/IconVerticalSolidList"/>
    <dgm:cxn modelId="{CCB54D3C-BB39-46CE-BF05-5E4E58156326}" type="presParOf" srcId="{8D2DEB43-8380-4E52-AF4A-E9B2A4640628}" destId="{C6B4EF2A-8306-4F70-B5CB-77E7D39C336E}" srcOrd="2" destOrd="0" presId="urn:microsoft.com/office/officeart/2018/2/layout/IconVerticalSolidList"/>
    <dgm:cxn modelId="{004C37C9-981A-4B29-9C09-F16AE668D28B}" type="presParOf" srcId="{8D2DEB43-8380-4E52-AF4A-E9B2A4640628}" destId="{4F17DD69-B9F1-448F-886C-E4674FA2A765}" srcOrd="3" destOrd="0" presId="urn:microsoft.com/office/officeart/2018/2/layout/IconVerticalSolidList"/>
    <dgm:cxn modelId="{F421F7FA-9B39-4E6B-9A51-467454FD740D}" type="presParOf" srcId="{9A8485A1-4C59-42FE-A3A3-78C5A1F948A0}" destId="{34D9C15B-A59F-4AA3-BCD2-026F76BA9F44}" srcOrd="3" destOrd="0" presId="urn:microsoft.com/office/officeart/2018/2/layout/IconVerticalSolidList"/>
    <dgm:cxn modelId="{F4E50959-E599-4389-8433-7BCEC5A7ACF8}" type="presParOf" srcId="{9A8485A1-4C59-42FE-A3A3-78C5A1F948A0}" destId="{A3220187-1BB3-45D4-853D-B7C7188838C6}" srcOrd="4" destOrd="0" presId="urn:microsoft.com/office/officeart/2018/2/layout/IconVerticalSolidList"/>
    <dgm:cxn modelId="{EAC3100D-E3BB-40BF-B4FB-8AA2C0DA7BD4}" type="presParOf" srcId="{A3220187-1BB3-45D4-853D-B7C7188838C6}" destId="{12B568BD-C184-45C1-829C-F3C03D6ECCA7}" srcOrd="0" destOrd="0" presId="urn:microsoft.com/office/officeart/2018/2/layout/IconVerticalSolidList"/>
    <dgm:cxn modelId="{6D0206C9-CB0C-4BB5-AE58-43DF1053A6DB}" type="presParOf" srcId="{A3220187-1BB3-45D4-853D-B7C7188838C6}" destId="{C7E158B1-C0DF-457D-9DF9-CF050C1F9B5F}" srcOrd="1" destOrd="0" presId="urn:microsoft.com/office/officeart/2018/2/layout/IconVerticalSolidList"/>
    <dgm:cxn modelId="{4F393A66-B8CD-40BD-94AD-AA932F29A217}" type="presParOf" srcId="{A3220187-1BB3-45D4-853D-B7C7188838C6}" destId="{F191B7C8-C2FB-48A9-BBB2-8D3E58436D76}" srcOrd="2" destOrd="0" presId="urn:microsoft.com/office/officeart/2018/2/layout/IconVerticalSolidList"/>
    <dgm:cxn modelId="{C948CD5A-3BF2-49DA-8ED6-60471AEBF86F}" type="presParOf" srcId="{A3220187-1BB3-45D4-853D-B7C7188838C6}" destId="{2917DBBA-CC5C-4BE6-90CB-6C9103C54DBF}" srcOrd="3" destOrd="0" presId="urn:microsoft.com/office/officeart/2018/2/layout/IconVerticalSolidList"/>
    <dgm:cxn modelId="{F1832578-25D2-435F-8BEE-D4ACBA71BA55}" type="presParOf" srcId="{9A8485A1-4C59-42FE-A3A3-78C5A1F948A0}" destId="{DCB41B19-9DF2-48A4-A44D-27790A5E365A}" srcOrd="5" destOrd="0" presId="urn:microsoft.com/office/officeart/2018/2/layout/IconVerticalSolidList"/>
    <dgm:cxn modelId="{AD989F4E-7082-4D5E-B71E-6F621CD08F3A}" type="presParOf" srcId="{9A8485A1-4C59-42FE-A3A3-78C5A1F948A0}" destId="{081F92BA-A929-4361-B652-4E5C5C7A356A}" srcOrd="6" destOrd="0" presId="urn:microsoft.com/office/officeart/2018/2/layout/IconVerticalSolidList"/>
    <dgm:cxn modelId="{B479C3A8-DB94-4134-957A-93E07E16EDF8}" type="presParOf" srcId="{081F92BA-A929-4361-B652-4E5C5C7A356A}" destId="{D15993A3-656D-4CF2-BF75-F19C99F6179D}" srcOrd="0" destOrd="0" presId="urn:microsoft.com/office/officeart/2018/2/layout/IconVerticalSolidList"/>
    <dgm:cxn modelId="{D965C788-5423-4D43-872E-E8FAE3CF5366}" type="presParOf" srcId="{081F92BA-A929-4361-B652-4E5C5C7A356A}" destId="{4A85AAFF-E49E-4A0E-B9B5-92370BAB3A9F}" srcOrd="1" destOrd="0" presId="urn:microsoft.com/office/officeart/2018/2/layout/IconVerticalSolidList"/>
    <dgm:cxn modelId="{39B479CA-698F-4F02-B00B-EB0B2D1CCCC4}" type="presParOf" srcId="{081F92BA-A929-4361-B652-4E5C5C7A356A}" destId="{8B162BEF-2BF1-41F9-8667-45E9AC934435}" srcOrd="2" destOrd="0" presId="urn:microsoft.com/office/officeart/2018/2/layout/IconVerticalSolidList"/>
    <dgm:cxn modelId="{92A800BF-8C18-49C4-911B-562EBB377985}" type="presParOf" srcId="{081F92BA-A929-4361-B652-4E5C5C7A356A}" destId="{99FBED3D-A8EE-4CF9-97AD-57E4791A83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1CECD-6D16-4BE1-B36D-D737180EE779}">
      <dsp:nvSpPr>
        <dsp:cNvPr id="0" name=""/>
        <dsp:cNvSpPr/>
      </dsp:nvSpPr>
      <dsp:spPr>
        <a:xfrm>
          <a:off x="0" y="234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783A5-E6B2-450A-A210-8A3ADFB7B23B}">
      <dsp:nvSpPr>
        <dsp:cNvPr id="0" name=""/>
        <dsp:cNvSpPr/>
      </dsp:nvSpPr>
      <dsp:spPr>
        <a:xfrm>
          <a:off x="359511" y="269750"/>
          <a:ext cx="653657" cy="6536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0C50E-F338-4791-A51B-B35EBF42D50B}">
      <dsp:nvSpPr>
        <dsp:cNvPr id="0" name=""/>
        <dsp:cNvSpPr/>
      </dsp:nvSpPr>
      <dsp:spPr>
        <a:xfrm>
          <a:off x="1372680" y="234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Mgr. Andrea Martincová</a:t>
          </a:r>
          <a:endParaRPr lang="en-US" sz="2200" kern="1200"/>
        </a:p>
      </dsp:txBody>
      <dsp:txXfrm>
        <a:off x="1372680" y="2344"/>
        <a:ext cx="5424994" cy="1188467"/>
      </dsp:txXfrm>
    </dsp:sp>
    <dsp:sp modelId="{86EC7A36-E685-4EB1-A866-893FEA226FA2}">
      <dsp:nvSpPr>
        <dsp:cNvPr id="0" name=""/>
        <dsp:cNvSpPr/>
      </dsp:nvSpPr>
      <dsp:spPr>
        <a:xfrm>
          <a:off x="0" y="148792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26948-9C12-4624-A309-2B85610EAEF8}">
      <dsp:nvSpPr>
        <dsp:cNvPr id="0" name=""/>
        <dsp:cNvSpPr/>
      </dsp:nvSpPr>
      <dsp:spPr>
        <a:xfrm>
          <a:off x="359511" y="1755334"/>
          <a:ext cx="653657" cy="6536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DD69-B9F1-448F-886C-E4674FA2A765}">
      <dsp:nvSpPr>
        <dsp:cNvPr id="0" name=""/>
        <dsp:cNvSpPr/>
      </dsp:nvSpPr>
      <dsp:spPr>
        <a:xfrm>
          <a:off x="1372680" y="148792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Katedra gymnastiky a úpolů</a:t>
          </a:r>
          <a:endParaRPr lang="en-US" sz="2200" kern="1200" dirty="0"/>
        </a:p>
      </dsp:txBody>
      <dsp:txXfrm>
        <a:off x="1372680" y="1487929"/>
        <a:ext cx="5424994" cy="1188467"/>
      </dsp:txXfrm>
    </dsp:sp>
    <dsp:sp modelId="{12B568BD-C184-45C1-829C-F3C03D6ECCA7}">
      <dsp:nvSpPr>
        <dsp:cNvPr id="0" name=""/>
        <dsp:cNvSpPr/>
      </dsp:nvSpPr>
      <dsp:spPr>
        <a:xfrm>
          <a:off x="0" y="2973514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158B1-C0DF-457D-9DF9-CF050C1F9B5F}">
      <dsp:nvSpPr>
        <dsp:cNvPr id="0" name=""/>
        <dsp:cNvSpPr/>
      </dsp:nvSpPr>
      <dsp:spPr>
        <a:xfrm>
          <a:off x="359511" y="3240919"/>
          <a:ext cx="653657" cy="653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7DBBA-CC5C-4BE6-90CB-6C9103C54DBF}">
      <dsp:nvSpPr>
        <dsp:cNvPr id="0" name=""/>
        <dsp:cNvSpPr/>
      </dsp:nvSpPr>
      <dsp:spPr>
        <a:xfrm>
          <a:off x="1372680" y="2973514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409378mail.muni.cz</a:t>
          </a:r>
          <a:endParaRPr lang="en-US" sz="2200" kern="1200"/>
        </a:p>
      </dsp:txBody>
      <dsp:txXfrm>
        <a:off x="1372680" y="2973514"/>
        <a:ext cx="5424994" cy="1188467"/>
      </dsp:txXfrm>
    </dsp:sp>
    <dsp:sp modelId="{D15993A3-656D-4CF2-BF75-F19C99F6179D}">
      <dsp:nvSpPr>
        <dsp:cNvPr id="0" name=""/>
        <dsp:cNvSpPr/>
      </dsp:nvSpPr>
      <dsp:spPr>
        <a:xfrm>
          <a:off x="0" y="4459099"/>
          <a:ext cx="6797675" cy="11884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5AAFF-E49E-4A0E-B9B5-92370BAB3A9F}">
      <dsp:nvSpPr>
        <dsp:cNvPr id="0" name=""/>
        <dsp:cNvSpPr/>
      </dsp:nvSpPr>
      <dsp:spPr>
        <a:xfrm>
          <a:off x="359511" y="4726504"/>
          <a:ext cx="653657" cy="6536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BED3D-A8EE-4CF9-97AD-57E4791A83C9}">
      <dsp:nvSpPr>
        <dsp:cNvPr id="0" name=""/>
        <dsp:cNvSpPr/>
      </dsp:nvSpPr>
      <dsp:spPr>
        <a:xfrm>
          <a:off x="1372680" y="4459099"/>
          <a:ext cx="5424994" cy="118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80" tIns="125780" rIns="125780" bIns="1257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místnost č. 229</a:t>
          </a:r>
          <a:endParaRPr lang="en-US" sz="2200" kern="1200" dirty="0"/>
        </a:p>
      </dsp:txBody>
      <dsp:txXfrm>
        <a:off x="1372680" y="4459099"/>
        <a:ext cx="5424994" cy="118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21.01.2020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5C5CF-8C26-46B0-A485-6A60B7179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Základy výživy ve sportu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5A09D-81E9-4EF1-9DE1-F80F741A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956048"/>
            <a:ext cx="10058400" cy="1143000"/>
          </a:xfrm>
        </p:spPr>
        <p:txBody>
          <a:bodyPr/>
          <a:lstStyle/>
          <a:p>
            <a:endParaRPr lang="cs-CZ" dirty="0"/>
          </a:p>
          <a:p>
            <a:pPr algn="r"/>
            <a:r>
              <a:rPr lang="cs-CZ" dirty="0"/>
              <a:t>Mgr. Martincová </a:t>
            </a:r>
            <a:r>
              <a:rPr lang="cs-CZ" dirty="0" err="1"/>
              <a:t>andrea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92259DE-06E7-45D0-893F-28E904C2B8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69ADEF1-2F05-4F56-9F34-FB5FA096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cs-CZ" sz="3600" b="1" dirty="0">
                <a:solidFill>
                  <a:srgbClr val="FFFFFF"/>
                </a:solidFill>
              </a:rPr>
              <a:t>Jaro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4B023E9-13E3-4B72-88B9-FF3DE6FD5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199062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33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1ED99-5714-4EE9-B7C6-E795D8DA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B6757-6A8B-46CE-9E60-16D1649D60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br>
              <a:rPr lang="cs-CZ" dirty="0"/>
            </a:br>
            <a:br>
              <a:rPr lang="cs-CZ" sz="2400" dirty="0"/>
            </a:br>
            <a:r>
              <a:rPr lang="cs-CZ" sz="2400" dirty="0"/>
              <a:t>1. Základní pojmy o výživě. </a:t>
            </a:r>
          </a:p>
          <a:p>
            <a:r>
              <a:rPr lang="cs-CZ" sz="2400" dirty="0"/>
              <a:t>2. Energetická bilance. </a:t>
            </a:r>
          </a:p>
          <a:p>
            <a:r>
              <a:rPr lang="cs-CZ" sz="2400" dirty="0"/>
              <a:t>3. Sacharidy. </a:t>
            </a:r>
          </a:p>
          <a:p>
            <a:r>
              <a:rPr lang="cs-CZ" sz="2400" dirty="0"/>
              <a:t>4. Proteiny. </a:t>
            </a:r>
          </a:p>
          <a:p>
            <a:r>
              <a:rPr lang="cs-CZ" sz="2400" dirty="0"/>
              <a:t>5. Tuky. </a:t>
            </a:r>
          </a:p>
          <a:p>
            <a:r>
              <a:rPr lang="cs-CZ" sz="2400" dirty="0"/>
              <a:t>6. Vitaminy.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B32467-CD39-4390-BCE7-722D42830F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br>
              <a:rPr lang="cs-CZ" sz="2400" dirty="0"/>
            </a:br>
            <a:br>
              <a:rPr lang="cs-CZ" sz="2400" dirty="0"/>
            </a:br>
            <a:r>
              <a:rPr lang="cs-CZ" sz="2400" dirty="0"/>
              <a:t>7. Minerální látky. </a:t>
            </a:r>
          </a:p>
          <a:p>
            <a:r>
              <a:rPr lang="cs-CZ" sz="2400" dirty="0"/>
              <a:t>8. Voda, tekutinová bilance. </a:t>
            </a:r>
          </a:p>
          <a:p>
            <a:r>
              <a:rPr lang="cs-CZ" sz="2400" dirty="0"/>
              <a:t>9. Sportovní výživa. </a:t>
            </a:r>
          </a:p>
          <a:p>
            <a:r>
              <a:rPr lang="cs-CZ" sz="2400" dirty="0"/>
              <a:t>10. Suplementy. </a:t>
            </a:r>
          </a:p>
          <a:p>
            <a:r>
              <a:rPr lang="cs-CZ" sz="2400" dirty="0"/>
              <a:t>11. Výživa před, během a po výkonu. </a:t>
            </a:r>
          </a:p>
          <a:p>
            <a:r>
              <a:rPr lang="cs-CZ" sz="2400" dirty="0"/>
              <a:t>12. Výživa v silových a vytrvalostních sportech.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6653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22E290-B66E-44C9-B897-6FCA8B0E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4"/>
            <a:ext cx="3084844" cy="3449109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FFFFFF"/>
                </a:solidFill>
                <a:latin typeface="+mn-lt"/>
              </a:rPr>
              <a:t>Výukové metody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B1D78C2E-9919-4A32-A045-BDA282E1E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21050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6C9E66-9E8D-4280-8501-456A0DE12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33032F6F-BE70-43BA-B0CE-ABBC212016F9}"/>
              </a:ext>
            </a:extLst>
          </p:cNvPr>
          <p:cNvSpPr txBox="1">
            <a:spLocks/>
          </p:cNvSpPr>
          <p:nvPr/>
        </p:nvSpPr>
        <p:spPr>
          <a:xfrm>
            <a:off x="5219569" y="786889"/>
            <a:ext cx="6518566" cy="575213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marL="201168" lvl="1" indent="0">
              <a:buFont typeface="Calibri" pitchFamily="34" charset="0"/>
              <a:buNone/>
            </a:pPr>
            <a:endParaRPr lang="cs-CZ" sz="2800" dirty="0">
              <a:solidFill>
                <a:schemeClr val="tx1"/>
              </a:solidFill>
            </a:endParaRP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přednášky – Ing. Iva </a:t>
            </a:r>
            <a:r>
              <a:rPr lang="cs-CZ" sz="2800" dirty="0" err="1">
                <a:solidFill>
                  <a:schemeClr val="tx1"/>
                </a:solidFill>
              </a:rPr>
              <a:t>Hrnčiříková</a:t>
            </a:r>
            <a:endParaRPr lang="cs-CZ" sz="2800" dirty="0">
              <a:solidFill>
                <a:schemeClr val="tx1"/>
              </a:solidFill>
            </a:endParaRP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semináře</a:t>
            </a:r>
          </a:p>
          <a:p>
            <a:pPr lvl="1"/>
            <a:r>
              <a:rPr lang="cs-CZ" sz="2800" dirty="0">
                <a:solidFill>
                  <a:schemeClr val="tx1"/>
                </a:solidFill>
              </a:rPr>
              <a:t>praktické úkoly během seminářů</a:t>
            </a:r>
          </a:p>
        </p:txBody>
      </p:sp>
    </p:spTree>
    <p:extLst>
      <p:ext uri="{BB962C8B-B14F-4D97-AF65-F5344CB8AC3E}">
        <p14:creationId xmlns:p14="http://schemas.microsoft.com/office/powerpoint/2010/main" val="105931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86476-5B38-4B71-BEA8-131B62A7C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3BA004-02B7-4D96-9284-F426130C5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cs-CZ" sz="2400" dirty="0"/>
              <a:t>docházka na seminářích (povolena 1 omluvená neúčast)</a:t>
            </a:r>
          </a:p>
          <a:p>
            <a:pPr lvl="1"/>
            <a:r>
              <a:rPr lang="cs-CZ" sz="2400" dirty="0"/>
              <a:t>zápočtový test na posledním semináři (k postupu ke ZK úspěšnost – 50 %), 1 opravný termín ve ZK období</a:t>
            </a:r>
          </a:p>
          <a:p>
            <a:pPr lvl="1"/>
            <a:r>
              <a:rPr lang="cs-CZ" sz="2400" dirty="0"/>
              <a:t>2 odevzdané domácí úkoly</a:t>
            </a:r>
          </a:p>
          <a:p>
            <a:pPr lvl="1"/>
            <a:r>
              <a:rPr lang="cs-CZ" sz="2400" dirty="0"/>
              <a:t>zkouška písemná – test na PC ve zkouškovém období, 50 otázek (50 bodů), hodnocení (body): A – 50–46; B – 45–41; C – 40–36; D – 35–31; E – 30–26; F – 25 a méně</a:t>
            </a:r>
          </a:p>
        </p:txBody>
      </p:sp>
    </p:spTree>
    <p:extLst>
      <p:ext uri="{BB962C8B-B14F-4D97-AF65-F5344CB8AC3E}">
        <p14:creationId xmlns:p14="http://schemas.microsoft.com/office/powerpoint/2010/main" val="157882728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193</Words>
  <Application>Microsoft Office PowerPoint</Application>
  <PresentationFormat>Širokoúhlá obrazovka</PresentationFormat>
  <Paragraphs>33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Calibri</vt:lpstr>
      <vt:lpstr>Calibri Light</vt:lpstr>
      <vt:lpstr>Retrospektiva</vt:lpstr>
      <vt:lpstr>Základy výživy ve sportu</vt:lpstr>
      <vt:lpstr>Jaro 2020</vt:lpstr>
      <vt:lpstr>Osnova</vt:lpstr>
      <vt:lpstr>Výukové metody</vt:lpstr>
      <vt:lpstr>Metody hodnocení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2</cp:revision>
  <dcterms:created xsi:type="dcterms:W3CDTF">2020-01-21T16:14:24Z</dcterms:created>
  <dcterms:modified xsi:type="dcterms:W3CDTF">2020-01-21T16:19:04Z</dcterms:modified>
</cp:coreProperties>
</file>