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62" r:id="rId3"/>
    <p:sldId id="263" r:id="rId4"/>
    <p:sldId id="264" r:id="rId5"/>
    <p:sldId id="265" r:id="rId6"/>
    <p:sldId id="257" r:id="rId7"/>
    <p:sldId id="258" r:id="rId8"/>
    <p:sldId id="259" r:id="rId9"/>
    <p:sldId id="260" r:id="rId10"/>
    <p:sldId id="26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4/18/2020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4/18/2020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4/18/2020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4/18/2020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4/18/2020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4/18/2020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ulturistika.com/databaze-cviku/plank-technika-provedeni" TargetMode="External"/><Relationship Id="rId2" Type="http://schemas.openxmlformats.org/officeDocument/2006/relationships/hyperlink" Target="http://www.coretraining.cz/2013/05/jak-na-to-spravna-technika-prkna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eighttraining.guide/exercises/front-plank/" TargetMode="External"/><Relationship Id="rId5" Type="http://schemas.openxmlformats.org/officeDocument/2006/relationships/hyperlink" Target="https://www.sammace.com/plank-not-plank/" TargetMode="External"/><Relationship Id="rId4" Type="http://schemas.openxmlformats.org/officeDocument/2006/relationships/hyperlink" Target="http://www.profitinstitut.cz/Prkno_ke_zpevneni_stredu_tela_7x_jinak-270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PLANK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Veronika Franková</a:t>
            </a:r>
          </a:p>
          <a:p>
            <a:r>
              <a:rPr lang="cs-CZ" dirty="0" smtClean="0"/>
              <a:t>Barbora Krejčová</a:t>
            </a:r>
            <a:endParaRPr lang="cs-CZ" dirty="0"/>
          </a:p>
        </p:txBody>
      </p:sp>
      <p:pic>
        <p:nvPicPr>
          <p:cNvPr id="1028" name="Picture 4" descr="Cvik týdne – vzpor, prkno neboli plank - Cvik týdne – vzpor, prkno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2983" y="3851147"/>
            <a:ext cx="4876800" cy="2247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019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http://www.coretraining.cz/2013/05/jak-na-to-spravna-technika-prkna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www.kulturistika.com/databaze-cviku/plank-technika-provedeni</a:t>
            </a:r>
            <a:endParaRPr lang="cs-CZ" dirty="0" smtClean="0"/>
          </a:p>
          <a:p>
            <a:r>
              <a:rPr lang="cs-CZ" u="sng" dirty="0">
                <a:hlinkClick r:id="rId4"/>
              </a:rPr>
              <a:t>http://www.profitinstitut.cz/Prkno_ke_zpevneni_stredu_tela_7x_jinak-270</a:t>
            </a:r>
            <a:endParaRPr lang="cs-CZ" dirty="0"/>
          </a:p>
          <a:p>
            <a:r>
              <a:rPr lang="cs-CZ" u="sng" dirty="0">
                <a:hlinkClick r:id="rId5"/>
              </a:rPr>
              <a:t>https://www.sammace.com/plank-not-plank</a:t>
            </a:r>
            <a:r>
              <a:rPr lang="cs-CZ" u="sng" dirty="0" smtClean="0">
                <a:hlinkClick r:id="rId5"/>
              </a:rPr>
              <a:t>/</a:t>
            </a:r>
            <a:endParaRPr lang="cs-CZ" u="sng" dirty="0" smtClean="0"/>
          </a:p>
          <a:p>
            <a:r>
              <a:rPr lang="cs-CZ" u="sng" dirty="0">
                <a:hlinkClick r:id="rId6"/>
              </a:rPr>
              <a:t>https://weighttraining.guide/exercises/front-plank/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70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čemu cvik slouží?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Plank</a:t>
            </a:r>
            <a:r>
              <a:rPr lang="cs-CZ" dirty="0"/>
              <a:t> je statický, izometrický cvik, který slouží ke komplexnímu posílení těla. </a:t>
            </a:r>
            <a:endParaRPr lang="cs-CZ" dirty="0" smtClean="0"/>
          </a:p>
          <a:p>
            <a:r>
              <a:rPr lang="cs-CZ" dirty="0" smtClean="0"/>
              <a:t>Posiluje </a:t>
            </a:r>
            <a:r>
              <a:rPr lang="cs-CZ" dirty="0"/>
              <a:t>především hluboký stabilizační systém (HSS), svaly pletence ramenního, svaly přední strany stehen a hýždě.</a:t>
            </a:r>
          </a:p>
        </p:txBody>
      </p:sp>
    </p:spTree>
    <p:extLst>
      <p:ext uri="{BB962C8B-B14F-4D97-AF65-F5344CB8AC3E}">
        <p14:creationId xmlns:p14="http://schemas.microsoft.com/office/powerpoint/2010/main" val="314824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Jaké svaly zapojujeme?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u="sng" dirty="0" smtClean="0"/>
              <a:t>Hluboký stabilizační systém</a:t>
            </a:r>
          </a:p>
          <a:p>
            <a:pPr>
              <a:lnSpc>
                <a:spcPct val="100000"/>
              </a:lnSpc>
            </a:pPr>
            <a:r>
              <a:rPr lang="cs-CZ" dirty="0" smtClean="0"/>
              <a:t>hluboké </a:t>
            </a:r>
            <a:r>
              <a:rPr lang="cs-CZ" dirty="0"/>
              <a:t>flexory krku (m. longus capitis, m. longus colli</a:t>
            </a:r>
            <a:r>
              <a:rPr lang="cs-CZ" dirty="0" smtClean="0"/>
              <a:t>)</a:t>
            </a:r>
          </a:p>
          <a:p>
            <a:pPr>
              <a:lnSpc>
                <a:spcPct val="100000"/>
              </a:lnSpc>
            </a:pPr>
            <a:r>
              <a:rPr lang="cs-CZ" dirty="0"/>
              <a:t>hluboké svaly šíjové (m. rectus capitis posterior minor a major, m. obliquus capitis superior a inferior)</a:t>
            </a:r>
          </a:p>
          <a:p>
            <a:pPr>
              <a:lnSpc>
                <a:spcPct val="100000"/>
              </a:lnSpc>
            </a:pPr>
            <a:r>
              <a:rPr lang="cs-CZ" dirty="0"/>
              <a:t>hluboké svaly zádové, m. erector </a:t>
            </a:r>
            <a:r>
              <a:rPr lang="cs-CZ" dirty="0" smtClean="0"/>
              <a:t>spinae</a:t>
            </a:r>
          </a:p>
          <a:p>
            <a:pPr>
              <a:lnSpc>
                <a:spcPct val="100000"/>
              </a:lnSpc>
            </a:pPr>
            <a:r>
              <a:rPr lang="cs-CZ" dirty="0"/>
              <a:t>bránice (diaphragma)</a:t>
            </a:r>
          </a:p>
          <a:p>
            <a:pPr>
              <a:lnSpc>
                <a:spcPct val="100000"/>
              </a:lnSpc>
            </a:pPr>
            <a:r>
              <a:rPr lang="cs-CZ" dirty="0"/>
              <a:t>příčný sval břišní (m. transversus abdominis) </a:t>
            </a:r>
          </a:p>
          <a:p>
            <a:pPr>
              <a:lnSpc>
                <a:spcPct val="100000"/>
              </a:lnSpc>
            </a:pPr>
            <a:r>
              <a:rPr lang="cs-CZ" dirty="0"/>
              <a:t>svaly pánevního dna (m. levator ani, m. coccygeus)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17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Jaké svaly zapojujeme?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u="sng" dirty="0" smtClean="0"/>
              <a:t>Břišní svalstvo</a:t>
            </a:r>
          </a:p>
          <a:p>
            <a:r>
              <a:rPr lang="cs-CZ" dirty="0" smtClean="0"/>
              <a:t>Přímý sval břišní (m. rectus abdominis)</a:t>
            </a:r>
          </a:p>
          <a:p>
            <a:r>
              <a:rPr lang="cs-CZ" dirty="0" smtClean="0"/>
              <a:t>Vnitřní a vnější šikmý sval břišní (m. obliquus internus/externus a.)</a:t>
            </a:r>
          </a:p>
          <a:p>
            <a:r>
              <a:rPr lang="cs-CZ" dirty="0" smtClean="0"/>
              <a:t>Čtyřhranný sval bederní (m. quadratus lumborum)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sz="2800" u="sng" dirty="0" smtClean="0"/>
              <a:t>Svaly zapojující se jako stabilizátory</a:t>
            </a:r>
          </a:p>
          <a:p>
            <a:r>
              <a:rPr lang="cs-CZ" dirty="0" smtClean="0"/>
              <a:t>Sval deltový (m. deltoideus)</a:t>
            </a:r>
          </a:p>
          <a:p>
            <a:r>
              <a:rPr lang="cs-CZ" dirty="0" smtClean="0"/>
              <a:t>Velký sval prsní (m. pectoralis major)</a:t>
            </a:r>
          </a:p>
          <a:p>
            <a:r>
              <a:rPr lang="cs-CZ" dirty="0" smtClean="0"/>
              <a:t>Zádové svalstvo (m. latissimus dorsi, m. serratus anterior)</a:t>
            </a:r>
          </a:p>
          <a:p>
            <a:r>
              <a:rPr lang="cs-CZ" dirty="0" smtClean="0"/>
              <a:t>Sval DK (m. gluteus maximus, m. quadriceps femoris, m. iliopsoas, m. </a:t>
            </a:r>
            <a:r>
              <a:rPr lang="cs-CZ" dirty="0" err="1" smtClean="0"/>
              <a:t>sartorius</a:t>
            </a:r>
            <a:r>
              <a:rPr lang="cs-CZ" dirty="0" smtClean="0"/>
              <a:t>, m. tensor fasciae latae, m. </a:t>
            </a:r>
            <a:r>
              <a:rPr lang="cs-CZ" dirty="0" err="1" smtClean="0"/>
              <a:t>tibialis</a:t>
            </a:r>
            <a:r>
              <a:rPr lang="cs-CZ" dirty="0" smtClean="0"/>
              <a:t> anterior)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302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Jaké svaly zapojujeme?</a:t>
            </a:r>
          </a:p>
        </p:txBody>
      </p:sp>
      <p:pic>
        <p:nvPicPr>
          <p:cNvPr id="4" name="Picture 2" descr="https://scontent.fprg2-1.fna.fbcdn.net/v/t1.15752-9/94017394_529461601335426_8753218609959927808_n.png?_nc_cat=107&amp;_nc_sid=b96e70&amp;_nc_ohc=GP_5B9Z8P5AAX84Sza_&amp;_nc_ht=scontent.fprg2-1.fna&amp;oh=a06e0e607b37a043e45a0a39ed84b7fe&amp;oe=5EBF986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0288" y="1804987"/>
            <a:ext cx="5372100" cy="323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929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 koho je cvik vhodný?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Plank</a:t>
            </a:r>
            <a:r>
              <a:rPr lang="cs-CZ" dirty="0" smtClean="0"/>
              <a:t> je cvik, který nejen komplexně posiluje svaly na těle, ale rozvíjí i rovnováhu a držení těla. Také zlepšuje flexibilitu posteriorních svalů. </a:t>
            </a:r>
          </a:p>
          <a:p>
            <a:r>
              <a:rPr lang="cs-CZ" dirty="0" smtClean="0"/>
              <a:t>Prkno je výborný doplňkový cvik pro jakýkoli sport, jelikož zpevňuje hluboký stabilizační systém, který je důležitý jak při cvičení tak i při každodenním pohybu.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932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Nácvik techniky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Pozice na čtyřech: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Do pozice na všech čtyřech se dostaneme z kleku.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 Horní končetiny se opírají o dlaně v úrovni ramen.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Lokty jsou mírně pokrčeny a prsty směřují vpřed a jsou rozprostřeny.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Pánev je v neutrálním postavení.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Dolní končetiny se opírají o kolena, která jsou v jedné linii s kyčelními klouby.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Pohled směřuje dolů.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Váha těla je rozložena na všech čtyřech.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Nácvik: 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Odlepení od podložky jedné končetiny po dobu 5-10s bez změny postavení těla.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Pomalé přenášení váhy vpřed.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Odlepení obou kolen s oporou o špičky.</a:t>
            </a:r>
          </a:p>
          <a:p>
            <a:pPr marL="457200" indent="-457200">
              <a:buFont typeface="+mj-lt"/>
              <a:buAutoNum type="alphaLcParenR"/>
            </a:pP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3418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Správné provedení cviku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Začíná se v pozici na čtyřech, nastaví se pozice zad, pánve, hlavy a lopatek.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Hlava je v prodloužení páteře.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Lokty jsou v pravém úhlu pod rameny, dlaně směřují na </a:t>
            </a:r>
            <a:r>
              <a:rPr lang="cs-CZ" dirty="0" smtClean="0"/>
              <a:t>zem (jiná varianta-opora o malíkovou hranu ruky).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Lopatky </a:t>
            </a:r>
            <a:r>
              <a:rPr lang="cs-CZ" dirty="0"/>
              <a:t>jsou pevně na hrudním koši rozprostřeny, záda a pánev v neutrální pozici.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Břicho mírně vtahujeme.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Pánevní dno držíme vtažené.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Hýždě jsou uvolněné.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Kolena jsou mírně pokrčená.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Nohy jsou </a:t>
            </a:r>
            <a:r>
              <a:rPr lang="cs-CZ" dirty="0" smtClean="0"/>
              <a:t>přirozeně vedle sebe a špičky lehce k tělu.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68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Nejčastější chyby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Spojení rukou před sebe</a:t>
            </a:r>
          </a:p>
          <a:p>
            <a:r>
              <a:rPr lang="cs-CZ" dirty="0"/>
              <a:t>V případě </a:t>
            </a:r>
            <a:r>
              <a:rPr lang="cs-CZ" dirty="0" err="1"/>
              <a:t>planku</a:t>
            </a:r>
            <a:r>
              <a:rPr lang="cs-CZ" dirty="0"/>
              <a:t> s nataženými horními končetinami – propnuté </a:t>
            </a:r>
            <a:r>
              <a:rPr lang="cs-CZ" dirty="0" smtClean="0"/>
              <a:t>lokty, prsty nesměřují vpřed a nejsou rozprostřeny</a:t>
            </a:r>
          </a:p>
          <a:p>
            <a:r>
              <a:rPr lang="cs-CZ" dirty="0" smtClean="0"/>
              <a:t>Propadání se v hrudní oblasti páteře, odstávající lopatky</a:t>
            </a:r>
          </a:p>
          <a:p>
            <a:r>
              <a:rPr lang="cs-CZ" dirty="0" smtClean="0"/>
              <a:t>Propadání </a:t>
            </a:r>
            <a:r>
              <a:rPr lang="cs-CZ" dirty="0"/>
              <a:t>se v </a:t>
            </a:r>
            <a:r>
              <a:rPr lang="cs-CZ" dirty="0" smtClean="0"/>
              <a:t>bederní </a:t>
            </a:r>
            <a:r>
              <a:rPr lang="cs-CZ" dirty="0"/>
              <a:t>oblasti </a:t>
            </a:r>
            <a:r>
              <a:rPr lang="cs-CZ" dirty="0" smtClean="0"/>
              <a:t>páteře</a:t>
            </a:r>
          </a:p>
          <a:p>
            <a:r>
              <a:rPr lang="cs-CZ" dirty="0" smtClean="0"/>
              <a:t>Zatínání hýžďových svalů</a:t>
            </a:r>
          </a:p>
          <a:p>
            <a:r>
              <a:rPr lang="cs-CZ" dirty="0" smtClean="0"/>
              <a:t>Propnutá kolena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921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ámeček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TM03457475[[fn=Rámeček]]</Template>
  <TotalTime>98</TotalTime>
  <Words>539</Words>
  <Application>Microsoft Office PowerPoint</Application>
  <PresentationFormat>Širokoúhlá obrazovka</PresentationFormat>
  <Paragraphs>65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Corbel</vt:lpstr>
      <vt:lpstr>Wingdings 2</vt:lpstr>
      <vt:lpstr>Rámeček</vt:lpstr>
      <vt:lpstr>PLANK</vt:lpstr>
      <vt:lpstr>K čemu cvik slouží?</vt:lpstr>
      <vt:lpstr>Jaké svaly zapojujeme?</vt:lpstr>
      <vt:lpstr>Jaké svaly zapojujeme?</vt:lpstr>
      <vt:lpstr>Jaké svaly zapojujeme?</vt:lpstr>
      <vt:lpstr>Pro koho je cvik vhodný?</vt:lpstr>
      <vt:lpstr>Nácvik techniky</vt:lpstr>
      <vt:lpstr>Správné provedení cviku</vt:lpstr>
      <vt:lpstr>Nejčastější chyby </vt:lpstr>
      <vt:lpstr>Zdroje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Barbora Krejčová</dc:creator>
  <cp:lastModifiedBy>Barbora Krejčová</cp:lastModifiedBy>
  <cp:revision>13</cp:revision>
  <dcterms:created xsi:type="dcterms:W3CDTF">2020-04-16T15:23:27Z</dcterms:created>
  <dcterms:modified xsi:type="dcterms:W3CDTF">2020-04-18T17:19:30Z</dcterms:modified>
</cp:coreProperties>
</file>