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  <p:sldMasterId id="2147483790" r:id="rId2"/>
  </p:sldMasterIdLst>
  <p:sldIdLst>
    <p:sldId id="272" r:id="rId3"/>
    <p:sldId id="315" r:id="rId4"/>
    <p:sldId id="293" r:id="rId5"/>
    <p:sldId id="316" r:id="rId6"/>
    <p:sldId id="317" r:id="rId7"/>
    <p:sldId id="294" r:id="rId8"/>
    <p:sldId id="267" r:id="rId9"/>
    <p:sldId id="319" r:id="rId10"/>
    <p:sldId id="320" r:id="rId11"/>
    <p:sldId id="321" r:id="rId12"/>
    <p:sldId id="324" r:id="rId13"/>
    <p:sldId id="323" r:id="rId14"/>
    <p:sldId id="322" r:id="rId15"/>
    <p:sldId id="297" r:id="rId16"/>
    <p:sldId id="325" r:id="rId17"/>
    <p:sldId id="327" r:id="rId18"/>
    <p:sldId id="34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96F"/>
    <a:srgbClr val="1C5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Nejdůležitější a nejpohotovější zdroj E.</a:t>
          </a:r>
          <a:endParaRPr lang="en-US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Udržování krevní glykémie.</a:t>
          </a:r>
          <a:endParaRPr lang="en-US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CFA08F77-08DC-4B7F-AEE9-E4AF46F53B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Nejrychleji využitelný energetický substrát – zdroj ATP.</a:t>
          </a:r>
          <a:endParaRPr lang="en-US" dirty="0"/>
        </a:p>
      </dgm:t>
    </dgm:pt>
    <dgm:pt modelId="{34C7AC84-53EE-4446-A496-E965E4C0809A}" type="parTrans" cxnId="{A1936A5B-BCA1-4E2A-A433-46F0FD364D32}">
      <dgm:prSet/>
      <dgm:spPr/>
      <dgm:t>
        <a:bodyPr/>
        <a:lstStyle/>
        <a:p>
          <a:endParaRPr lang="en-US"/>
        </a:p>
      </dgm:t>
    </dgm:pt>
    <dgm:pt modelId="{ABEC5E4B-C5E8-48E2-A9C9-90565E02D49B}" type="sibTrans" cxnId="{A1936A5B-BCA1-4E2A-A433-46F0FD364D32}">
      <dgm:prSet/>
      <dgm:spPr/>
      <dgm:t>
        <a:bodyPr/>
        <a:lstStyle/>
        <a:p>
          <a:endParaRPr lang="en-US"/>
        </a:p>
      </dgm:t>
    </dgm:pt>
    <dgm:pt modelId="{C861E1DD-B96D-4952-8614-4C729B793DD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Potraviny na ně bohaté jsou často zdrojem esenciálních vitaminů.</a:t>
          </a:r>
          <a:endParaRPr lang="en-US"/>
        </a:p>
      </dgm:t>
    </dgm:pt>
    <dgm:pt modelId="{D821C05D-6A52-4159-BA1A-AB43A99811BB}" type="parTrans" cxnId="{9A2DF62D-A6C6-45F2-8958-E97D7D4B1C71}">
      <dgm:prSet/>
      <dgm:spPr/>
      <dgm:t>
        <a:bodyPr/>
        <a:lstStyle/>
        <a:p>
          <a:endParaRPr lang="en-US"/>
        </a:p>
      </dgm:t>
    </dgm:pt>
    <dgm:pt modelId="{FB57EB38-D260-4121-9270-657E0387A568}" type="sibTrans" cxnId="{9A2DF62D-A6C6-45F2-8958-E97D7D4B1C71}">
      <dgm:prSet/>
      <dgm:spPr/>
      <dgm:t>
        <a:bodyPr/>
        <a:lstStyle/>
        <a:p>
          <a:endParaRPr lang="en-US"/>
        </a:p>
      </dgm:t>
    </dgm:pt>
    <dgm:pt modelId="{81F71DEF-BA2D-49F0-A676-B4BAA0DAB1B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Nestravitelné sacharidy působí příznivě na činnost trávícího traktu.</a:t>
          </a:r>
          <a:endParaRPr lang="en-US" dirty="0"/>
        </a:p>
      </dgm:t>
    </dgm:pt>
    <dgm:pt modelId="{20EB8F7A-4847-4EB5-A759-65A7B2140FAE}" type="parTrans" cxnId="{53ED344D-2337-462D-897C-D90FCA9396EB}">
      <dgm:prSet/>
      <dgm:spPr/>
      <dgm:t>
        <a:bodyPr/>
        <a:lstStyle/>
        <a:p>
          <a:endParaRPr lang="en-US"/>
        </a:p>
      </dgm:t>
    </dgm:pt>
    <dgm:pt modelId="{DE532AA5-8BAF-4A33-BDA8-2DDF3E1005F5}" type="sibTrans" cxnId="{53ED344D-2337-462D-897C-D90FCA9396EB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Dělení sacharidů na dalším listu.</a:t>
          </a:r>
          <a:endParaRPr lang="en-US" dirty="0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6"/>
      <dgm:spPr/>
    </dgm:pt>
    <dgm:pt modelId="{BA00C13D-50A0-490C-B3EE-A636BED644D7}" type="pres">
      <dgm:prSet presAssocID="{E99BD505-61CC-4557-949D-872542A4D4E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várna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6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6"/>
      <dgm:spPr/>
    </dgm:pt>
    <dgm:pt modelId="{26A35713-0067-4446-99BE-6A1845F329CB}" type="pres">
      <dgm:prSet presAssocID="{E3795C7E-2783-4A86-A1A8-ED98555D1DA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rdce (orgán)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6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1DDC1D6D-95CF-4521-A2C8-F83EB22B91AF}" type="pres">
      <dgm:prSet presAssocID="{CFA08F77-08DC-4B7F-AEE9-E4AF46F53B86}" presName="compNode" presStyleCnt="0"/>
      <dgm:spPr/>
    </dgm:pt>
    <dgm:pt modelId="{4DF58A52-7D6B-4CE1-838B-2D36DA1458FF}" type="pres">
      <dgm:prSet presAssocID="{CFA08F77-08DC-4B7F-AEE9-E4AF46F53B86}" presName="bgRect" presStyleLbl="bgShp" presStyleIdx="2" presStyleCnt="6"/>
      <dgm:spPr/>
    </dgm:pt>
    <dgm:pt modelId="{CB2872EB-F84B-4BAD-8547-8AAAC5015F76}" type="pres">
      <dgm:prSet presAssocID="{CFA08F77-08DC-4B7F-AEE9-E4AF46F53B8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esk"/>
        </a:ext>
      </dgm:extLst>
    </dgm:pt>
    <dgm:pt modelId="{F941FAF3-FC69-45B4-B4BE-3D713E4A2847}" type="pres">
      <dgm:prSet presAssocID="{CFA08F77-08DC-4B7F-AEE9-E4AF46F53B86}" presName="spaceRect" presStyleCnt="0"/>
      <dgm:spPr/>
    </dgm:pt>
    <dgm:pt modelId="{37805F27-C3AF-4D3B-8262-7B60835BF6B3}" type="pres">
      <dgm:prSet presAssocID="{CFA08F77-08DC-4B7F-AEE9-E4AF46F53B86}" presName="parTx" presStyleLbl="revTx" presStyleIdx="2" presStyleCnt="6">
        <dgm:presLayoutVars>
          <dgm:chMax val="0"/>
          <dgm:chPref val="0"/>
        </dgm:presLayoutVars>
      </dgm:prSet>
      <dgm:spPr/>
    </dgm:pt>
    <dgm:pt modelId="{6469DD4C-1E30-4A8B-8E50-749F0B90E37E}" type="pres">
      <dgm:prSet presAssocID="{ABEC5E4B-C5E8-48E2-A9C9-90565E02D49B}" presName="sibTrans" presStyleCnt="0"/>
      <dgm:spPr/>
    </dgm:pt>
    <dgm:pt modelId="{53B6F758-A84B-4978-94C2-1425B8EEF505}" type="pres">
      <dgm:prSet presAssocID="{C861E1DD-B96D-4952-8614-4C729B793DD2}" presName="compNode" presStyleCnt="0"/>
      <dgm:spPr/>
    </dgm:pt>
    <dgm:pt modelId="{57074B69-A237-4358-9125-0A566ED70B27}" type="pres">
      <dgm:prSet presAssocID="{C861E1DD-B96D-4952-8614-4C729B793DD2}" presName="bgRect" presStyleLbl="bgShp" presStyleIdx="3" presStyleCnt="6"/>
      <dgm:spPr/>
    </dgm:pt>
    <dgm:pt modelId="{5037FAA0-937C-4EB4-B112-4624FC8EE2FF}" type="pres">
      <dgm:prSet presAssocID="{C861E1DD-B96D-4952-8614-4C729B793DD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6E85676A-0E66-48E7-B26F-F303076109EA}" type="pres">
      <dgm:prSet presAssocID="{C861E1DD-B96D-4952-8614-4C729B793DD2}" presName="spaceRect" presStyleCnt="0"/>
      <dgm:spPr/>
    </dgm:pt>
    <dgm:pt modelId="{613E0C2D-43F6-4864-A54C-0FD70AC40401}" type="pres">
      <dgm:prSet presAssocID="{C861E1DD-B96D-4952-8614-4C729B793DD2}" presName="parTx" presStyleLbl="revTx" presStyleIdx="3" presStyleCnt="6">
        <dgm:presLayoutVars>
          <dgm:chMax val="0"/>
          <dgm:chPref val="0"/>
        </dgm:presLayoutVars>
      </dgm:prSet>
      <dgm:spPr/>
    </dgm:pt>
    <dgm:pt modelId="{23124C55-F43B-4B2E-A65B-541503920204}" type="pres">
      <dgm:prSet presAssocID="{FB57EB38-D260-4121-9270-657E0387A568}" presName="sibTrans" presStyleCnt="0"/>
      <dgm:spPr/>
    </dgm:pt>
    <dgm:pt modelId="{EC2424DF-F5EA-4ECD-8F86-0E5EB3CED3FE}" type="pres">
      <dgm:prSet presAssocID="{81F71DEF-BA2D-49F0-A676-B4BAA0DAB1B6}" presName="compNode" presStyleCnt="0"/>
      <dgm:spPr/>
    </dgm:pt>
    <dgm:pt modelId="{AFBC3207-9F1F-4CE5-9ED5-F61178A64615}" type="pres">
      <dgm:prSet presAssocID="{81F71DEF-BA2D-49F0-A676-B4BAA0DAB1B6}" presName="bgRect" presStyleLbl="bgShp" presStyleIdx="4" presStyleCnt="6"/>
      <dgm:spPr/>
    </dgm:pt>
    <dgm:pt modelId="{21879BB5-C998-4ED0-8BA7-A92BF7019F6B}" type="pres">
      <dgm:prSet presAssocID="{81F71DEF-BA2D-49F0-A676-B4BAA0DAB1B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aludek"/>
        </a:ext>
      </dgm:extLst>
    </dgm:pt>
    <dgm:pt modelId="{0265B1D3-DA7C-4144-A1D6-A71D02E9B909}" type="pres">
      <dgm:prSet presAssocID="{81F71DEF-BA2D-49F0-A676-B4BAA0DAB1B6}" presName="spaceRect" presStyleCnt="0"/>
      <dgm:spPr/>
    </dgm:pt>
    <dgm:pt modelId="{147C927B-F1AA-40FC-AE08-5DAFFB11BCB1}" type="pres">
      <dgm:prSet presAssocID="{81F71DEF-BA2D-49F0-A676-B4BAA0DAB1B6}" presName="parTx" presStyleLbl="revTx" presStyleIdx="4" presStyleCnt="6">
        <dgm:presLayoutVars>
          <dgm:chMax val="0"/>
          <dgm:chPref val="0"/>
        </dgm:presLayoutVars>
      </dgm:prSet>
      <dgm:spPr/>
    </dgm:pt>
    <dgm:pt modelId="{EFEBF016-3EC3-4D19-A19A-8BD1F35D6783}" type="pres">
      <dgm:prSet presAssocID="{DE532AA5-8BAF-4A33-BDA8-2DDF3E1005F5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5" presStyleCnt="6"/>
      <dgm:spPr/>
    </dgm:pt>
    <dgm:pt modelId="{50C2D124-E489-4498-AFEB-528AA8370168}" type="pres">
      <dgm:prSet presAssocID="{F0E83834-0075-4801-8064-9CBE6A36BD5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9A2DF62D-A6C6-45F2-8958-E97D7D4B1C71}" srcId="{559F4E56-B819-4FFA-B607-AB3A0C0910BB}" destId="{C861E1DD-B96D-4952-8614-4C729B793DD2}" srcOrd="3" destOrd="0" parTransId="{D821C05D-6A52-4159-BA1A-AB43A99811BB}" sibTransId="{FB57EB38-D260-4121-9270-657E0387A568}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A1936A5B-BCA1-4E2A-A433-46F0FD364D32}" srcId="{559F4E56-B819-4FFA-B607-AB3A0C0910BB}" destId="{CFA08F77-08DC-4B7F-AEE9-E4AF46F53B86}" srcOrd="2" destOrd="0" parTransId="{34C7AC84-53EE-4446-A496-E965E4C0809A}" sibTransId="{ABEC5E4B-C5E8-48E2-A9C9-90565E02D49B}"/>
    <dgm:cxn modelId="{7077275E-4A9D-4422-BC1D-8CFE964BD532}" srcId="{559F4E56-B819-4FFA-B607-AB3A0C0910BB}" destId="{F0E83834-0075-4801-8064-9CBE6A36BD5B}" srcOrd="5" destOrd="0" parTransId="{15919BA7-0EE7-4A6D-AA02-51F3D679E2DB}" sibTransId="{D04A0940-FFFC-45A2-B3B2-149D3B368F41}"/>
    <dgm:cxn modelId="{B918B15E-165B-40C9-B9FA-1D650BF70E92}" type="presOf" srcId="{81F71DEF-BA2D-49F0-A676-B4BAA0DAB1B6}" destId="{147C927B-F1AA-40FC-AE08-5DAFFB11BCB1}" srcOrd="0" destOrd="0" presId="urn:microsoft.com/office/officeart/2018/2/layout/IconVerticalSolidList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53ED344D-2337-462D-897C-D90FCA9396EB}" srcId="{559F4E56-B819-4FFA-B607-AB3A0C0910BB}" destId="{81F71DEF-BA2D-49F0-A676-B4BAA0DAB1B6}" srcOrd="4" destOrd="0" parTransId="{20EB8F7A-4847-4EB5-A759-65A7B2140FAE}" sibTransId="{DE532AA5-8BAF-4A33-BDA8-2DDF3E1005F5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791888AB-2C0D-488C-8057-5FFC0910649C}" type="presOf" srcId="{CFA08F77-08DC-4B7F-AEE9-E4AF46F53B86}" destId="{37805F27-C3AF-4D3B-8262-7B60835BF6B3}" srcOrd="0" destOrd="0" presId="urn:microsoft.com/office/officeart/2018/2/layout/IconVerticalSolidList"/>
    <dgm:cxn modelId="{E83968B1-A755-4E30-A261-BA6C64FE19FB}" type="presOf" srcId="{C861E1DD-B96D-4952-8614-4C729B793DD2}" destId="{613E0C2D-43F6-4864-A54C-0FD70AC40401}" srcOrd="0" destOrd="0" presId="urn:microsoft.com/office/officeart/2018/2/layout/IconVerticalSolidList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BCFFFE0B-F7E9-40E8-A341-C1E22344DFE5}" type="presParOf" srcId="{FA3B2F77-57AB-4903-9E2B-058FBCC4300C}" destId="{1DDC1D6D-95CF-4521-A2C8-F83EB22B91AF}" srcOrd="4" destOrd="0" presId="urn:microsoft.com/office/officeart/2018/2/layout/IconVerticalSolidList"/>
    <dgm:cxn modelId="{903E8198-D2FC-4E3B-9A9D-E9874FDF963A}" type="presParOf" srcId="{1DDC1D6D-95CF-4521-A2C8-F83EB22B91AF}" destId="{4DF58A52-7D6B-4CE1-838B-2D36DA1458FF}" srcOrd="0" destOrd="0" presId="urn:microsoft.com/office/officeart/2018/2/layout/IconVerticalSolidList"/>
    <dgm:cxn modelId="{1E88CBB6-F5D2-4708-8184-CC383E3C68E9}" type="presParOf" srcId="{1DDC1D6D-95CF-4521-A2C8-F83EB22B91AF}" destId="{CB2872EB-F84B-4BAD-8547-8AAAC5015F76}" srcOrd="1" destOrd="0" presId="urn:microsoft.com/office/officeart/2018/2/layout/IconVerticalSolidList"/>
    <dgm:cxn modelId="{31B75D70-95EC-41BD-BCDB-690D9D634115}" type="presParOf" srcId="{1DDC1D6D-95CF-4521-A2C8-F83EB22B91AF}" destId="{F941FAF3-FC69-45B4-B4BE-3D713E4A2847}" srcOrd="2" destOrd="0" presId="urn:microsoft.com/office/officeart/2018/2/layout/IconVerticalSolidList"/>
    <dgm:cxn modelId="{5CF80A9C-BB40-486F-8CBD-1163E62FB3D8}" type="presParOf" srcId="{1DDC1D6D-95CF-4521-A2C8-F83EB22B91AF}" destId="{37805F27-C3AF-4D3B-8262-7B60835BF6B3}" srcOrd="3" destOrd="0" presId="urn:microsoft.com/office/officeart/2018/2/layout/IconVerticalSolidList"/>
    <dgm:cxn modelId="{8C9B58A3-B5BB-4791-9EB2-2EA28ACA3DB8}" type="presParOf" srcId="{FA3B2F77-57AB-4903-9E2B-058FBCC4300C}" destId="{6469DD4C-1E30-4A8B-8E50-749F0B90E37E}" srcOrd="5" destOrd="0" presId="urn:microsoft.com/office/officeart/2018/2/layout/IconVerticalSolidList"/>
    <dgm:cxn modelId="{830F8B93-FB33-4D6B-BD7D-87AEF6AC7AEF}" type="presParOf" srcId="{FA3B2F77-57AB-4903-9E2B-058FBCC4300C}" destId="{53B6F758-A84B-4978-94C2-1425B8EEF505}" srcOrd="6" destOrd="0" presId="urn:microsoft.com/office/officeart/2018/2/layout/IconVerticalSolidList"/>
    <dgm:cxn modelId="{E17DF22C-8922-473E-940A-AC1094C0C73B}" type="presParOf" srcId="{53B6F758-A84B-4978-94C2-1425B8EEF505}" destId="{57074B69-A237-4358-9125-0A566ED70B27}" srcOrd="0" destOrd="0" presId="urn:microsoft.com/office/officeart/2018/2/layout/IconVerticalSolidList"/>
    <dgm:cxn modelId="{29A2E0B0-3946-4FAC-B209-AE22C17E7AED}" type="presParOf" srcId="{53B6F758-A84B-4978-94C2-1425B8EEF505}" destId="{5037FAA0-937C-4EB4-B112-4624FC8EE2FF}" srcOrd="1" destOrd="0" presId="urn:microsoft.com/office/officeart/2018/2/layout/IconVerticalSolidList"/>
    <dgm:cxn modelId="{21FE7661-11B1-4C4D-993A-34E7001058EB}" type="presParOf" srcId="{53B6F758-A84B-4978-94C2-1425B8EEF505}" destId="{6E85676A-0E66-48E7-B26F-F303076109EA}" srcOrd="2" destOrd="0" presId="urn:microsoft.com/office/officeart/2018/2/layout/IconVerticalSolidList"/>
    <dgm:cxn modelId="{B7A0C9C9-0DCC-477F-9CAF-949E4789EAA1}" type="presParOf" srcId="{53B6F758-A84B-4978-94C2-1425B8EEF505}" destId="{613E0C2D-43F6-4864-A54C-0FD70AC40401}" srcOrd="3" destOrd="0" presId="urn:microsoft.com/office/officeart/2018/2/layout/IconVerticalSolidList"/>
    <dgm:cxn modelId="{87B9BC93-5FBA-435F-A0BB-70726E31AEB4}" type="presParOf" srcId="{FA3B2F77-57AB-4903-9E2B-058FBCC4300C}" destId="{23124C55-F43B-4B2E-A65B-541503920204}" srcOrd="7" destOrd="0" presId="urn:microsoft.com/office/officeart/2018/2/layout/IconVerticalSolidList"/>
    <dgm:cxn modelId="{31288D06-76B8-4D5D-8C39-30E44A35A9B9}" type="presParOf" srcId="{FA3B2F77-57AB-4903-9E2B-058FBCC4300C}" destId="{EC2424DF-F5EA-4ECD-8F86-0E5EB3CED3FE}" srcOrd="8" destOrd="0" presId="urn:microsoft.com/office/officeart/2018/2/layout/IconVerticalSolidList"/>
    <dgm:cxn modelId="{364C268E-E02D-4A8D-BC07-2C8804E8887B}" type="presParOf" srcId="{EC2424DF-F5EA-4ECD-8F86-0E5EB3CED3FE}" destId="{AFBC3207-9F1F-4CE5-9ED5-F61178A64615}" srcOrd="0" destOrd="0" presId="urn:microsoft.com/office/officeart/2018/2/layout/IconVerticalSolidList"/>
    <dgm:cxn modelId="{1E6FE0C0-F4EF-4309-97D7-798862F6E4E2}" type="presParOf" srcId="{EC2424DF-F5EA-4ECD-8F86-0E5EB3CED3FE}" destId="{21879BB5-C998-4ED0-8BA7-A92BF7019F6B}" srcOrd="1" destOrd="0" presId="urn:microsoft.com/office/officeart/2018/2/layout/IconVerticalSolidList"/>
    <dgm:cxn modelId="{F1CFCDF4-9667-49DD-B404-ED4A5F42979E}" type="presParOf" srcId="{EC2424DF-F5EA-4ECD-8F86-0E5EB3CED3FE}" destId="{0265B1D3-DA7C-4144-A1D6-A71D02E9B909}" srcOrd="2" destOrd="0" presId="urn:microsoft.com/office/officeart/2018/2/layout/IconVerticalSolidList"/>
    <dgm:cxn modelId="{77EEEE96-B15A-46BF-B648-A3A9205E0A0A}" type="presParOf" srcId="{EC2424DF-F5EA-4ECD-8F86-0E5EB3CED3FE}" destId="{147C927B-F1AA-40FC-AE08-5DAFFB11BCB1}" srcOrd="3" destOrd="0" presId="urn:microsoft.com/office/officeart/2018/2/layout/IconVerticalSolidList"/>
    <dgm:cxn modelId="{C7EDD18A-BDB9-4D39-8CE3-E53A9DE43BBE}" type="presParOf" srcId="{FA3B2F77-57AB-4903-9E2B-058FBCC4300C}" destId="{EFEBF016-3EC3-4D19-A19A-8BD1F35D6783}" srcOrd="9" destOrd="0" presId="urn:microsoft.com/office/officeart/2018/2/layout/IconVerticalSolidList"/>
    <dgm:cxn modelId="{C2572780-368D-45B8-A58C-F0578BB76DEC}" type="presParOf" srcId="{FA3B2F77-57AB-4903-9E2B-058FBCC4300C}" destId="{B1D614BA-1DF6-4397-A068-14FBD7EDE034}" srcOrd="10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E968E82-904C-48BD-B375-DE7C6E0B9188}">
      <dgm:prSet phldrT="[Text]" custT="1"/>
      <dgm:spPr/>
      <dgm:t>
        <a:bodyPr/>
        <a:lstStyle/>
        <a:p>
          <a:r>
            <a:rPr lang="cs-CZ" sz="3600" dirty="0">
              <a:latin typeface="+mn-lt"/>
            </a:rPr>
            <a:t>Sacharidy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1600" dirty="0">
              <a:solidFill>
                <a:schemeClr val="accent1">
                  <a:lumMod val="50000"/>
                </a:schemeClr>
              </a:solidFill>
              <a:latin typeface="+mn-lt"/>
            </a:rPr>
            <a:t>Monosacharidy</a:t>
          </a:r>
        </a:p>
        <a:p>
          <a:r>
            <a:rPr lang="cs-CZ" sz="1400" dirty="0">
              <a:latin typeface="+mn-lt"/>
            </a:rPr>
            <a:t>1×6C</a:t>
          </a: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600" dirty="0">
              <a:solidFill>
                <a:schemeClr val="accent1">
                  <a:lumMod val="50000"/>
                </a:schemeClr>
              </a:solidFill>
              <a:latin typeface="+mn-lt"/>
            </a:rPr>
            <a:t>Oligosacharidy</a:t>
          </a:r>
          <a:endParaRPr lang="cs-CZ" sz="1400" dirty="0">
            <a:solidFill>
              <a:schemeClr val="accent1">
                <a:lumMod val="50000"/>
              </a:schemeClr>
            </a:solidFill>
            <a:latin typeface="+mn-lt"/>
          </a:endParaRPr>
        </a:p>
        <a:p>
          <a:r>
            <a:rPr lang="cs-CZ" sz="1400" i="1" dirty="0">
              <a:latin typeface="+mn-lt"/>
            </a:rPr>
            <a:t>Laicky „cukry“</a:t>
          </a:r>
        </a:p>
        <a:p>
          <a:r>
            <a:rPr lang="cs-CZ" sz="1400" dirty="0">
              <a:latin typeface="+mn-lt"/>
            </a:rPr>
            <a:t>2-9×6C</a:t>
          </a: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99DFF1D4-FAD8-42EB-B5AC-12303151DC77}">
      <dgm:prSet phldrT="[Text]" custT="1"/>
      <dgm:spPr/>
      <dgm:t>
        <a:bodyPr/>
        <a:lstStyle/>
        <a:p>
          <a:r>
            <a:rPr lang="cs-CZ" sz="1600" dirty="0">
              <a:solidFill>
                <a:schemeClr val="accent1">
                  <a:lumMod val="50000"/>
                </a:schemeClr>
              </a:solidFill>
              <a:latin typeface="+mn-lt"/>
            </a:rPr>
            <a:t>Polysacharidy</a:t>
          </a:r>
          <a:endParaRPr lang="cs-CZ" sz="1400" dirty="0">
            <a:solidFill>
              <a:schemeClr val="accent1">
                <a:lumMod val="50000"/>
              </a:schemeClr>
            </a:solidFill>
            <a:latin typeface="+mn-lt"/>
          </a:endParaRPr>
        </a:p>
        <a:p>
          <a:r>
            <a:rPr lang="cs-CZ" sz="1400" dirty="0">
              <a:latin typeface="+mn-lt"/>
              <a:cs typeface="Calibri" panose="020F0502020204030204" pitchFamily="34" charset="0"/>
            </a:rPr>
            <a:t>≥10</a:t>
          </a:r>
          <a:r>
            <a:rPr lang="cs-CZ" sz="1400" dirty="0">
              <a:latin typeface="+mn-lt"/>
            </a:rPr>
            <a:t>×6C</a:t>
          </a:r>
        </a:p>
      </dgm:t>
    </dgm:pt>
    <dgm:pt modelId="{7FA9F2D7-3D9B-4005-87B3-6F236150F439}" type="parTrans" cxnId="{EB5C9B2D-CFDB-483C-B287-701FEA423DD8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E04863A-6971-44F7-AE89-2A226D8C4B84}" type="sibTrans" cxnId="{EB5C9B2D-CFDB-483C-B287-701FEA423DD8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7E966298-CCB4-484D-899B-F07B07523317}">
      <dgm:prSet custT="1"/>
      <dgm:spPr/>
      <dgm:t>
        <a:bodyPr anchor="t"/>
        <a:lstStyle/>
        <a:p>
          <a:pPr algn="l">
            <a:buFont typeface="Arial" panose="020B0604020202020204" pitchFamily="34" charset="0"/>
            <a:buChar char="•"/>
          </a:pPr>
          <a:r>
            <a:rPr lang="cs-CZ" sz="1400" b="1" dirty="0">
              <a:solidFill>
                <a:schemeClr val="accent1">
                  <a:lumMod val="50000"/>
                </a:schemeClr>
              </a:solidFill>
            </a:rPr>
            <a:t>Jedna jednotka šestiuhlíkaté sloučeniny</a:t>
          </a:r>
        </a:p>
        <a:p>
          <a:pPr algn="l">
            <a:buFont typeface="Arial" panose="020B0604020202020204" pitchFamily="34" charset="0"/>
            <a:buChar char="•"/>
          </a:pPr>
          <a:r>
            <a:rPr lang="cs-CZ" sz="1400" dirty="0"/>
            <a:t>- Glukóza</a:t>
          </a:r>
        </a:p>
        <a:p>
          <a:pPr algn="l">
            <a:buFont typeface="Arial" panose="020B0604020202020204" pitchFamily="34" charset="0"/>
            <a:buChar char="•"/>
          </a:pPr>
          <a:r>
            <a:rPr lang="cs-CZ" sz="1400" dirty="0"/>
            <a:t>- Fruktóza</a:t>
          </a:r>
        </a:p>
        <a:p>
          <a:pPr algn="l">
            <a:buFont typeface="Arial" panose="020B0604020202020204" pitchFamily="34" charset="0"/>
            <a:buChar char="•"/>
          </a:pPr>
          <a:r>
            <a:rPr lang="cs-CZ" sz="1400" dirty="0"/>
            <a:t>- Galaktóza</a:t>
          </a:r>
        </a:p>
      </dgm:t>
    </dgm:pt>
    <dgm:pt modelId="{87A50215-50B4-49D6-9B19-4FBDA2BDD92A}" type="parTrans" cxnId="{B4E9AB41-6B8C-4D08-BD38-F78E9AC26109}">
      <dgm:prSet/>
      <dgm:spPr/>
      <dgm:t>
        <a:bodyPr/>
        <a:lstStyle/>
        <a:p>
          <a:endParaRPr lang="cs-CZ" sz="1400"/>
        </a:p>
      </dgm:t>
    </dgm:pt>
    <dgm:pt modelId="{5D1DA411-AABA-4574-9816-11D7F8671F93}" type="sibTrans" cxnId="{B4E9AB41-6B8C-4D08-BD38-F78E9AC26109}">
      <dgm:prSet/>
      <dgm:spPr/>
      <dgm:t>
        <a:bodyPr/>
        <a:lstStyle/>
        <a:p>
          <a:endParaRPr lang="cs-CZ" sz="1400"/>
        </a:p>
      </dgm:t>
    </dgm:pt>
    <dgm:pt modelId="{1638E85A-32D6-487A-BE9D-36F007260061}">
      <dgm:prSet custT="1"/>
      <dgm:spPr/>
      <dgm:t>
        <a:bodyPr/>
        <a:lstStyle/>
        <a:p>
          <a:r>
            <a:rPr lang="cs-CZ" sz="1600" dirty="0">
              <a:solidFill>
                <a:schemeClr val="accent1">
                  <a:lumMod val="50000"/>
                </a:schemeClr>
              </a:solidFill>
              <a:latin typeface="+mn-lt"/>
            </a:rPr>
            <a:t>Disacharidy</a:t>
          </a:r>
          <a:r>
            <a:rPr lang="cs-CZ" sz="1400" dirty="0">
              <a:latin typeface="+mn-lt"/>
            </a:rPr>
            <a:t> </a:t>
          </a:r>
        </a:p>
        <a:p>
          <a:r>
            <a:rPr lang="cs-CZ" sz="1400" dirty="0">
              <a:latin typeface="+mn-lt"/>
            </a:rPr>
            <a:t>2×6C</a:t>
          </a:r>
        </a:p>
      </dgm:t>
    </dgm:pt>
    <dgm:pt modelId="{85B5A1D3-06F0-4D2A-AF6B-C3F670CC62D5}" type="parTrans" cxnId="{2C4B6DE5-1B97-434D-B7F2-1DFDFC6EC022}">
      <dgm:prSet/>
      <dgm:spPr/>
      <dgm:t>
        <a:bodyPr/>
        <a:lstStyle/>
        <a:p>
          <a:endParaRPr lang="cs-CZ" sz="1400"/>
        </a:p>
      </dgm:t>
    </dgm:pt>
    <dgm:pt modelId="{9CA58805-4A3C-48E3-85DF-FAAFBBE0D6B7}" type="sibTrans" cxnId="{2C4B6DE5-1B97-434D-B7F2-1DFDFC6EC022}">
      <dgm:prSet/>
      <dgm:spPr/>
      <dgm:t>
        <a:bodyPr/>
        <a:lstStyle/>
        <a:p>
          <a:endParaRPr lang="cs-CZ" sz="1400"/>
        </a:p>
      </dgm:t>
    </dgm:pt>
    <dgm:pt modelId="{57343379-ACA7-45D1-A69E-192CE88137C6}">
      <dgm:prSet custT="1"/>
      <dgm:spPr/>
      <dgm:t>
        <a:bodyPr anchor="t"/>
        <a:lstStyle/>
        <a:p>
          <a:pPr algn="l"/>
          <a:r>
            <a:rPr lang="cs-CZ" sz="1400" b="1" dirty="0">
              <a:solidFill>
                <a:schemeClr val="accent1">
                  <a:lumMod val="50000"/>
                </a:schemeClr>
              </a:solidFill>
            </a:rPr>
            <a:t>Dvě jednotky šestiuhlíkaté sloučeniny</a:t>
          </a:r>
        </a:p>
        <a:p>
          <a:pPr algn="l"/>
          <a:r>
            <a:rPr lang="cs-CZ" sz="1400" dirty="0"/>
            <a:t>- Sacharóza – </a:t>
          </a:r>
          <a:r>
            <a:rPr lang="cs-CZ" sz="1400" i="1" dirty="0"/>
            <a:t>„řepný cukr“</a:t>
          </a:r>
          <a:endParaRPr lang="cs-CZ" sz="1400" dirty="0"/>
        </a:p>
        <a:p>
          <a:pPr algn="l"/>
          <a:r>
            <a:rPr lang="cs-CZ" sz="1400" dirty="0"/>
            <a:t>- Laktóza – </a:t>
          </a:r>
          <a:r>
            <a:rPr lang="cs-CZ" sz="1400" i="1" dirty="0"/>
            <a:t>„mléčný cukr“</a:t>
          </a:r>
          <a:endParaRPr lang="cs-CZ" sz="1400" dirty="0"/>
        </a:p>
        <a:p>
          <a:pPr algn="l"/>
          <a:r>
            <a:rPr lang="cs-CZ" sz="1400" dirty="0"/>
            <a:t>- Maltóza – </a:t>
          </a:r>
          <a:r>
            <a:rPr lang="cs-CZ" sz="1400" i="1" dirty="0"/>
            <a:t>„sladový cukr“</a:t>
          </a:r>
          <a:endParaRPr lang="cs-CZ" sz="1400" dirty="0"/>
        </a:p>
      </dgm:t>
    </dgm:pt>
    <dgm:pt modelId="{9A1865E3-B1CB-4B19-AFC6-BD2B21788205}" type="parTrans" cxnId="{5CE47A56-6821-4E15-A70F-ED51D37C19E6}">
      <dgm:prSet/>
      <dgm:spPr/>
      <dgm:t>
        <a:bodyPr/>
        <a:lstStyle/>
        <a:p>
          <a:endParaRPr lang="cs-CZ" sz="1400"/>
        </a:p>
      </dgm:t>
    </dgm:pt>
    <dgm:pt modelId="{66DFFF2E-B5AD-453A-880F-E6A5403FCACA}" type="sibTrans" cxnId="{5CE47A56-6821-4E15-A70F-ED51D37C19E6}">
      <dgm:prSet/>
      <dgm:spPr/>
      <dgm:t>
        <a:bodyPr/>
        <a:lstStyle/>
        <a:p>
          <a:endParaRPr lang="cs-CZ" sz="1400"/>
        </a:p>
      </dgm:t>
    </dgm:pt>
    <dgm:pt modelId="{EF19F5DA-A923-4EA9-84AA-1B4EE3C59B5B}">
      <dgm:prSet custT="1"/>
      <dgm:spPr/>
      <dgm:t>
        <a:bodyPr anchor="t"/>
        <a:lstStyle/>
        <a:p>
          <a:pPr algn="l"/>
          <a:r>
            <a:rPr lang="cs-CZ" sz="1600" kern="1200" dirty="0">
              <a:solidFill>
                <a:srgbClr val="5FCBEF">
                  <a:lumMod val="50000"/>
                </a:srgbClr>
              </a:solidFill>
              <a:latin typeface="+mn-lt"/>
              <a:ea typeface="+mn-ea"/>
              <a:cs typeface="+mn-cs"/>
            </a:rPr>
            <a:t>Trisacharidy</a:t>
          </a:r>
        </a:p>
        <a:p>
          <a:pPr algn="l"/>
          <a:r>
            <a:rPr lang="cs-CZ" sz="14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3</a:t>
          </a:r>
          <a:r>
            <a:rPr lang="cs-CZ" sz="1400" kern="1200" dirty="0">
              <a:solidFill>
                <a:schemeClr val="bg1"/>
              </a:solidFill>
              <a:latin typeface="+mn-lt"/>
            </a:rPr>
            <a:t>×6C</a:t>
          </a:r>
        </a:p>
        <a:p>
          <a:pPr algn="l"/>
          <a:r>
            <a:rPr lang="cs-CZ" sz="14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- Rafinóza</a:t>
          </a:r>
        </a:p>
        <a:p>
          <a:pPr algn="l"/>
          <a:r>
            <a:rPr lang="cs-CZ" sz="1600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Tetrasacharidy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4</a:t>
          </a:r>
          <a:r>
            <a:rPr lang="cs-CZ" sz="1400" b="0" kern="1200" dirty="0">
              <a:latin typeface="+mn-lt"/>
            </a:rPr>
            <a:t>×C</a:t>
          </a:r>
        </a:p>
        <a:p>
          <a:pPr algn="l"/>
          <a:r>
            <a:rPr lang="cs-CZ" sz="14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-</a:t>
          </a:r>
          <a:r>
            <a:rPr lang="cs-CZ" sz="1400" b="1" kern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 </a:t>
          </a:r>
          <a:r>
            <a:rPr lang="cs-CZ" sz="1400" b="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Stachyóza</a:t>
          </a:r>
          <a:endParaRPr lang="cs-CZ" sz="1600" b="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45E29363-0623-49D2-9CE7-BD2C4C8BD177}" type="parTrans" cxnId="{FE224AA5-53DC-41E8-93F5-516AE46F3CB2}">
      <dgm:prSet/>
      <dgm:spPr/>
      <dgm:t>
        <a:bodyPr/>
        <a:lstStyle/>
        <a:p>
          <a:endParaRPr lang="cs-CZ"/>
        </a:p>
      </dgm:t>
    </dgm:pt>
    <dgm:pt modelId="{91331B40-8DC2-43A4-B162-33247C174AF3}" type="sibTrans" cxnId="{FE224AA5-53DC-41E8-93F5-516AE46F3CB2}">
      <dgm:prSet/>
      <dgm:spPr/>
      <dgm:t>
        <a:bodyPr/>
        <a:lstStyle/>
        <a:p>
          <a:endParaRPr lang="cs-CZ"/>
        </a:p>
      </dgm:t>
    </dgm:pt>
    <dgm:pt modelId="{22934D4C-8AE2-4AD2-BAA9-6D95A37CA389}">
      <dgm:prSet custT="1"/>
      <dgm:spPr/>
      <dgm:t>
        <a:bodyPr anchor="t"/>
        <a:lstStyle/>
        <a:p>
          <a:pPr algn="l"/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Dlouhé řetězce </a:t>
          </a:r>
          <a:r>
            <a:rPr lang="cs-CZ" sz="1400" b="1" kern="1200" dirty="0" err="1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monoS</a:t>
          </a: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 jednotek (až stovky či tisíce)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Vláknina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   - Rozpustná (stravitelná)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   - Nerozpustná (nestravitelná)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Škrob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Celulóza</a:t>
          </a:r>
        </a:p>
        <a:p>
          <a:pPr algn="l"/>
          <a:endParaRPr lang="cs-CZ" sz="1400" b="1" kern="1200" dirty="0">
            <a:solidFill>
              <a:srgbClr val="5FCBEF">
                <a:lumMod val="50000"/>
              </a:srgbClr>
            </a:solidFill>
            <a:latin typeface="Trebuchet MS" panose="020B0603020202020204"/>
            <a:ea typeface="+mn-ea"/>
            <a:cs typeface="+mn-cs"/>
          </a:endParaRPr>
        </a:p>
      </dgm:t>
    </dgm:pt>
    <dgm:pt modelId="{F8E7C9B5-86B9-44F7-8676-443CF68B9BC7}" type="parTrans" cxnId="{83C70343-5338-4227-B7DF-3CECA68E0C58}">
      <dgm:prSet/>
      <dgm:spPr/>
      <dgm:t>
        <a:bodyPr/>
        <a:lstStyle/>
        <a:p>
          <a:endParaRPr lang="cs-CZ"/>
        </a:p>
      </dgm:t>
    </dgm:pt>
    <dgm:pt modelId="{45F387C3-5999-4A99-B2A5-EE7BBA4087F8}" type="sibTrans" cxnId="{83C70343-5338-4227-B7DF-3CECA68E0C58}">
      <dgm:prSet/>
      <dgm:spPr/>
      <dgm:t>
        <a:bodyPr/>
        <a:lstStyle/>
        <a:p>
          <a:endParaRPr lang="cs-CZ"/>
        </a:p>
      </dgm:t>
    </dgm:pt>
    <dgm:pt modelId="{176C425D-B015-480F-BC98-D72FBB2034E3}">
      <dgm:prSet custT="1"/>
      <dgm:spPr/>
      <dgm:t>
        <a:bodyPr anchor="t"/>
        <a:lstStyle/>
        <a:p>
          <a:pPr algn="l"/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Mezi </a:t>
          </a:r>
          <a:r>
            <a:rPr lang="cs-CZ" sz="1400" b="1" kern="1200" dirty="0" err="1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polyS</a:t>
          </a: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 patří tak: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Glykogen</a:t>
          </a:r>
        </a:p>
        <a:p>
          <a:pPr algn="l"/>
          <a:endParaRPr lang="cs-CZ" sz="1400" b="0" kern="1200" dirty="0">
            <a:solidFill>
              <a:schemeClr val="bg1"/>
            </a:solidFill>
            <a:latin typeface="Trebuchet MS" panose="020B0603020202020204"/>
            <a:ea typeface="+mn-ea"/>
            <a:cs typeface="+mn-cs"/>
          </a:endParaRP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Pozn.: </a:t>
          </a:r>
          <a:r>
            <a:rPr lang="cs-CZ" sz="1400" b="0" i="1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Ten však tělo vytváří z glukózových jednotek. Typicky jej ve stravě nepřijímáme.</a:t>
          </a:r>
          <a:endParaRPr lang="cs-CZ" sz="1400" b="0" i="1" kern="1200" dirty="0">
            <a:solidFill>
              <a:schemeClr val="bg1"/>
            </a:solidFill>
          </a:endParaRPr>
        </a:p>
      </dgm:t>
    </dgm:pt>
    <dgm:pt modelId="{6F3CFF33-20AA-4088-8B6D-61CF5DAB40F3}" type="parTrans" cxnId="{53595B18-0F67-4A75-8D78-F530F08977BF}">
      <dgm:prSet/>
      <dgm:spPr/>
      <dgm:t>
        <a:bodyPr/>
        <a:lstStyle/>
        <a:p>
          <a:endParaRPr lang="cs-CZ"/>
        </a:p>
      </dgm:t>
    </dgm:pt>
    <dgm:pt modelId="{7F307B7F-0C78-4A61-9696-563A03D9F996}" type="sibTrans" cxnId="{53595B18-0F67-4A75-8D78-F530F08977BF}">
      <dgm:prSet/>
      <dgm:spPr/>
      <dgm:t>
        <a:bodyPr/>
        <a:lstStyle/>
        <a:p>
          <a:endParaRPr lang="cs-CZ"/>
        </a:p>
      </dgm:t>
    </dgm:pt>
    <dgm:pt modelId="{918DF2C9-C7FA-4130-B832-C599E904D059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A0BF35-0114-41C2-A5C3-6B3E7D8C9709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E8BEADAE-7C03-41CF-A240-E1551E0BB77E}" type="pres">
      <dgm:prSet presAssocID="{FE968E82-904C-48BD-B375-DE7C6E0B9188}" presName="rootComposite1" presStyleCnt="0"/>
      <dgm:spPr/>
    </dgm:pt>
    <dgm:pt modelId="{426DD42E-152C-43D9-B01E-334C7040AFA5}" type="pres">
      <dgm:prSet presAssocID="{FE968E82-904C-48BD-B375-DE7C6E0B9188}" presName="rootText1" presStyleLbl="node0" presStyleIdx="0" presStyleCnt="1" custScaleY="61445" custLinFactNeighborX="1782" custLinFactNeighborY="6894">
        <dgm:presLayoutVars>
          <dgm:chPref val="3"/>
        </dgm:presLayoutVars>
      </dgm:prSet>
      <dgm:spPr/>
    </dgm:pt>
    <dgm:pt modelId="{3858BB63-FB91-4201-8789-4DED866DFA91}" type="pres">
      <dgm:prSet presAssocID="{FE968E82-904C-48BD-B375-DE7C6E0B9188}" presName="rootConnector1" presStyleLbl="node1" presStyleIdx="0" presStyleCnt="0"/>
      <dgm:spPr/>
    </dgm:pt>
    <dgm:pt modelId="{495F1E67-8FDE-4258-9B11-B910A70942EA}" type="pres">
      <dgm:prSet presAssocID="{FE968E82-904C-48BD-B375-DE7C6E0B9188}" presName="hierChild2" presStyleCnt="0"/>
      <dgm:spPr/>
    </dgm:pt>
    <dgm:pt modelId="{67777BD5-120E-4145-B9C9-A93EF93E2204}" type="pres">
      <dgm:prSet presAssocID="{079DAAF6-F799-4A4D-89FE-63DCBB81EB04}" presName="Name37" presStyleLbl="parChTrans1D2" presStyleIdx="0" presStyleCnt="3"/>
      <dgm:spPr/>
    </dgm:pt>
    <dgm:pt modelId="{24B64D0B-8A33-4790-B04E-51EDE06D12F4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69490028-FCE6-4D69-9F30-88140E71AF8F}" type="pres">
      <dgm:prSet presAssocID="{03E6DF37-172E-4B40-9D4B-6D6CFC404CE8}" presName="rootComposite" presStyleCnt="0"/>
      <dgm:spPr/>
    </dgm:pt>
    <dgm:pt modelId="{08A3A481-C292-4D7E-94CB-FE21FE2B8C02}" type="pres">
      <dgm:prSet presAssocID="{03E6DF37-172E-4B40-9D4B-6D6CFC404CE8}" presName="rootText" presStyleLbl="node2" presStyleIdx="0" presStyleCnt="3" custScaleX="102728" custScaleY="55378" custLinFactNeighborX="27705" custLinFactNeighborY="31631">
        <dgm:presLayoutVars>
          <dgm:chPref val="3"/>
        </dgm:presLayoutVars>
      </dgm:prSet>
      <dgm:spPr/>
    </dgm:pt>
    <dgm:pt modelId="{9E06E63F-5406-410F-AA68-F14D83CE0248}" type="pres">
      <dgm:prSet presAssocID="{03E6DF37-172E-4B40-9D4B-6D6CFC404CE8}" presName="rootConnector" presStyleLbl="node2" presStyleIdx="0" presStyleCnt="3"/>
      <dgm:spPr/>
    </dgm:pt>
    <dgm:pt modelId="{C94A7960-283B-492D-A8D4-896A8896F21F}" type="pres">
      <dgm:prSet presAssocID="{03E6DF37-172E-4B40-9D4B-6D6CFC404CE8}" presName="hierChild4" presStyleCnt="0"/>
      <dgm:spPr/>
    </dgm:pt>
    <dgm:pt modelId="{17D63DC5-B929-4943-9D5A-76122250A610}" type="pres">
      <dgm:prSet presAssocID="{87A50215-50B4-49D6-9B19-4FBDA2BDD92A}" presName="Name37" presStyleLbl="parChTrans1D3" presStyleIdx="0" presStyleCnt="5"/>
      <dgm:spPr/>
    </dgm:pt>
    <dgm:pt modelId="{BF061CE8-677B-495E-A741-3E2F86170F32}" type="pres">
      <dgm:prSet presAssocID="{7E966298-CCB4-484D-899B-F07B07523317}" presName="hierRoot2" presStyleCnt="0">
        <dgm:presLayoutVars>
          <dgm:hierBranch val="init"/>
        </dgm:presLayoutVars>
      </dgm:prSet>
      <dgm:spPr/>
    </dgm:pt>
    <dgm:pt modelId="{165E4E8B-881B-44B8-BE0B-DEC7262CDB3B}" type="pres">
      <dgm:prSet presAssocID="{7E966298-CCB4-484D-899B-F07B07523317}" presName="rootComposite" presStyleCnt="0"/>
      <dgm:spPr/>
    </dgm:pt>
    <dgm:pt modelId="{57BFC737-F929-4A7B-A5BB-CA22B70C4A8C}" type="pres">
      <dgm:prSet presAssocID="{7E966298-CCB4-484D-899B-F07B07523317}" presName="rootText" presStyleLbl="node3" presStyleIdx="0" presStyleCnt="5" custScaleX="108987" custScaleY="155287" custLinFactNeighborX="14904" custLinFactNeighborY="50180">
        <dgm:presLayoutVars>
          <dgm:chPref val="3"/>
        </dgm:presLayoutVars>
      </dgm:prSet>
      <dgm:spPr/>
    </dgm:pt>
    <dgm:pt modelId="{FD825EE2-9577-4E53-855E-3147E69C5781}" type="pres">
      <dgm:prSet presAssocID="{7E966298-CCB4-484D-899B-F07B07523317}" presName="rootConnector" presStyleLbl="node3" presStyleIdx="0" presStyleCnt="5"/>
      <dgm:spPr/>
    </dgm:pt>
    <dgm:pt modelId="{CC4966CC-8E09-40DB-A6B4-0EE6209BA4CE}" type="pres">
      <dgm:prSet presAssocID="{7E966298-CCB4-484D-899B-F07B07523317}" presName="hierChild4" presStyleCnt="0"/>
      <dgm:spPr/>
    </dgm:pt>
    <dgm:pt modelId="{F3339475-4FBF-4CD4-9D54-FDD741872117}" type="pres">
      <dgm:prSet presAssocID="{7E966298-CCB4-484D-899B-F07B07523317}" presName="hierChild5" presStyleCnt="0"/>
      <dgm:spPr/>
    </dgm:pt>
    <dgm:pt modelId="{903E74A0-2D20-4D4C-BC6F-9B2BF7B81785}" type="pres">
      <dgm:prSet presAssocID="{03E6DF37-172E-4B40-9D4B-6D6CFC404CE8}" presName="hierChild5" presStyleCnt="0"/>
      <dgm:spPr/>
    </dgm:pt>
    <dgm:pt modelId="{122252FA-FF5A-47ED-A56C-CAE5EA55F8CB}" type="pres">
      <dgm:prSet presAssocID="{8FD74F7C-311B-4A0E-9D25-F5315AA1238D}" presName="Name37" presStyleLbl="parChTrans1D2" presStyleIdx="1" presStyleCnt="3"/>
      <dgm:spPr/>
    </dgm:pt>
    <dgm:pt modelId="{7B0BFE7C-0B65-4C1C-BFA0-49C0D83E4843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8351C7B2-9894-4439-99E7-667E998A118D}" type="pres">
      <dgm:prSet presAssocID="{4FBF5ADE-A02C-4B4B-B6E8-4EA20E6E66EF}" presName="rootComposite" presStyleCnt="0"/>
      <dgm:spPr/>
    </dgm:pt>
    <dgm:pt modelId="{A74B026E-E413-4DBF-9BD6-8D868DE7A459}" type="pres">
      <dgm:prSet presAssocID="{4FBF5ADE-A02C-4B4B-B6E8-4EA20E6E66EF}" presName="rootText" presStyleLbl="node2" presStyleIdx="1" presStyleCnt="3" custScaleY="75685" custLinFactNeighborX="-28138" custLinFactNeighborY="44511">
        <dgm:presLayoutVars>
          <dgm:chPref val="3"/>
        </dgm:presLayoutVars>
      </dgm:prSet>
      <dgm:spPr/>
    </dgm:pt>
    <dgm:pt modelId="{AB2F4AF8-1F40-4412-BDCF-370AF432673E}" type="pres">
      <dgm:prSet presAssocID="{4FBF5ADE-A02C-4B4B-B6E8-4EA20E6E66EF}" presName="rootConnector" presStyleLbl="node2" presStyleIdx="1" presStyleCnt="3"/>
      <dgm:spPr/>
    </dgm:pt>
    <dgm:pt modelId="{F3275B80-A43E-4E09-A94B-4230A642EBA9}" type="pres">
      <dgm:prSet presAssocID="{4FBF5ADE-A02C-4B4B-B6E8-4EA20E6E66EF}" presName="hierChild4" presStyleCnt="0"/>
      <dgm:spPr/>
    </dgm:pt>
    <dgm:pt modelId="{7C4A2C04-D167-4A1D-AEB3-A636DBED13CE}" type="pres">
      <dgm:prSet presAssocID="{85B5A1D3-06F0-4D2A-AF6B-C3F670CC62D5}" presName="Name37" presStyleLbl="parChTrans1D3" presStyleIdx="1" presStyleCnt="5"/>
      <dgm:spPr/>
    </dgm:pt>
    <dgm:pt modelId="{E7560171-A37C-4DEA-A40D-96C0E9FAC361}" type="pres">
      <dgm:prSet presAssocID="{1638E85A-32D6-487A-BE9D-36F007260061}" presName="hierRoot2" presStyleCnt="0">
        <dgm:presLayoutVars>
          <dgm:hierBranch val="init"/>
        </dgm:presLayoutVars>
      </dgm:prSet>
      <dgm:spPr/>
    </dgm:pt>
    <dgm:pt modelId="{B8CEE9D4-2371-4A51-AC38-50CA0B5C03F1}" type="pres">
      <dgm:prSet presAssocID="{1638E85A-32D6-487A-BE9D-36F007260061}" presName="rootComposite" presStyleCnt="0"/>
      <dgm:spPr/>
    </dgm:pt>
    <dgm:pt modelId="{50556B1E-0295-43D4-83AE-16355FE8CB67}" type="pres">
      <dgm:prSet presAssocID="{1638E85A-32D6-487A-BE9D-36F007260061}" presName="rootText" presStyleLbl="node3" presStyleIdx="1" presStyleCnt="5" custScaleX="100139" custScaleY="57075" custLinFactNeighborX="-3022" custLinFactNeighborY="38627">
        <dgm:presLayoutVars>
          <dgm:chPref val="3"/>
        </dgm:presLayoutVars>
      </dgm:prSet>
      <dgm:spPr/>
    </dgm:pt>
    <dgm:pt modelId="{6C2A5539-B3EE-4774-B2CC-AF33170DA645}" type="pres">
      <dgm:prSet presAssocID="{1638E85A-32D6-487A-BE9D-36F007260061}" presName="rootConnector" presStyleLbl="node3" presStyleIdx="1" presStyleCnt="5"/>
      <dgm:spPr/>
    </dgm:pt>
    <dgm:pt modelId="{F32077ED-D89D-4798-ADDB-C5DC7305BBE6}" type="pres">
      <dgm:prSet presAssocID="{1638E85A-32D6-487A-BE9D-36F007260061}" presName="hierChild4" presStyleCnt="0"/>
      <dgm:spPr/>
    </dgm:pt>
    <dgm:pt modelId="{3BFF8423-8B4D-42C2-BF66-F705566CF7B3}" type="pres">
      <dgm:prSet presAssocID="{9A1865E3-B1CB-4B19-AFC6-BD2B21788205}" presName="Name37" presStyleLbl="parChTrans1D4" presStyleIdx="0" presStyleCnt="1"/>
      <dgm:spPr/>
    </dgm:pt>
    <dgm:pt modelId="{B4A9F5C0-B1C9-4419-86AB-1D60BE24BB31}" type="pres">
      <dgm:prSet presAssocID="{57343379-ACA7-45D1-A69E-192CE88137C6}" presName="hierRoot2" presStyleCnt="0">
        <dgm:presLayoutVars>
          <dgm:hierBranch val="init"/>
        </dgm:presLayoutVars>
      </dgm:prSet>
      <dgm:spPr/>
    </dgm:pt>
    <dgm:pt modelId="{FA38BCAD-1B2A-4B3E-B937-58780A1C5D82}" type="pres">
      <dgm:prSet presAssocID="{57343379-ACA7-45D1-A69E-192CE88137C6}" presName="rootComposite" presStyleCnt="0"/>
      <dgm:spPr/>
    </dgm:pt>
    <dgm:pt modelId="{1F5AD1D7-B217-4307-A343-5C76B4B60697}" type="pres">
      <dgm:prSet presAssocID="{57343379-ACA7-45D1-A69E-192CE88137C6}" presName="rootText" presStyleLbl="node4" presStyleIdx="0" presStyleCnt="1" custScaleX="108535" custScaleY="163153" custLinFactNeighborX="-10455" custLinFactNeighborY="20455">
        <dgm:presLayoutVars>
          <dgm:chPref val="3"/>
        </dgm:presLayoutVars>
      </dgm:prSet>
      <dgm:spPr/>
    </dgm:pt>
    <dgm:pt modelId="{364516C5-624B-4D7C-9B01-CBF16330F670}" type="pres">
      <dgm:prSet presAssocID="{57343379-ACA7-45D1-A69E-192CE88137C6}" presName="rootConnector" presStyleLbl="node4" presStyleIdx="0" presStyleCnt="1"/>
      <dgm:spPr/>
    </dgm:pt>
    <dgm:pt modelId="{D858B5F4-2199-46CB-942D-3AED07F68291}" type="pres">
      <dgm:prSet presAssocID="{57343379-ACA7-45D1-A69E-192CE88137C6}" presName="hierChild4" presStyleCnt="0"/>
      <dgm:spPr/>
    </dgm:pt>
    <dgm:pt modelId="{3640857F-BCEF-4BB6-9624-16EC0E3028E6}" type="pres">
      <dgm:prSet presAssocID="{57343379-ACA7-45D1-A69E-192CE88137C6}" presName="hierChild5" presStyleCnt="0"/>
      <dgm:spPr/>
    </dgm:pt>
    <dgm:pt modelId="{3D7AD5D7-5D40-4754-9FDD-B09F030D3434}" type="pres">
      <dgm:prSet presAssocID="{1638E85A-32D6-487A-BE9D-36F007260061}" presName="hierChild5" presStyleCnt="0"/>
      <dgm:spPr/>
    </dgm:pt>
    <dgm:pt modelId="{680AD55D-40F2-45F6-B8AE-C8E7E19DAE5D}" type="pres">
      <dgm:prSet presAssocID="{45E29363-0623-49D2-9CE7-BD2C4C8BD177}" presName="Name37" presStyleLbl="parChTrans1D3" presStyleIdx="2" presStyleCnt="5"/>
      <dgm:spPr/>
    </dgm:pt>
    <dgm:pt modelId="{98368BE9-BAB5-4EC5-80C5-03A44916813C}" type="pres">
      <dgm:prSet presAssocID="{EF19F5DA-A923-4EA9-84AA-1B4EE3C59B5B}" presName="hierRoot2" presStyleCnt="0">
        <dgm:presLayoutVars>
          <dgm:hierBranch val="init"/>
        </dgm:presLayoutVars>
      </dgm:prSet>
      <dgm:spPr/>
    </dgm:pt>
    <dgm:pt modelId="{D06A06BC-D033-4AE7-A6CD-4F96E59E59AE}" type="pres">
      <dgm:prSet presAssocID="{EF19F5DA-A923-4EA9-84AA-1B4EE3C59B5B}" presName="rootComposite" presStyleCnt="0"/>
      <dgm:spPr/>
    </dgm:pt>
    <dgm:pt modelId="{86B4C7AA-DBA9-4AE9-8AA8-44D3FBF8A1D2}" type="pres">
      <dgm:prSet presAssocID="{EF19F5DA-A923-4EA9-84AA-1B4EE3C59B5B}" presName="rootText" presStyleLbl="node3" presStyleIdx="2" presStyleCnt="5" custScaleY="192619" custLinFactNeighborX="-26687" custLinFactNeighborY="38052">
        <dgm:presLayoutVars>
          <dgm:chPref val="3"/>
        </dgm:presLayoutVars>
      </dgm:prSet>
      <dgm:spPr/>
    </dgm:pt>
    <dgm:pt modelId="{3A447F3B-4780-494A-9494-AAC1A85ECFD1}" type="pres">
      <dgm:prSet presAssocID="{EF19F5DA-A923-4EA9-84AA-1B4EE3C59B5B}" presName="rootConnector" presStyleLbl="node3" presStyleIdx="2" presStyleCnt="5"/>
      <dgm:spPr/>
    </dgm:pt>
    <dgm:pt modelId="{CD81E08E-EE51-449C-8137-B383025B3B51}" type="pres">
      <dgm:prSet presAssocID="{EF19F5DA-A923-4EA9-84AA-1B4EE3C59B5B}" presName="hierChild4" presStyleCnt="0"/>
      <dgm:spPr/>
    </dgm:pt>
    <dgm:pt modelId="{9FBB92AF-238A-4C8F-8628-A71FFEF49484}" type="pres">
      <dgm:prSet presAssocID="{EF19F5DA-A923-4EA9-84AA-1B4EE3C59B5B}" presName="hierChild5" presStyleCnt="0"/>
      <dgm:spPr/>
    </dgm:pt>
    <dgm:pt modelId="{B2E6023B-4ADC-4B36-8720-D9C7202FF852}" type="pres">
      <dgm:prSet presAssocID="{4FBF5ADE-A02C-4B4B-B6E8-4EA20E6E66EF}" presName="hierChild5" presStyleCnt="0"/>
      <dgm:spPr/>
    </dgm:pt>
    <dgm:pt modelId="{9386D541-3839-437E-8C65-B340B1668FA5}" type="pres">
      <dgm:prSet presAssocID="{7FA9F2D7-3D9B-4005-87B3-6F236150F439}" presName="Name37" presStyleLbl="parChTrans1D2" presStyleIdx="2" presStyleCnt="3"/>
      <dgm:spPr/>
    </dgm:pt>
    <dgm:pt modelId="{65733327-1040-4E83-8BE2-6A6A0F54804C}" type="pres">
      <dgm:prSet presAssocID="{99DFF1D4-FAD8-42EB-B5AC-12303151DC77}" presName="hierRoot2" presStyleCnt="0">
        <dgm:presLayoutVars>
          <dgm:hierBranch val="init"/>
        </dgm:presLayoutVars>
      </dgm:prSet>
      <dgm:spPr/>
    </dgm:pt>
    <dgm:pt modelId="{36DCBEE2-395F-4435-A53A-940D214DE867}" type="pres">
      <dgm:prSet presAssocID="{99DFF1D4-FAD8-42EB-B5AC-12303151DC77}" presName="rootComposite" presStyleCnt="0"/>
      <dgm:spPr/>
    </dgm:pt>
    <dgm:pt modelId="{1516C60A-22CC-4A7A-97F6-613823BADBDD}" type="pres">
      <dgm:prSet presAssocID="{99DFF1D4-FAD8-42EB-B5AC-12303151DC77}" presName="rootText" presStyleLbl="node2" presStyleIdx="2" presStyleCnt="3" custScaleY="58675" custLinFactNeighborX="-5391" custLinFactNeighborY="32568">
        <dgm:presLayoutVars>
          <dgm:chPref val="3"/>
        </dgm:presLayoutVars>
      </dgm:prSet>
      <dgm:spPr/>
    </dgm:pt>
    <dgm:pt modelId="{D1746879-3C2A-462A-83EB-C64FA0707CD1}" type="pres">
      <dgm:prSet presAssocID="{99DFF1D4-FAD8-42EB-B5AC-12303151DC77}" presName="rootConnector" presStyleLbl="node2" presStyleIdx="2" presStyleCnt="3"/>
      <dgm:spPr/>
    </dgm:pt>
    <dgm:pt modelId="{79822035-B804-4E32-B432-77C69CFD9065}" type="pres">
      <dgm:prSet presAssocID="{99DFF1D4-FAD8-42EB-B5AC-12303151DC77}" presName="hierChild4" presStyleCnt="0"/>
      <dgm:spPr/>
    </dgm:pt>
    <dgm:pt modelId="{7BE994CD-122C-4D61-A64B-478CB44A6716}" type="pres">
      <dgm:prSet presAssocID="{F8E7C9B5-86B9-44F7-8676-443CF68B9BC7}" presName="Name37" presStyleLbl="parChTrans1D3" presStyleIdx="3" presStyleCnt="5"/>
      <dgm:spPr/>
    </dgm:pt>
    <dgm:pt modelId="{B8D5ED6C-D0EC-4A2B-BF36-46BD80D70DDF}" type="pres">
      <dgm:prSet presAssocID="{22934D4C-8AE2-4AD2-BAA9-6D95A37CA389}" presName="hierRoot2" presStyleCnt="0">
        <dgm:presLayoutVars>
          <dgm:hierBranch val="init"/>
        </dgm:presLayoutVars>
      </dgm:prSet>
      <dgm:spPr/>
    </dgm:pt>
    <dgm:pt modelId="{6FBACBF3-EA9F-4C45-AFD2-82E0516EA6D8}" type="pres">
      <dgm:prSet presAssocID="{22934D4C-8AE2-4AD2-BAA9-6D95A37CA389}" presName="rootComposite" presStyleCnt="0"/>
      <dgm:spPr/>
    </dgm:pt>
    <dgm:pt modelId="{FA8EA835-B9BE-46B6-8266-10E1E591F0CA}" type="pres">
      <dgm:prSet presAssocID="{22934D4C-8AE2-4AD2-BAA9-6D95A37CA389}" presName="rootText" presStyleLbl="node3" presStyleIdx="3" presStyleCnt="5" custScaleX="113640" custScaleY="178852" custLinFactNeighborX="-14682" custLinFactNeighborY="32678">
        <dgm:presLayoutVars>
          <dgm:chPref val="3"/>
        </dgm:presLayoutVars>
      </dgm:prSet>
      <dgm:spPr/>
    </dgm:pt>
    <dgm:pt modelId="{CCDBA33D-771F-4117-AAA4-FACC4E257550}" type="pres">
      <dgm:prSet presAssocID="{22934D4C-8AE2-4AD2-BAA9-6D95A37CA389}" presName="rootConnector" presStyleLbl="node3" presStyleIdx="3" presStyleCnt="5"/>
      <dgm:spPr/>
    </dgm:pt>
    <dgm:pt modelId="{924418B9-CD48-4864-A60E-E8A3DFD5DF13}" type="pres">
      <dgm:prSet presAssocID="{22934D4C-8AE2-4AD2-BAA9-6D95A37CA389}" presName="hierChild4" presStyleCnt="0"/>
      <dgm:spPr/>
    </dgm:pt>
    <dgm:pt modelId="{B9CFB016-55C8-499E-977B-491B6222A33D}" type="pres">
      <dgm:prSet presAssocID="{22934D4C-8AE2-4AD2-BAA9-6D95A37CA389}" presName="hierChild5" presStyleCnt="0"/>
      <dgm:spPr/>
    </dgm:pt>
    <dgm:pt modelId="{46B8C630-BEFC-4653-AE2E-FB53E2F5AA18}" type="pres">
      <dgm:prSet presAssocID="{6F3CFF33-20AA-4088-8B6D-61CF5DAB40F3}" presName="Name37" presStyleLbl="parChTrans1D3" presStyleIdx="4" presStyleCnt="5"/>
      <dgm:spPr/>
    </dgm:pt>
    <dgm:pt modelId="{8F12939A-4B63-4E2F-A7A9-8092C021ED72}" type="pres">
      <dgm:prSet presAssocID="{176C425D-B015-480F-BC98-D72FBB2034E3}" presName="hierRoot2" presStyleCnt="0">
        <dgm:presLayoutVars>
          <dgm:hierBranch val="init"/>
        </dgm:presLayoutVars>
      </dgm:prSet>
      <dgm:spPr/>
    </dgm:pt>
    <dgm:pt modelId="{DD5F7D4C-F5E9-418A-B4CB-69383C2C409A}" type="pres">
      <dgm:prSet presAssocID="{176C425D-B015-480F-BC98-D72FBB2034E3}" presName="rootComposite" presStyleCnt="0"/>
      <dgm:spPr/>
    </dgm:pt>
    <dgm:pt modelId="{F7959DCF-441C-4EAD-B295-AC6F9054721D}" type="pres">
      <dgm:prSet presAssocID="{176C425D-B015-480F-BC98-D72FBB2034E3}" presName="rootText" presStyleLbl="node3" presStyleIdx="4" presStyleCnt="5" custScaleX="112532" custScaleY="162532" custLinFactNeighborX="-14386" custLinFactNeighborY="8946">
        <dgm:presLayoutVars>
          <dgm:chPref val="3"/>
        </dgm:presLayoutVars>
      </dgm:prSet>
      <dgm:spPr/>
    </dgm:pt>
    <dgm:pt modelId="{0F66FF40-2918-43BA-9A12-730FCEB78327}" type="pres">
      <dgm:prSet presAssocID="{176C425D-B015-480F-BC98-D72FBB2034E3}" presName="rootConnector" presStyleLbl="node3" presStyleIdx="4" presStyleCnt="5"/>
      <dgm:spPr/>
    </dgm:pt>
    <dgm:pt modelId="{382A1917-4801-4300-B9CF-A1C9169D62A6}" type="pres">
      <dgm:prSet presAssocID="{176C425D-B015-480F-BC98-D72FBB2034E3}" presName="hierChild4" presStyleCnt="0"/>
      <dgm:spPr/>
    </dgm:pt>
    <dgm:pt modelId="{848ACF0E-D40F-46C6-95ED-0F61F8175690}" type="pres">
      <dgm:prSet presAssocID="{176C425D-B015-480F-BC98-D72FBB2034E3}" presName="hierChild5" presStyleCnt="0"/>
      <dgm:spPr/>
    </dgm:pt>
    <dgm:pt modelId="{E4F527B6-EE6E-45CD-9BAE-A84EE4AB8E86}" type="pres">
      <dgm:prSet presAssocID="{99DFF1D4-FAD8-42EB-B5AC-12303151DC77}" presName="hierChild5" presStyleCnt="0"/>
      <dgm:spPr/>
    </dgm:pt>
    <dgm:pt modelId="{C9EB2EFD-A46C-4060-B6F0-6EE7EE7B49EB}" type="pres">
      <dgm:prSet presAssocID="{FE968E82-904C-48BD-B375-DE7C6E0B9188}" presName="hierChild3" presStyleCnt="0"/>
      <dgm:spPr/>
    </dgm:pt>
  </dgm:ptLst>
  <dgm:cxnLst>
    <dgm:cxn modelId="{D5C12400-4C9E-4BC9-BD41-2F22CD624755}" type="presOf" srcId="{079DAAF6-F799-4A4D-89FE-63DCBB81EB04}" destId="{67777BD5-120E-4145-B9C9-A93EF93E2204}" srcOrd="0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A26D2B07-1464-4416-B4CE-71F845DEB83B}" type="presOf" srcId="{57343379-ACA7-45D1-A69E-192CE88137C6}" destId="{1F5AD1D7-B217-4307-A343-5C76B4B60697}" srcOrd="0" destOrd="0" presId="urn:microsoft.com/office/officeart/2005/8/layout/orgChart1"/>
    <dgm:cxn modelId="{53595B18-0F67-4A75-8D78-F530F08977BF}" srcId="{99DFF1D4-FAD8-42EB-B5AC-12303151DC77}" destId="{176C425D-B015-480F-BC98-D72FBB2034E3}" srcOrd="1" destOrd="0" parTransId="{6F3CFF33-20AA-4088-8B6D-61CF5DAB40F3}" sibTransId="{7F307B7F-0C78-4A61-9696-563A03D9F996}"/>
    <dgm:cxn modelId="{EB5C9B2D-CFDB-483C-B287-701FEA423DD8}" srcId="{FE968E82-904C-48BD-B375-DE7C6E0B9188}" destId="{99DFF1D4-FAD8-42EB-B5AC-12303151DC77}" srcOrd="2" destOrd="0" parTransId="{7FA9F2D7-3D9B-4005-87B3-6F236150F439}" sibTransId="{4E04863A-6971-44F7-AE89-2A226D8C4B84}"/>
    <dgm:cxn modelId="{5FB50F2F-2BF5-4942-A052-ED66ED930197}" type="presOf" srcId="{99DFF1D4-FAD8-42EB-B5AC-12303151DC77}" destId="{1516C60A-22CC-4A7A-97F6-613823BADBDD}" srcOrd="0" destOrd="0" presId="urn:microsoft.com/office/officeart/2005/8/layout/orgChart1"/>
    <dgm:cxn modelId="{8A069940-DD9A-41C2-96DF-31E0F23D9539}" type="presOf" srcId="{FE968E82-904C-48BD-B375-DE7C6E0B9188}" destId="{3858BB63-FB91-4201-8789-4DED866DFA91}" srcOrd="1" destOrd="0" presId="urn:microsoft.com/office/officeart/2005/8/layout/orgChart1"/>
    <dgm:cxn modelId="{B4E9AB41-6B8C-4D08-BD38-F78E9AC26109}" srcId="{03E6DF37-172E-4B40-9D4B-6D6CFC404CE8}" destId="{7E966298-CCB4-484D-899B-F07B07523317}" srcOrd="0" destOrd="0" parTransId="{87A50215-50B4-49D6-9B19-4FBDA2BDD92A}" sibTransId="{5D1DA411-AABA-4574-9816-11D7F8671F93}"/>
    <dgm:cxn modelId="{83C70343-5338-4227-B7DF-3CECA68E0C58}" srcId="{99DFF1D4-FAD8-42EB-B5AC-12303151DC77}" destId="{22934D4C-8AE2-4AD2-BAA9-6D95A37CA389}" srcOrd="0" destOrd="0" parTransId="{F8E7C9B5-86B9-44F7-8676-443CF68B9BC7}" sibTransId="{45F387C3-5999-4A99-B2A5-EE7BBA4087F8}"/>
    <dgm:cxn modelId="{C1655F44-80DA-45FC-A2A2-2E975DBFDD24}" type="presOf" srcId="{87A50215-50B4-49D6-9B19-4FBDA2BDD92A}" destId="{17D63DC5-B929-4943-9D5A-76122250A610}" srcOrd="0" destOrd="0" presId="urn:microsoft.com/office/officeart/2005/8/layout/orgChart1"/>
    <dgm:cxn modelId="{735BCD67-B097-42A4-BB8E-608D53CDE1BF}" type="presOf" srcId="{4FBF5ADE-A02C-4B4B-B6E8-4EA20E6E66EF}" destId="{A74B026E-E413-4DBF-9BD6-8D868DE7A459}" srcOrd="0" destOrd="0" presId="urn:microsoft.com/office/officeart/2005/8/layout/orgChart1"/>
    <dgm:cxn modelId="{636D7B4B-87D9-4D91-B6A8-B320AF1DADD6}" type="presOf" srcId="{7E966298-CCB4-484D-899B-F07B07523317}" destId="{FD825EE2-9577-4E53-855E-3147E69C5781}" srcOrd="1" destOrd="0" presId="urn:microsoft.com/office/officeart/2005/8/layout/orgChart1"/>
    <dgm:cxn modelId="{A3F52653-FD1B-43BA-A9EB-E2E0D376ECF5}" type="presOf" srcId="{99DFF1D4-FAD8-42EB-B5AC-12303151DC77}" destId="{D1746879-3C2A-462A-83EB-C64FA0707CD1}" srcOrd="1" destOrd="0" presId="urn:microsoft.com/office/officeart/2005/8/layout/orgChart1"/>
    <dgm:cxn modelId="{7CEF6F55-22FB-4F9B-83F5-353DC736DF57}" type="presOf" srcId="{6F3CFF33-20AA-4088-8B6D-61CF5DAB40F3}" destId="{46B8C630-BEFC-4653-AE2E-FB53E2F5AA18}" srcOrd="0" destOrd="0" presId="urn:microsoft.com/office/officeart/2005/8/layout/orgChart1"/>
    <dgm:cxn modelId="{5CE47A56-6821-4E15-A70F-ED51D37C19E6}" srcId="{1638E85A-32D6-487A-BE9D-36F007260061}" destId="{57343379-ACA7-45D1-A69E-192CE88137C6}" srcOrd="0" destOrd="0" parTransId="{9A1865E3-B1CB-4B19-AFC6-BD2B21788205}" sibTransId="{66DFFF2E-B5AD-453A-880F-E6A5403FCACA}"/>
    <dgm:cxn modelId="{E4FD9458-EF2C-4310-A3C7-5FAC1BFD42CA}" type="presOf" srcId="{22934D4C-8AE2-4AD2-BAA9-6D95A37CA389}" destId="{CCDBA33D-771F-4117-AAA4-FACC4E257550}" srcOrd="1" destOrd="0" presId="urn:microsoft.com/office/officeart/2005/8/layout/orgChart1"/>
    <dgm:cxn modelId="{0E7AE679-F878-45D7-9312-8C8410045AF9}" type="presOf" srcId="{45E29363-0623-49D2-9CE7-BD2C4C8BD177}" destId="{680AD55D-40F2-45F6-B8AE-C8E7E19DAE5D}" srcOrd="0" destOrd="0" presId="urn:microsoft.com/office/officeart/2005/8/layout/orgChart1"/>
    <dgm:cxn modelId="{C8CA967E-412F-4D7E-9034-F596A4DC80F0}" type="presOf" srcId="{EF19F5DA-A923-4EA9-84AA-1B4EE3C59B5B}" destId="{3A447F3B-4780-494A-9494-AAC1A85ECFD1}" srcOrd="1" destOrd="0" presId="urn:microsoft.com/office/officeart/2005/8/layout/orgChart1"/>
    <dgm:cxn modelId="{A4E7117F-59D1-489A-97D1-7D6369C952CC}" type="presOf" srcId="{EF19F5DA-A923-4EA9-84AA-1B4EE3C59B5B}" destId="{86B4C7AA-DBA9-4AE9-8AA8-44D3FBF8A1D2}" srcOrd="0" destOrd="0" presId="urn:microsoft.com/office/officeart/2005/8/layout/orgChart1"/>
    <dgm:cxn modelId="{AF36BD84-141A-4AEB-83A4-C452D502DC65}" type="presOf" srcId="{22934D4C-8AE2-4AD2-BAA9-6D95A37CA389}" destId="{FA8EA835-B9BE-46B6-8266-10E1E591F0CA}" srcOrd="0" destOrd="0" presId="urn:microsoft.com/office/officeart/2005/8/layout/orgChart1"/>
    <dgm:cxn modelId="{03B3AF89-9274-40C0-901C-E7778FCF31B4}" type="presOf" srcId="{85B5A1D3-06F0-4D2A-AF6B-C3F670CC62D5}" destId="{7C4A2C04-D167-4A1D-AEB3-A636DBED13CE}" srcOrd="0" destOrd="0" presId="urn:microsoft.com/office/officeart/2005/8/layout/orgChart1"/>
    <dgm:cxn modelId="{015DE38C-3FD3-4A48-9F3D-0E0DB1E4245C}" type="presOf" srcId="{9A1865E3-B1CB-4B19-AFC6-BD2B21788205}" destId="{3BFF8423-8B4D-42C2-BF66-F705566CF7B3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FE224AA5-53DC-41E8-93F5-516AE46F3CB2}" srcId="{4FBF5ADE-A02C-4B4B-B6E8-4EA20E6E66EF}" destId="{EF19F5DA-A923-4EA9-84AA-1B4EE3C59B5B}" srcOrd="1" destOrd="0" parTransId="{45E29363-0623-49D2-9CE7-BD2C4C8BD177}" sibTransId="{91331B40-8DC2-43A4-B162-33247C174AF3}"/>
    <dgm:cxn modelId="{20167AA7-25EA-433B-A547-DA07208A08FD}" type="presOf" srcId="{7E966298-CCB4-484D-899B-F07B07523317}" destId="{57BFC737-F929-4A7B-A5BB-CA22B70C4A8C}" srcOrd="0" destOrd="0" presId="urn:microsoft.com/office/officeart/2005/8/layout/orgChart1"/>
    <dgm:cxn modelId="{15D8ACAC-2305-429A-B0A9-07EC24C6043A}" type="presOf" srcId="{176C425D-B015-480F-BC98-D72FBB2034E3}" destId="{0F66FF40-2918-43BA-9A12-730FCEB78327}" srcOrd="1" destOrd="0" presId="urn:microsoft.com/office/officeart/2005/8/layout/orgChart1"/>
    <dgm:cxn modelId="{4A3F68AF-7380-4EF2-9CEE-9DF2096F8B2E}" type="presOf" srcId="{F8E7C9B5-86B9-44F7-8676-443CF68B9BC7}" destId="{7BE994CD-122C-4D61-A64B-478CB44A6716}" srcOrd="0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7105C7BE-8F26-4161-86F2-8961D4348D88}" type="presOf" srcId="{8FD74F7C-311B-4A0E-9D25-F5315AA1238D}" destId="{122252FA-FF5A-47ED-A56C-CAE5EA55F8CB}" srcOrd="0" destOrd="0" presId="urn:microsoft.com/office/officeart/2005/8/layout/orgChart1"/>
    <dgm:cxn modelId="{6092EAC0-0222-4A3F-AC6D-9C4C60D87A84}" type="presOf" srcId="{03E6DF37-172E-4B40-9D4B-6D6CFC404CE8}" destId="{08A3A481-C292-4D7E-94CB-FE21FE2B8C02}" srcOrd="0" destOrd="0" presId="urn:microsoft.com/office/officeart/2005/8/layout/orgChart1"/>
    <dgm:cxn modelId="{54A35AC3-80E8-4831-9FD6-7BC776B65C0A}" type="presOf" srcId="{1638E85A-32D6-487A-BE9D-36F007260061}" destId="{6C2A5539-B3EE-4774-B2CC-AF33170DA645}" srcOrd="1" destOrd="0" presId="urn:microsoft.com/office/officeart/2005/8/layout/orgChart1"/>
    <dgm:cxn modelId="{C09989C5-9FD2-4F85-8061-2BD44571CEB5}" type="presOf" srcId="{03E6DF37-172E-4B40-9D4B-6D6CFC404CE8}" destId="{9E06E63F-5406-410F-AA68-F14D83CE0248}" srcOrd="1" destOrd="0" presId="urn:microsoft.com/office/officeart/2005/8/layout/orgChart1"/>
    <dgm:cxn modelId="{D4A23EC7-F7BF-4586-984B-73D4369CE90E}" type="presOf" srcId="{4FBF5ADE-A02C-4B4B-B6E8-4EA20E6E66EF}" destId="{AB2F4AF8-1F40-4412-BDCF-370AF432673E}" srcOrd="1" destOrd="0" presId="urn:microsoft.com/office/officeart/2005/8/layout/orgChart1"/>
    <dgm:cxn modelId="{76D656CB-595B-4A74-9BBC-D7B04BEB2CA8}" type="presOf" srcId="{7FA9F2D7-3D9B-4005-87B3-6F236150F439}" destId="{9386D541-3839-437E-8C65-B340B1668FA5}" srcOrd="0" destOrd="0" presId="urn:microsoft.com/office/officeart/2005/8/layout/orgChart1"/>
    <dgm:cxn modelId="{B2D647DF-5E2B-49B1-A5E9-04F8954E466A}" type="presOf" srcId="{09AD89A6-9FA3-49C9-A184-ADD27D43F21A}" destId="{918DF2C9-C7FA-4130-B832-C599E904D059}" srcOrd="0" destOrd="0" presId="urn:microsoft.com/office/officeart/2005/8/layout/orgChart1"/>
    <dgm:cxn modelId="{FE9F35E4-469E-4CB5-8B5E-6075FF161F9D}" type="presOf" srcId="{176C425D-B015-480F-BC98-D72FBB2034E3}" destId="{F7959DCF-441C-4EAD-B295-AC6F9054721D}" srcOrd="0" destOrd="0" presId="urn:microsoft.com/office/officeart/2005/8/layout/orgChart1"/>
    <dgm:cxn modelId="{8F1E09E5-9481-46C1-BBE6-1B57CFA60F42}" type="presOf" srcId="{FE968E82-904C-48BD-B375-DE7C6E0B9188}" destId="{426DD42E-152C-43D9-B01E-334C7040AFA5}" srcOrd="0" destOrd="0" presId="urn:microsoft.com/office/officeart/2005/8/layout/orgChart1"/>
    <dgm:cxn modelId="{2C4B6DE5-1B97-434D-B7F2-1DFDFC6EC022}" srcId="{4FBF5ADE-A02C-4B4B-B6E8-4EA20E6E66EF}" destId="{1638E85A-32D6-487A-BE9D-36F007260061}" srcOrd="0" destOrd="0" parTransId="{85B5A1D3-06F0-4D2A-AF6B-C3F670CC62D5}" sibTransId="{9CA58805-4A3C-48E3-85DF-FAAFBBE0D6B7}"/>
    <dgm:cxn modelId="{D262A9EB-38EC-4D79-9A1F-C6BA69FA2C0D}" type="presOf" srcId="{57343379-ACA7-45D1-A69E-192CE88137C6}" destId="{364516C5-624B-4D7C-9B01-CBF16330F670}" srcOrd="1" destOrd="0" presId="urn:microsoft.com/office/officeart/2005/8/layout/orgChart1"/>
    <dgm:cxn modelId="{517545FA-EEB0-4ACF-8325-CD798FE1D0C5}" type="presOf" srcId="{1638E85A-32D6-487A-BE9D-36F007260061}" destId="{50556B1E-0295-43D4-83AE-16355FE8CB67}" srcOrd="0" destOrd="0" presId="urn:microsoft.com/office/officeart/2005/8/layout/orgChart1"/>
    <dgm:cxn modelId="{BAA21797-EDBF-4A58-B48F-47BA267573BE}" type="presParOf" srcId="{918DF2C9-C7FA-4130-B832-C599E904D059}" destId="{C4A0BF35-0114-41C2-A5C3-6B3E7D8C9709}" srcOrd="0" destOrd="0" presId="urn:microsoft.com/office/officeart/2005/8/layout/orgChart1"/>
    <dgm:cxn modelId="{B863A826-C4EF-4BF2-BCAD-27831223DD6A}" type="presParOf" srcId="{C4A0BF35-0114-41C2-A5C3-6B3E7D8C9709}" destId="{E8BEADAE-7C03-41CF-A240-E1551E0BB77E}" srcOrd="0" destOrd="0" presId="urn:microsoft.com/office/officeart/2005/8/layout/orgChart1"/>
    <dgm:cxn modelId="{BE2C072B-1075-41A1-89D0-67C36FA2599A}" type="presParOf" srcId="{E8BEADAE-7C03-41CF-A240-E1551E0BB77E}" destId="{426DD42E-152C-43D9-B01E-334C7040AFA5}" srcOrd="0" destOrd="0" presId="urn:microsoft.com/office/officeart/2005/8/layout/orgChart1"/>
    <dgm:cxn modelId="{D6B74116-1B9A-479B-9956-061E26DAA7E5}" type="presParOf" srcId="{E8BEADAE-7C03-41CF-A240-E1551E0BB77E}" destId="{3858BB63-FB91-4201-8789-4DED866DFA91}" srcOrd="1" destOrd="0" presId="urn:microsoft.com/office/officeart/2005/8/layout/orgChart1"/>
    <dgm:cxn modelId="{3874292F-7ABF-4507-B7EF-E19E3E15C323}" type="presParOf" srcId="{C4A0BF35-0114-41C2-A5C3-6B3E7D8C9709}" destId="{495F1E67-8FDE-4258-9B11-B910A70942EA}" srcOrd="1" destOrd="0" presId="urn:microsoft.com/office/officeart/2005/8/layout/orgChart1"/>
    <dgm:cxn modelId="{F12BA84B-9BE7-47F8-A681-7E553021847A}" type="presParOf" srcId="{495F1E67-8FDE-4258-9B11-B910A70942EA}" destId="{67777BD5-120E-4145-B9C9-A93EF93E2204}" srcOrd="0" destOrd="0" presId="urn:microsoft.com/office/officeart/2005/8/layout/orgChart1"/>
    <dgm:cxn modelId="{ACBD36A6-6396-48C6-A1B1-32D9950C76B2}" type="presParOf" srcId="{495F1E67-8FDE-4258-9B11-B910A70942EA}" destId="{24B64D0B-8A33-4790-B04E-51EDE06D12F4}" srcOrd="1" destOrd="0" presId="urn:microsoft.com/office/officeart/2005/8/layout/orgChart1"/>
    <dgm:cxn modelId="{C4096228-21FB-4D6D-B6D6-0B76068A1CD8}" type="presParOf" srcId="{24B64D0B-8A33-4790-B04E-51EDE06D12F4}" destId="{69490028-FCE6-4D69-9F30-88140E71AF8F}" srcOrd="0" destOrd="0" presId="urn:microsoft.com/office/officeart/2005/8/layout/orgChart1"/>
    <dgm:cxn modelId="{7C87A007-17D6-4898-B65A-58959FED406B}" type="presParOf" srcId="{69490028-FCE6-4D69-9F30-88140E71AF8F}" destId="{08A3A481-C292-4D7E-94CB-FE21FE2B8C02}" srcOrd="0" destOrd="0" presId="urn:microsoft.com/office/officeart/2005/8/layout/orgChart1"/>
    <dgm:cxn modelId="{0FACB645-3991-4C51-9E4F-3728792B6413}" type="presParOf" srcId="{69490028-FCE6-4D69-9F30-88140E71AF8F}" destId="{9E06E63F-5406-410F-AA68-F14D83CE0248}" srcOrd="1" destOrd="0" presId="urn:microsoft.com/office/officeart/2005/8/layout/orgChart1"/>
    <dgm:cxn modelId="{CC6E3594-CC37-4CAD-9A3A-A1D36EDE3CC5}" type="presParOf" srcId="{24B64D0B-8A33-4790-B04E-51EDE06D12F4}" destId="{C94A7960-283B-492D-A8D4-896A8896F21F}" srcOrd="1" destOrd="0" presId="urn:microsoft.com/office/officeart/2005/8/layout/orgChart1"/>
    <dgm:cxn modelId="{649C3DD8-A76C-48AD-BC23-4F66F8CE861E}" type="presParOf" srcId="{C94A7960-283B-492D-A8D4-896A8896F21F}" destId="{17D63DC5-B929-4943-9D5A-76122250A610}" srcOrd="0" destOrd="0" presId="urn:microsoft.com/office/officeart/2005/8/layout/orgChart1"/>
    <dgm:cxn modelId="{8049AF16-18E6-46E3-8B29-FF1E49677AD9}" type="presParOf" srcId="{C94A7960-283B-492D-A8D4-896A8896F21F}" destId="{BF061CE8-677B-495E-A741-3E2F86170F32}" srcOrd="1" destOrd="0" presId="urn:microsoft.com/office/officeart/2005/8/layout/orgChart1"/>
    <dgm:cxn modelId="{4D385839-1EE6-42A0-970C-823CD0A7E73E}" type="presParOf" srcId="{BF061CE8-677B-495E-A741-3E2F86170F32}" destId="{165E4E8B-881B-44B8-BE0B-DEC7262CDB3B}" srcOrd="0" destOrd="0" presId="urn:microsoft.com/office/officeart/2005/8/layout/orgChart1"/>
    <dgm:cxn modelId="{33DE2ECD-B157-437D-AC96-5B333BDDE104}" type="presParOf" srcId="{165E4E8B-881B-44B8-BE0B-DEC7262CDB3B}" destId="{57BFC737-F929-4A7B-A5BB-CA22B70C4A8C}" srcOrd="0" destOrd="0" presId="urn:microsoft.com/office/officeart/2005/8/layout/orgChart1"/>
    <dgm:cxn modelId="{E7452EE1-3444-441D-9F7B-65FF338F2387}" type="presParOf" srcId="{165E4E8B-881B-44B8-BE0B-DEC7262CDB3B}" destId="{FD825EE2-9577-4E53-855E-3147E69C5781}" srcOrd="1" destOrd="0" presId="urn:microsoft.com/office/officeart/2005/8/layout/orgChart1"/>
    <dgm:cxn modelId="{1B09B938-B427-4A03-B623-0A9239FFE5FE}" type="presParOf" srcId="{BF061CE8-677B-495E-A741-3E2F86170F32}" destId="{CC4966CC-8E09-40DB-A6B4-0EE6209BA4CE}" srcOrd="1" destOrd="0" presId="urn:microsoft.com/office/officeart/2005/8/layout/orgChart1"/>
    <dgm:cxn modelId="{21B48EC4-F909-4758-9691-6C0171274FF9}" type="presParOf" srcId="{BF061CE8-677B-495E-A741-3E2F86170F32}" destId="{F3339475-4FBF-4CD4-9D54-FDD741872117}" srcOrd="2" destOrd="0" presId="urn:microsoft.com/office/officeart/2005/8/layout/orgChart1"/>
    <dgm:cxn modelId="{2DD68FB2-72C7-47E6-8484-E2F5C209CD6A}" type="presParOf" srcId="{24B64D0B-8A33-4790-B04E-51EDE06D12F4}" destId="{903E74A0-2D20-4D4C-BC6F-9B2BF7B81785}" srcOrd="2" destOrd="0" presId="urn:microsoft.com/office/officeart/2005/8/layout/orgChart1"/>
    <dgm:cxn modelId="{B6554906-4EEF-46E2-9E0E-B4B8C7BDC4BA}" type="presParOf" srcId="{495F1E67-8FDE-4258-9B11-B910A70942EA}" destId="{122252FA-FF5A-47ED-A56C-CAE5EA55F8CB}" srcOrd="2" destOrd="0" presId="urn:microsoft.com/office/officeart/2005/8/layout/orgChart1"/>
    <dgm:cxn modelId="{B66F9FBE-2D68-487A-B0D9-1B6EC6935A5E}" type="presParOf" srcId="{495F1E67-8FDE-4258-9B11-B910A70942EA}" destId="{7B0BFE7C-0B65-4C1C-BFA0-49C0D83E4843}" srcOrd="3" destOrd="0" presId="urn:microsoft.com/office/officeart/2005/8/layout/orgChart1"/>
    <dgm:cxn modelId="{5C692396-E5B3-457B-B19F-F4BF8A04AD6A}" type="presParOf" srcId="{7B0BFE7C-0B65-4C1C-BFA0-49C0D83E4843}" destId="{8351C7B2-9894-4439-99E7-667E998A118D}" srcOrd="0" destOrd="0" presId="urn:microsoft.com/office/officeart/2005/8/layout/orgChart1"/>
    <dgm:cxn modelId="{617EC281-A54F-4F68-8A2D-A965745FCDB8}" type="presParOf" srcId="{8351C7B2-9894-4439-99E7-667E998A118D}" destId="{A74B026E-E413-4DBF-9BD6-8D868DE7A459}" srcOrd="0" destOrd="0" presId="urn:microsoft.com/office/officeart/2005/8/layout/orgChart1"/>
    <dgm:cxn modelId="{A61081CA-FBCB-46B5-BCEA-6F693F9C890D}" type="presParOf" srcId="{8351C7B2-9894-4439-99E7-667E998A118D}" destId="{AB2F4AF8-1F40-4412-BDCF-370AF432673E}" srcOrd="1" destOrd="0" presId="urn:microsoft.com/office/officeart/2005/8/layout/orgChart1"/>
    <dgm:cxn modelId="{7B749FD4-2F40-49BE-BBB1-FB9568AB5FE5}" type="presParOf" srcId="{7B0BFE7C-0B65-4C1C-BFA0-49C0D83E4843}" destId="{F3275B80-A43E-4E09-A94B-4230A642EBA9}" srcOrd="1" destOrd="0" presId="urn:microsoft.com/office/officeart/2005/8/layout/orgChart1"/>
    <dgm:cxn modelId="{0B58E390-F672-44B6-9E88-CE1FDE9FE5AE}" type="presParOf" srcId="{F3275B80-A43E-4E09-A94B-4230A642EBA9}" destId="{7C4A2C04-D167-4A1D-AEB3-A636DBED13CE}" srcOrd="0" destOrd="0" presId="urn:microsoft.com/office/officeart/2005/8/layout/orgChart1"/>
    <dgm:cxn modelId="{2BDCD64A-5A88-432F-95BA-7033C6F91220}" type="presParOf" srcId="{F3275B80-A43E-4E09-A94B-4230A642EBA9}" destId="{E7560171-A37C-4DEA-A40D-96C0E9FAC361}" srcOrd="1" destOrd="0" presId="urn:microsoft.com/office/officeart/2005/8/layout/orgChart1"/>
    <dgm:cxn modelId="{A6F93A1F-744A-45F0-B8E1-563E2ABE8844}" type="presParOf" srcId="{E7560171-A37C-4DEA-A40D-96C0E9FAC361}" destId="{B8CEE9D4-2371-4A51-AC38-50CA0B5C03F1}" srcOrd="0" destOrd="0" presId="urn:microsoft.com/office/officeart/2005/8/layout/orgChart1"/>
    <dgm:cxn modelId="{5DD14BB7-DD24-4569-8EED-73FD2EA54C91}" type="presParOf" srcId="{B8CEE9D4-2371-4A51-AC38-50CA0B5C03F1}" destId="{50556B1E-0295-43D4-83AE-16355FE8CB67}" srcOrd="0" destOrd="0" presId="urn:microsoft.com/office/officeart/2005/8/layout/orgChart1"/>
    <dgm:cxn modelId="{8AA32C65-51D1-4793-AFAA-7ECC43E6D9DF}" type="presParOf" srcId="{B8CEE9D4-2371-4A51-AC38-50CA0B5C03F1}" destId="{6C2A5539-B3EE-4774-B2CC-AF33170DA645}" srcOrd="1" destOrd="0" presId="urn:microsoft.com/office/officeart/2005/8/layout/orgChart1"/>
    <dgm:cxn modelId="{B3B9CEF4-0A31-4BC6-AA5E-83F768D97FD8}" type="presParOf" srcId="{E7560171-A37C-4DEA-A40D-96C0E9FAC361}" destId="{F32077ED-D89D-4798-ADDB-C5DC7305BBE6}" srcOrd="1" destOrd="0" presId="urn:microsoft.com/office/officeart/2005/8/layout/orgChart1"/>
    <dgm:cxn modelId="{BF2A042E-1F1B-4AC2-BCFF-C3C8DFD3144D}" type="presParOf" srcId="{F32077ED-D89D-4798-ADDB-C5DC7305BBE6}" destId="{3BFF8423-8B4D-42C2-BF66-F705566CF7B3}" srcOrd="0" destOrd="0" presId="urn:microsoft.com/office/officeart/2005/8/layout/orgChart1"/>
    <dgm:cxn modelId="{135FC8C3-1B1A-4F21-9FFD-3543226476F0}" type="presParOf" srcId="{F32077ED-D89D-4798-ADDB-C5DC7305BBE6}" destId="{B4A9F5C0-B1C9-4419-86AB-1D60BE24BB31}" srcOrd="1" destOrd="0" presId="urn:microsoft.com/office/officeart/2005/8/layout/orgChart1"/>
    <dgm:cxn modelId="{9E77C20B-39B2-4339-95E5-D2B427A64AEF}" type="presParOf" srcId="{B4A9F5C0-B1C9-4419-86AB-1D60BE24BB31}" destId="{FA38BCAD-1B2A-4B3E-B937-58780A1C5D82}" srcOrd="0" destOrd="0" presId="urn:microsoft.com/office/officeart/2005/8/layout/orgChart1"/>
    <dgm:cxn modelId="{1C47594B-0E14-4D7E-B4BF-2215DE51E7C3}" type="presParOf" srcId="{FA38BCAD-1B2A-4B3E-B937-58780A1C5D82}" destId="{1F5AD1D7-B217-4307-A343-5C76B4B60697}" srcOrd="0" destOrd="0" presId="urn:microsoft.com/office/officeart/2005/8/layout/orgChart1"/>
    <dgm:cxn modelId="{A5FB2F90-B45D-44B2-B965-ECE444436C71}" type="presParOf" srcId="{FA38BCAD-1B2A-4B3E-B937-58780A1C5D82}" destId="{364516C5-624B-4D7C-9B01-CBF16330F670}" srcOrd="1" destOrd="0" presId="urn:microsoft.com/office/officeart/2005/8/layout/orgChart1"/>
    <dgm:cxn modelId="{1D85F357-3DDE-4D03-9266-5B0561017CCC}" type="presParOf" srcId="{B4A9F5C0-B1C9-4419-86AB-1D60BE24BB31}" destId="{D858B5F4-2199-46CB-942D-3AED07F68291}" srcOrd="1" destOrd="0" presId="urn:microsoft.com/office/officeart/2005/8/layout/orgChart1"/>
    <dgm:cxn modelId="{6DA2559B-055E-4676-93F7-6C7B05303296}" type="presParOf" srcId="{B4A9F5C0-B1C9-4419-86AB-1D60BE24BB31}" destId="{3640857F-BCEF-4BB6-9624-16EC0E3028E6}" srcOrd="2" destOrd="0" presId="urn:microsoft.com/office/officeart/2005/8/layout/orgChart1"/>
    <dgm:cxn modelId="{A3F8F946-0958-4F00-9E23-C124460F9449}" type="presParOf" srcId="{E7560171-A37C-4DEA-A40D-96C0E9FAC361}" destId="{3D7AD5D7-5D40-4754-9FDD-B09F030D3434}" srcOrd="2" destOrd="0" presId="urn:microsoft.com/office/officeart/2005/8/layout/orgChart1"/>
    <dgm:cxn modelId="{671F7EC2-4D03-4163-8175-22975226ABE2}" type="presParOf" srcId="{F3275B80-A43E-4E09-A94B-4230A642EBA9}" destId="{680AD55D-40F2-45F6-B8AE-C8E7E19DAE5D}" srcOrd="2" destOrd="0" presId="urn:microsoft.com/office/officeart/2005/8/layout/orgChart1"/>
    <dgm:cxn modelId="{4EAE22A7-5FED-45AA-B2BE-30447625AA5F}" type="presParOf" srcId="{F3275B80-A43E-4E09-A94B-4230A642EBA9}" destId="{98368BE9-BAB5-4EC5-80C5-03A44916813C}" srcOrd="3" destOrd="0" presId="urn:microsoft.com/office/officeart/2005/8/layout/orgChart1"/>
    <dgm:cxn modelId="{D1DD11F9-AFFF-4A53-BED8-AFB82E678751}" type="presParOf" srcId="{98368BE9-BAB5-4EC5-80C5-03A44916813C}" destId="{D06A06BC-D033-4AE7-A6CD-4F96E59E59AE}" srcOrd="0" destOrd="0" presId="urn:microsoft.com/office/officeart/2005/8/layout/orgChart1"/>
    <dgm:cxn modelId="{A32298DF-51B3-4652-86FE-59CF9124B9FF}" type="presParOf" srcId="{D06A06BC-D033-4AE7-A6CD-4F96E59E59AE}" destId="{86B4C7AA-DBA9-4AE9-8AA8-44D3FBF8A1D2}" srcOrd="0" destOrd="0" presId="urn:microsoft.com/office/officeart/2005/8/layout/orgChart1"/>
    <dgm:cxn modelId="{7154CD70-E881-4A7E-9DC9-A9D6A528223C}" type="presParOf" srcId="{D06A06BC-D033-4AE7-A6CD-4F96E59E59AE}" destId="{3A447F3B-4780-494A-9494-AAC1A85ECFD1}" srcOrd="1" destOrd="0" presId="urn:microsoft.com/office/officeart/2005/8/layout/orgChart1"/>
    <dgm:cxn modelId="{17DDFDAE-639C-43DA-B1ED-2A25F4BA7059}" type="presParOf" srcId="{98368BE9-BAB5-4EC5-80C5-03A44916813C}" destId="{CD81E08E-EE51-449C-8137-B383025B3B51}" srcOrd="1" destOrd="0" presId="urn:microsoft.com/office/officeart/2005/8/layout/orgChart1"/>
    <dgm:cxn modelId="{370F908A-B79C-4F2B-A787-62688EE684A1}" type="presParOf" srcId="{98368BE9-BAB5-4EC5-80C5-03A44916813C}" destId="{9FBB92AF-238A-4C8F-8628-A71FFEF49484}" srcOrd="2" destOrd="0" presId="urn:microsoft.com/office/officeart/2005/8/layout/orgChart1"/>
    <dgm:cxn modelId="{BACC95D3-7F4A-4338-9E8E-55D0E30F9A5E}" type="presParOf" srcId="{7B0BFE7C-0B65-4C1C-BFA0-49C0D83E4843}" destId="{B2E6023B-4ADC-4B36-8720-D9C7202FF852}" srcOrd="2" destOrd="0" presId="urn:microsoft.com/office/officeart/2005/8/layout/orgChart1"/>
    <dgm:cxn modelId="{82AB3858-A7CD-4902-AE7B-1F9806FDAD5C}" type="presParOf" srcId="{495F1E67-8FDE-4258-9B11-B910A70942EA}" destId="{9386D541-3839-437E-8C65-B340B1668FA5}" srcOrd="4" destOrd="0" presId="urn:microsoft.com/office/officeart/2005/8/layout/orgChart1"/>
    <dgm:cxn modelId="{3599DD39-D8AD-4F43-A9A2-EF61BA7333FD}" type="presParOf" srcId="{495F1E67-8FDE-4258-9B11-B910A70942EA}" destId="{65733327-1040-4E83-8BE2-6A6A0F54804C}" srcOrd="5" destOrd="0" presId="urn:microsoft.com/office/officeart/2005/8/layout/orgChart1"/>
    <dgm:cxn modelId="{9E724A8E-9691-46AE-9519-0C7A2F1315CC}" type="presParOf" srcId="{65733327-1040-4E83-8BE2-6A6A0F54804C}" destId="{36DCBEE2-395F-4435-A53A-940D214DE867}" srcOrd="0" destOrd="0" presId="urn:microsoft.com/office/officeart/2005/8/layout/orgChart1"/>
    <dgm:cxn modelId="{C76B5BE3-59C1-4B11-B733-DFD566BEEFFA}" type="presParOf" srcId="{36DCBEE2-395F-4435-A53A-940D214DE867}" destId="{1516C60A-22CC-4A7A-97F6-613823BADBDD}" srcOrd="0" destOrd="0" presId="urn:microsoft.com/office/officeart/2005/8/layout/orgChart1"/>
    <dgm:cxn modelId="{A7ECB96A-C1D9-4310-939A-222FD0018531}" type="presParOf" srcId="{36DCBEE2-395F-4435-A53A-940D214DE867}" destId="{D1746879-3C2A-462A-83EB-C64FA0707CD1}" srcOrd="1" destOrd="0" presId="urn:microsoft.com/office/officeart/2005/8/layout/orgChart1"/>
    <dgm:cxn modelId="{6B674851-B41E-421B-92C6-0D11EA89515A}" type="presParOf" srcId="{65733327-1040-4E83-8BE2-6A6A0F54804C}" destId="{79822035-B804-4E32-B432-77C69CFD9065}" srcOrd="1" destOrd="0" presId="urn:microsoft.com/office/officeart/2005/8/layout/orgChart1"/>
    <dgm:cxn modelId="{40EE20F2-E64A-48A2-A0C7-78D9630AEA7D}" type="presParOf" srcId="{79822035-B804-4E32-B432-77C69CFD9065}" destId="{7BE994CD-122C-4D61-A64B-478CB44A6716}" srcOrd="0" destOrd="0" presId="urn:microsoft.com/office/officeart/2005/8/layout/orgChart1"/>
    <dgm:cxn modelId="{C86890D9-A4B8-46CB-A0D6-14A37B4FD787}" type="presParOf" srcId="{79822035-B804-4E32-B432-77C69CFD9065}" destId="{B8D5ED6C-D0EC-4A2B-BF36-46BD80D70DDF}" srcOrd="1" destOrd="0" presId="urn:microsoft.com/office/officeart/2005/8/layout/orgChart1"/>
    <dgm:cxn modelId="{152ABB02-C559-484E-AA8B-8F1C2564BE12}" type="presParOf" srcId="{B8D5ED6C-D0EC-4A2B-BF36-46BD80D70DDF}" destId="{6FBACBF3-EA9F-4C45-AFD2-82E0516EA6D8}" srcOrd="0" destOrd="0" presId="urn:microsoft.com/office/officeart/2005/8/layout/orgChart1"/>
    <dgm:cxn modelId="{FB90177D-15D8-4122-BDA5-CB0DB6CBA633}" type="presParOf" srcId="{6FBACBF3-EA9F-4C45-AFD2-82E0516EA6D8}" destId="{FA8EA835-B9BE-46B6-8266-10E1E591F0CA}" srcOrd="0" destOrd="0" presId="urn:microsoft.com/office/officeart/2005/8/layout/orgChart1"/>
    <dgm:cxn modelId="{57B8422B-298D-408F-B78A-3B575739C399}" type="presParOf" srcId="{6FBACBF3-EA9F-4C45-AFD2-82E0516EA6D8}" destId="{CCDBA33D-771F-4117-AAA4-FACC4E257550}" srcOrd="1" destOrd="0" presId="urn:microsoft.com/office/officeart/2005/8/layout/orgChart1"/>
    <dgm:cxn modelId="{1B160C59-8604-461B-8894-4BDC0216A823}" type="presParOf" srcId="{B8D5ED6C-D0EC-4A2B-BF36-46BD80D70DDF}" destId="{924418B9-CD48-4864-A60E-E8A3DFD5DF13}" srcOrd="1" destOrd="0" presId="urn:microsoft.com/office/officeart/2005/8/layout/orgChart1"/>
    <dgm:cxn modelId="{11979315-2F0A-4CC6-98F9-7520ACFF0C41}" type="presParOf" srcId="{B8D5ED6C-D0EC-4A2B-BF36-46BD80D70DDF}" destId="{B9CFB016-55C8-499E-977B-491B6222A33D}" srcOrd="2" destOrd="0" presId="urn:microsoft.com/office/officeart/2005/8/layout/orgChart1"/>
    <dgm:cxn modelId="{DDF011D5-8259-4D88-B5A4-0F202B3A191E}" type="presParOf" srcId="{79822035-B804-4E32-B432-77C69CFD9065}" destId="{46B8C630-BEFC-4653-AE2E-FB53E2F5AA18}" srcOrd="2" destOrd="0" presId="urn:microsoft.com/office/officeart/2005/8/layout/orgChart1"/>
    <dgm:cxn modelId="{122221CC-A045-4E20-B16F-3DEB6D263452}" type="presParOf" srcId="{79822035-B804-4E32-B432-77C69CFD9065}" destId="{8F12939A-4B63-4E2F-A7A9-8092C021ED72}" srcOrd="3" destOrd="0" presId="urn:microsoft.com/office/officeart/2005/8/layout/orgChart1"/>
    <dgm:cxn modelId="{C9293992-CDBD-45D4-B48D-DF054F1A7F56}" type="presParOf" srcId="{8F12939A-4B63-4E2F-A7A9-8092C021ED72}" destId="{DD5F7D4C-F5E9-418A-B4CB-69383C2C409A}" srcOrd="0" destOrd="0" presId="urn:microsoft.com/office/officeart/2005/8/layout/orgChart1"/>
    <dgm:cxn modelId="{AD7B984D-A62F-4F54-9494-B132C275AEC0}" type="presParOf" srcId="{DD5F7D4C-F5E9-418A-B4CB-69383C2C409A}" destId="{F7959DCF-441C-4EAD-B295-AC6F9054721D}" srcOrd="0" destOrd="0" presId="urn:microsoft.com/office/officeart/2005/8/layout/orgChart1"/>
    <dgm:cxn modelId="{51EDC738-42E3-4B0B-925A-EC80B650E7CA}" type="presParOf" srcId="{DD5F7D4C-F5E9-418A-B4CB-69383C2C409A}" destId="{0F66FF40-2918-43BA-9A12-730FCEB78327}" srcOrd="1" destOrd="0" presId="urn:microsoft.com/office/officeart/2005/8/layout/orgChart1"/>
    <dgm:cxn modelId="{7A50E54D-BF1E-4337-9964-5AEA0F0CDD9B}" type="presParOf" srcId="{8F12939A-4B63-4E2F-A7A9-8092C021ED72}" destId="{382A1917-4801-4300-B9CF-A1C9169D62A6}" srcOrd="1" destOrd="0" presId="urn:microsoft.com/office/officeart/2005/8/layout/orgChart1"/>
    <dgm:cxn modelId="{73A5053D-46D4-4761-A92C-9D83348698C6}" type="presParOf" srcId="{8F12939A-4B63-4E2F-A7A9-8092C021ED72}" destId="{848ACF0E-D40F-46C6-95ED-0F61F8175690}" srcOrd="2" destOrd="0" presId="urn:microsoft.com/office/officeart/2005/8/layout/orgChart1"/>
    <dgm:cxn modelId="{8FCF3E46-362A-4A8F-A44B-8797D41AE1F1}" type="presParOf" srcId="{65733327-1040-4E83-8BE2-6A6A0F54804C}" destId="{E4F527B6-EE6E-45CD-9BAE-A84EE4AB8E86}" srcOrd="2" destOrd="0" presId="urn:microsoft.com/office/officeart/2005/8/layout/orgChart1"/>
    <dgm:cxn modelId="{7875358D-B5F0-46DA-B7D5-DEACCBF94DE7}" type="presParOf" srcId="{C4A0BF35-0114-41C2-A5C3-6B3E7D8C9709}" destId="{C9EB2EFD-A46C-4060-B6F0-6EE7EE7B49E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1956"/>
          <a:ext cx="6692813" cy="833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252212" y="189552"/>
          <a:ext cx="458567" cy="4585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962992" y="19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Nejdůležitější a nejpohotovější zdroj E.</a:t>
          </a:r>
          <a:endParaRPr lang="en-US" sz="1900" kern="1200"/>
        </a:p>
      </dsp:txBody>
      <dsp:txXfrm>
        <a:off x="962992" y="1956"/>
        <a:ext cx="5729821" cy="833759"/>
      </dsp:txXfrm>
    </dsp:sp>
    <dsp:sp modelId="{043C72D3-6900-4E5B-8446-6E8312D00809}">
      <dsp:nvSpPr>
        <dsp:cNvPr id="0" name=""/>
        <dsp:cNvSpPr/>
      </dsp:nvSpPr>
      <dsp:spPr>
        <a:xfrm>
          <a:off x="0" y="1044156"/>
          <a:ext cx="6692813" cy="8337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252212" y="1231752"/>
          <a:ext cx="458567" cy="4585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962992" y="10441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Udržování krevní glykémie.</a:t>
          </a:r>
          <a:endParaRPr lang="en-US" sz="1900" kern="1200"/>
        </a:p>
      </dsp:txBody>
      <dsp:txXfrm>
        <a:off x="962992" y="1044156"/>
        <a:ext cx="5729821" cy="833759"/>
      </dsp:txXfrm>
    </dsp:sp>
    <dsp:sp modelId="{4DF58A52-7D6B-4CE1-838B-2D36DA1458FF}">
      <dsp:nvSpPr>
        <dsp:cNvPr id="0" name=""/>
        <dsp:cNvSpPr/>
      </dsp:nvSpPr>
      <dsp:spPr>
        <a:xfrm>
          <a:off x="0" y="2086356"/>
          <a:ext cx="6692813" cy="8337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72EB-F84B-4BAD-8547-8AAAC5015F76}">
      <dsp:nvSpPr>
        <dsp:cNvPr id="0" name=""/>
        <dsp:cNvSpPr/>
      </dsp:nvSpPr>
      <dsp:spPr>
        <a:xfrm>
          <a:off x="252212" y="2273952"/>
          <a:ext cx="458567" cy="4585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05F27-C3AF-4D3B-8262-7B60835BF6B3}">
      <dsp:nvSpPr>
        <dsp:cNvPr id="0" name=""/>
        <dsp:cNvSpPr/>
      </dsp:nvSpPr>
      <dsp:spPr>
        <a:xfrm>
          <a:off x="962992" y="20863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Nejrychleji využitelný energetický substrát – zdroj ATP.</a:t>
          </a:r>
          <a:endParaRPr lang="en-US" sz="1900" kern="1200" dirty="0"/>
        </a:p>
      </dsp:txBody>
      <dsp:txXfrm>
        <a:off x="962992" y="2086356"/>
        <a:ext cx="5729821" cy="833759"/>
      </dsp:txXfrm>
    </dsp:sp>
    <dsp:sp modelId="{57074B69-A237-4358-9125-0A566ED70B27}">
      <dsp:nvSpPr>
        <dsp:cNvPr id="0" name=""/>
        <dsp:cNvSpPr/>
      </dsp:nvSpPr>
      <dsp:spPr>
        <a:xfrm>
          <a:off x="0" y="3128555"/>
          <a:ext cx="6692813" cy="8337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7FAA0-937C-4EB4-B112-4624FC8EE2FF}">
      <dsp:nvSpPr>
        <dsp:cNvPr id="0" name=""/>
        <dsp:cNvSpPr/>
      </dsp:nvSpPr>
      <dsp:spPr>
        <a:xfrm>
          <a:off x="252212" y="3316151"/>
          <a:ext cx="458567" cy="4585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E0C2D-43F6-4864-A54C-0FD70AC40401}">
      <dsp:nvSpPr>
        <dsp:cNvPr id="0" name=""/>
        <dsp:cNvSpPr/>
      </dsp:nvSpPr>
      <dsp:spPr>
        <a:xfrm>
          <a:off x="962992" y="31285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Potraviny na ně bohaté jsou často zdrojem esenciálních vitaminů.</a:t>
          </a:r>
          <a:endParaRPr lang="en-US" sz="1900" kern="1200"/>
        </a:p>
      </dsp:txBody>
      <dsp:txXfrm>
        <a:off x="962992" y="3128555"/>
        <a:ext cx="5729821" cy="833759"/>
      </dsp:txXfrm>
    </dsp:sp>
    <dsp:sp modelId="{AFBC3207-9F1F-4CE5-9ED5-F61178A64615}">
      <dsp:nvSpPr>
        <dsp:cNvPr id="0" name=""/>
        <dsp:cNvSpPr/>
      </dsp:nvSpPr>
      <dsp:spPr>
        <a:xfrm>
          <a:off x="0" y="4170755"/>
          <a:ext cx="6692813" cy="8337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79BB5-C998-4ED0-8BA7-A92BF7019F6B}">
      <dsp:nvSpPr>
        <dsp:cNvPr id="0" name=""/>
        <dsp:cNvSpPr/>
      </dsp:nvSpPr>
      <dsp:spPr>
        <a:xfrm>
          <a:off x="252212" y="4358351"/>
          <a:ext cx="458567" cy="4585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927B-F1AA-40FC-AE08-5DAFFB11BCB1}">
      <dsp:nvSpPr>
        <dsp:cNvPr id="0" name=""/>
        <dsp:cNvSpPr/>
      </dsp:nvSpPr>
      <dsp:spPr>
        <a:xfrm>
          <a:off x="962992" y="41707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Nestravitelné sacharidy působí příznivě na činnost trávícího traktu.</a:t>
          </a:r>
          <a:endParaRPr lang="en-US" sz="1900" kern="1200" dirty="0"/>
        </a:p>
      </dsp:txBody>
      <dsp:txXfrm>
        <a:off x="962992" y="4170755"/>
        <a:ext cx="5729821" cy="833759"/>
      </dsp:txXfrm>
    </dsp:sp>
    <dsp:sp modelId="{DA997232-3BC1-4BB1-99A4-F605C6EEF894}">
      <dsp:nvSpPr>
        <dsp:cNvPr id="0" name=""/>
        <dsp:cNvSpPr/>
      </dsp:nvSpPr>
      <dsp:spPr>
        <a:xfrm>
          <a:off x="0" y="5212955"/>
          <a:ext cx="6692813" cy="833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52212" y="5400551"/>
          <a:ext cx="458567" cy="45856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962992" y="52129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Dělení sacharidů na dalším listu.</a:t>
          </a:r>
          <a:endParaRPr lang="en-US" sz="1900" kern="1200" dirty="0"/>
        </a:p>
      </dsp:txBody>
      <dsp:txXfrm>
        <a:off x="962992" y="5212955"/>
        <a:ext cx="5729821" cy="8337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8C630-BEFC-4653-AE2E-FB53E2F5AA18}">
      <dsp:nvSpPr>
        <dsp:cNvPr id="0" name=""/>
        <dsp:cNvSpPr/>
      </dsp:nvSpPr>
      <dsp:spPr>
        <a:xfrm>
          <a:off x="9191008" y="2321393"/>
          <a:ext cx="134280" cy="3583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3373"/>
              </a:lnTo>
              <a:lnTo>
                <a:pt x="134280" y="3583373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994CD-122C-4D61-A64B-478CB44A6716}">
      <dsp:nvSpPr>
        <dsp:cNvPr id="0" name=""/>
        <dsp:cNvSpPr/>
      </dsp:nvSpPr>
      <dsp:spPr>
        <a:xfrm>
          <a:off x="9191008" y="2321393"/>
          <a:ext cx="127661" cy="1470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0666"/>
              </a:lnTo>
              <a:lnTo>
                <a:pt x="127661" y="1470666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6D541-3839-437E-8C65-B340B1668FA5}">
      <dsp:nvSpPr>
        <dsp:cNvPr id="0" name=""/>
        <dsp:cNvSpPr/>
      </dsp:nvSpPr>
      <dsp:spPr>
        <a:xfrm>
          <a:off x="5703825" y="908721"/>
          <a:ext cx="4381640" cy="756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848"/>
              </a:lnTo>
              <a:lnTo>
                <a:pt x="4381640" y="521848"/>
              </a:lnTo>
              <a:lnTo>
                <a:pt x="4381640" y="75664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0AD55D-40F2-45F6-B8AE-C8E7E19DAE5D}">
      <dsp:nvSpPr>
        <dsp:cNvPr id="0" name=""/>
        <dsp:cNvSpPr/>
      </dsp:nvSpPr>
      <dsp:spPr>
        <a:xfrm>
          <a:off x="5701913" y="2645109"/>
          <a:ext cx="1760646" cy="397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578"/>
              </a:lnTo>
              <a:lnTo>
                <a:pt x="1760646" y="162578"/>
              </a:lnTo>
              <a:lnTo>
                <a:pt x="1760646" y="397373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FF8423-8B4D-42C2-BF66-F705566CF7B3}">
      <dsp:nvSpPr>
        <dsp:cNvPr id="0" name=""/>
        <dsp:cNvSpPr/>
      </dsp:nvSpPr>
      <dsp:spPr>
        <a:xfrm>
          <a:off x="3641196" y="3687050"/>
          <a:ext cx="169675" cy="11784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497"/>
              </a:lnTo>
              <a:lnTo>
                <a:pt x="169675" y="1178497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A2C04-D167-4A1D-AEB3-A636DBED13CE}">
      <dsp:nvSpPr>
        <dsp:cNvPr id="0" name=""/>
        <dsp:cNvSpPr/>
      </dsp:nvSpPr>
      <dsp:spPr>
        <a:xfrm>
          <a:off x="4536897" y="2645109"/>
          <a:ext cx="1165016" cy="403802"/>
        </a:xfrm>
        <a:custGeom>
          <a:avLst/>
          <a:gdLst/>
          <a:ahLst/>
          <a:cxnLst/>
          <a:rect l="0" t="0" r="0" b="0"/>
          <a:pathLst>
            <a:path>
              <a:moveTo>
                <a:pt x="1165016" y="0"/>
              </a:moveTo>
              <a:lnTo>
                <a:pt x="1165016" y="169007"/>
              </a:lnTo>
              <a:lnTo>
                <a:pt x="0" y="169007"/>
              </a:lnTo>
              <a:lnTo>
                <a:pt x="0" y="40380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2252FA-FF5A-47ED-A56C-CAE5EA55F8CB}">
      <dsp:nvSpPr>
        <dsp:cNvPr id="0" name=""/>
        <dsp:cNvSpPr/>
      </dsp:nvSpPr>
      <dsp:spPr>
        <a:xfrm>
          <a:off x="5656193" y="908721"/>
          <a:ext cx="91440" cy="890174"/>
        </a:xfrm>
        <a:custGeom>
          <a:avLst/>
          <a:gdLst/>
          <a:ahLst/>
          <a:cxnLst/>
          <a:rect l="0" t="0" r="0" b="0"/>
          <a:pathLst>
            <a:path>
              <a:moveTo>
                <a:pt x="47631" y="0"/>
              </a:moveTo>
              <a:lnTo>
                <a:pt x="47631" y="655379"/>
              </a:lnTo>
              <a:lnTo>
                <a:pt x="45720" y="655379"/>
              </a:lnTo>
              <a:lnTo>
                <a:pt x="45720" y="89017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D63DC5-B929-4943-9D5A-76122250A610}">
      <dsp:nvSpPr>
        <dsp:cNvPr id="0" name=""/>
        <dsp:cNvSpPr/>
      </dsp:nvSpPr>
      <dsp:spPr>
        <a:xfrm>
          <a:off x="807384" y="2274054"/>
          <a:ext cx="91440" cy="15450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45090"/>
              </a:lnTo>
              <a:lnTo>
                <a:pt x="104043" y="154509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777BD5-120E-4145-B9C9-A93EF93E2204}">
      <dsp:nvSpPr>
        <dsp:cNvPr id="0" name=""/>
        <dsp:cNvSpPr/>
      </dsp:nvSpPr>
      <dsp:spPr>
        <a:xfrm>
          <a:off x="1771962" y="908721"/>
          <a:ext cx="3931862" cy="746167"/>
        </a:xfrm>
        <a:custGeom>
          <a:avLst/>
          <a:gdLst/>
          <a:ahLst/>
          <a:cxnLst/>
          <a:rect l="0" t="0" r="0" b="0"/>
          <a:pathLst>
            <a:path>
              <a:moveTo>
                <a:pt x="3931862" y="0"/>
              </a:moveTo>
              <a:lnTo>
                <a:pt x="3931862" y="511372"/>
              </a:lnTo>
              <a:lnTo>
                <a:pt x="0" y="511372"/>
              </a:lnTo>
              <a:lnTo>
                <a:pt x="0" y="746167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6DD42E-152C-43D9-B01E-334C7040AFA5}">
      <dsp:nvSpPr>
        <dsp:cNvPr id="0" name=""/>
        <dsp:cNvSpPr/>
      </dsp:nvSpPr>
      <dsp:spPr>
        <a:xfrm>
          <a:off x="4585754" y="221723"/>
          <a:ext cx="2236142" cy="686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latin typeface="+mn-lt"/>
            </a:rPr>
            <a:t>Sacharidy</a:t>
          </a:r>
        </a:p>
      </dsp:txBody>
      <dsp:txXfrm>
        <a:off x="4585754" y="221723"/>
        <a:ext cx="2236142" cy="686998"/>
      </dsp:txXfrm>
    </dsp:sp>
    <dsp:sp modelId="{08A3A481-C292-4D7E-94CB-FE21FE2B8C02}">
      <dsp:nvSpPr>
        <dsp:cNvPr id="0" name=""/>
        <dsp:cNvSpPr/>
      </dsp:nvSpPr>
      <dsp:spPr>
        <a:xfrm>
          <a:off x="623390" y="1654889"/>
          <a:ext cx="2297144" cy="619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Monosacharidy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+mn-lt"/>
            </a:rPr>
            <a:t>1×6C</a:t>
          </a:r>
        </a:p>
      </dsp:txBody>
      <dsp:txXfrm>
        <a:off x="623390" y="1654889"/>
        <a:ext cx="2297144" cy="619165"/>
      </dsp:txXfrm>
    </dsp:sp>
    <dsp:sp modelId="{57BFC737-F929-4A7B-A5BB-CA22B70C4A8C}">
      <dsp:nvSpPr>
        <dsp:cNvPr id="0" name=""/>
        <dsp:cNvSpPr/>
      </dsp:nvSpPr>
      <dsp:spPr>
        <a:xfrm>
          <a:off x="911427" y="2951035"/>
          <a:ext cx="2437104" cy="1736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400" b="1" kern="1200" dirty="0">
              <a:solidFill>
                <a:schemeClr val="accent1">
                  <a:lumMod val="50000"/>
                </a:schemeClr>
              </a:solidFill>
            </a:rPr>
            <a:t>Jedna jednotka šestiuhlíkaté sloučeniny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400" kern="1200" dirty="0"/>
            <a:t>- Glukóza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400" kern="1200" dirty="0"/>
            <a:t>- Fruktóza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400" kern="1200" dirty="0"/>
            <a:t>- Galaktóza</a:t>
          </a:r>
        </a:p>
      </dsp:txBody>
      <dsp:txXfrm>
        <a:off x="911427" y="2951035"/>
        <a:ext cx="2437104" cy="1736219"/>
      </dsp:txXfrm>
    </dsp:sp>
    <dsp:sp modelId="{A74B026E-E413-4DBF-9BD6-8D868DE7A459}">
      <dsp:nvSpPr>
        <dsp:cNvPr id="0" name=""/>
        <dsp:cNvSpPr/>
      </dsp:nvSpPr>
      <dsp:spPr>
        <a:xfrm>
          <a:off x="4583842" y="1798896"/>
          <a:ext cx="2236142" cy="8462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Oligosacharidy</a:t>
          </a:r>
          <a:endParaRPr lang="cs-CZ" sz="1400" kern="1200" dirty="0">
            <a:solidFill>
              <a:schemeClr val="accent1">
                <a:lumMod val="50000"/>
              </a:schemeClr>
            </a:solidFill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i="1" kern="1200" dirty="0">
              <a:latin typeface="+mn-lt"/>
            </a:rPr>
            <a:t>Laicky „cukry“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+mn-lt"/>
            </a:rPr>
            <a:t>2-9×6C</a:t>
          </a:r>
        </a:p>
      </dsp:txBody>
      <dsp:txXfrm>
        <a:off x="4583842" y="1798896"/>
        <a:ext cx="2236142" cy="846212"/>
      </dsp:txXfrm>
    </dsp:sp>
    <dsp:sp modelId="{50556B1E-0295-43D4-83AE-16355FE8CB67}">
      <dsp:nvSpPr>
        <dsp:cNvPr id="0" name=""/>
        <dsp:cNvSpPr/>
      </dsp:nvSpPr>
      <dsp:spPr>
        <a:xfrm>
          <a:off x="3417271" y="3048911"/>
          <a:ext cx="2239250" cy="638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Disacharidy</a:t>
          </a:r>
          <a:r>
            <a:rPr lang="cs-CZ" sz="1400" kern="1200" dirty="0">
              <a:latin typeface="+mn-lt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+mn-lt"/>
            </a:rPr>
            <a:t>2×6C</a:t>
          </a:r>
        </a:p>
      </dsp:txBody>
      <dsp:txXfrm>
        <a:off x="3417271" y="3048911"/>
        <a:ext cx="2239250" cy="638139"/>
      </dsp:txXfrm>
    </dsp:sp>
    <dsp:sp modelId="{1F5AD1D7-B217-4307-A343-5C76B4B60697}">
      <dsp:nvSpPr>
        <dsp:cNvPr id="0" name=""/>
        <dsp:cNvSpPr/>
      </dsp:nvSpPr>
      <dsp:spPr>
        <a:xfrm>
          <a:off x="3810871" y="3953464"/>
          <a:ext cx="2426997" cy="1824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accent1">
                  <a:lumMod val="50000"/>
                </a:schemeClr>
              </a:solidFill>
            </a:rPr>
            <a:t>Dvě jednotky šestiuhlíkaté sloučeniny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- Sacharóza – </a:t>
          </a:r>
          <a:r>
            <a:rPr lang="cs-CZ" sz="1400" i="1" kern="1200" dirty="0"/>
            <a:t>„řepný cukr“</a:t>
          </a:r>
          <a:endParaRPr lang="cs-CZ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- Laktóza – </a:t>
          </a:r>
          <a:r>
            <a:rPr lang="cs-CZ" sz="1400" i="1" kern="1200" dirty="0"/>
            <a:t>„mléčný cukr“</a:t>
          </a:r>
          <a:endParaRPr lang="cs-CZ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- Maltóza – </a:t>
          </a:r>
          <a:r>
            <a:rPr lang="cs-CZ" sz="1400" i="1" kern="1200" dirty="0"/>
            <a:t>„sladový cukr“</a:t>
          </a:r>
          <a:endParaRPr lang="cs-CZ" sz="1400" kern="1200" dirty="0"/>
        </a:p>
      </dsp:txBody>
      <dsp:txXfrm>
        <a:off x="3810871" y="3953464"/>
        <a:ext cx="2426997" cy="1824166"/>
      </dsp:txXfrm>
    </dsp:sp>
    <dsp:sp modelId="{86B4C7AA-DBA9-4AE9-8AA8-44D3FBF8A1D2}">
      <dsp:nvSpPr>
        <dsp:cNvPr id="0" name=""/>
        <dsp:cNvSpPr/>
      </dsp:nvSpPr>
      <dsp:spPr>
        <a:xfrm>
          <a:off x="6344488" y="3042482"/>
          <a:ext cx="2236142" cy="21536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rgbClr val="5FCBEF">
                  <a:lumMod val="50000"/>
                </a:srgbClr>
              </a:solidFill>
              <a:latin typeface="+mn-lt"/>
              <a:ea typeface="+mn-ea"/>
              <a:cs typeface="+mn-cs"/>
            </a:rPr>
            <a:t>Trisacharidy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3</a:t>
          </a:r>
          <a:r>
            <a:rPr lang="cs-CZ" sz="1400" kern="1200" dirty="0">
              <a:solidFill>
                <a:schemeClr val="bg1"/>
              </a:solidFill>
              <a:latin typeface="+mn-lt"/>
            </a:rPr>
            <a:t>×6C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- Rafinóza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Tetrasacharidy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4</a:t>
          </a:r>
          <a:r>
            <a:rPr lang="cs-CZ" sz="1400" b="0" kern="1200" dirty="0">
              <a:latin typeface="+mn-lt"/>
            </a:rPr>
            <a:t>×C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-</a:t>
          </a:r>
          <a:r>
            <a:rPr lang="cs-CZ" sz="1400" b="1" kern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 </a:t>
          </a:r>
          <a:r>
            <a:rPr lang="cs-CZ" sz="1400" b="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Stachyóza</a:t>
          </a:r>
          <a:endParaRPr lang="cs-CZ" sz="1600" b="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6344488" y="3042482"/>
        <a:ext cx="2236142" cy="2153617"/>
      </dsp:txXfrm>
    </dsp:sp>
    <dsp:sp modelId="{1516C60A-22CC-4A7A-97F6-613823BADBDD}">
      <dsp:nvSpPr>
        <dsp:cNvPr id="0" name=""/>
        <dsp:cNvSpPr/>
      </dsp:nvSpPr>
      <dsp:spPr>
        <a:xfrm>
          <a:off x="8967394" y="1665365"/>
          <a:ext cx="2236142" cy="656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Polysacharidy</a:t>
          </a:r>
          <a:endParaRPr lang="cs-CZ" sz="1400" kern="1200" dirty="0">
            <a:solidFill>
              <a:schemeClr val="accent1">
                <a:lumMod val="50000"/>
              </a:schemeClr>
            </a:solidFill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+mn-lt"/>
              <a:cs typeface="Calibri" panose="020F0502020204030204" pitchFamily="34" charset="0"/>
            </a:rPr>
            <a:t>≥10</a:t>
          </a:r>
          <a:r>
            <a:rPr lang="cs-CZ" sz="1400" kern="1200" dirty="0">
              <a:latin typeface="+mn-lt"/>
            </a:rPr>
            <a:t>×6C</a:t>
          </a:r>
        </a:p>
      </dsp:txBody>
      <dsp:txXfrm>
        <a:off x="8967394" y="1665365"/>
        <a:ext cx="2236142" cy="656028"/>
      </dsp:txXfrm>
    </dsp:sp>
    <dsp:sp modelId="{FA8EA835-B9BE-46B6-8266-10E1E591F0CA}">
      <dsp:nvSpPr>
        <dsp:cNvPr id="0" name=""/>
        <dsp:cNvSpPr/>
      </dsp:nvSpPr>
      <dsp:spPr>
        <a:xfrm>
          <a:off x="9318669" y="2792213"/>
          <a:ext cx="2541152" cy="19996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Dlouhé řetězce </a:t>
          </a:r>
          <a:r>
            <a:rPr lang="cs-CZ" sz="1400" b="1" kern="1200" dirty="0" err="1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monoS</a:t>
          </a: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 jednotek (až stovky či tisíce)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Vláknina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   - Rozpustná (stravitelná)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   - Nerozpustná (nestravitelná)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Škrob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Celulóza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b="1" kern="1200" dirty="0">
            <a:solidFill>
              <a:srgbClr val="5FCBEF">
                <a:lumMod val="50000"/>
              </a:srgb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9318669" y="2792213"/>
        <a:ext cx="2541152" cy="1999692"/>
      </dsp:txXfrm>
    </dsp:sp>
    <dsp:sp modelId="{F7959DCF-441C-4EAD-B295-AC6F9054721D}">
      <dsp:nvSpPr>
        <dsp:cNvPr id="0" name=""/>
        <dsp:cNvSpPr/>
      </dsp:nvSpPr>
      <dsp:spPr>
        <a:xfrm>
          <a:off x="9325288" y="4996155"/>
          <a:ext cx="2516375" cy="18172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Mezi </a:t>
          </a:r>
          <a:r>
            <a:rPr lang="cs-CZ" sz="1400" b="1" kern="1200" dirty="0" err="1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polyS</a:t>
          </a: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 patří tak: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Glykogen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b="0" kern="1200" dirty="0">
            <a:solidFill>
              <a:schemeClr val="bg1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Pozn.: </a:t>
          </a:r>
          <a:r>
            <a:rPr lang="cs-CZ" sz="1400" b="0" i="1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Ten však tělo vytváří z glukózových jednotek. Typicky jej ve stravě nepřijímáme.</a:t>
          </a:r>
          <a:endParaRPr lang="cs-CZ" sz="1400" b="0" i="1" kern="1200" dirty="0">
            <a:solidFill>
              <a:schemeClr val="bg1"/>
            </a:solidFill>
          </a:endParaRPr>
        </a:p>
      </dsp:txBody>
      <dsp:txXfrm>
        <a:off x="9325288" y="4996155"/>
        <a:ext cx="2516375" cy="1817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59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55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5082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32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0692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209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673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994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20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9"/>
            <a:ext cx="10572000" cy="2971051"/>
          </a:xfrm>
        </p:spPr>
        <p:txBody>
          <a:bodyPr/>
          <a:lstStyle>
            <a:lvl1pPr>
              <a:defRPr sz="40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723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3" y="2222287"/>
            <a:ext cx="10554575" cy="36365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64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924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3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9" cy="1468800"/>
          </a:xfrm>
        </p:spPr>
        <p:txBody>
          <a:bodyPr anchor="b"/>
          <a:lstStyle>
            <a:lvl1pPr algn="r">
              <a:defRPr sz="36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3"/>
            <a:ext cx="10561419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915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3" y="2222289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7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736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9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40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7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7" y="2751140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798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914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286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2" y="446089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2" y="446088"/>
            <a:ext cx="3547533" cy="161839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446090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2" y="2260740"/>
            <a:ext cx="3547533" cy="360031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28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9" y="727524"/>
            <a:ext cx="4852988" cy="1617163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05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9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1" y="6041364"/>
            <a:ext cx="976879" cy="365125"/>
          </a:xfrm>
        </p:spPr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4"/>
            <a:ext cx="329541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90"/>
            <a:ext cx="1062155" cy="490599"/>
          </a:xfrm>
        </p:spPr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836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9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9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413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315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1" y="4443682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4" y="1081458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817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5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90" y="2435959"/>
            <a:ext cx="4382521" cy="2007789"/>
          </a:xfrm>
        </p:spPr>
        <p:txBody>
          <a:bodyPr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1" y="2286002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033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4924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611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2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2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2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497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0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39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91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97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523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83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34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3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5" y="6041364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5" y="6041364"/>
            <a:ext cx="134370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2" y="5915890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555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</p:sldLayoutIdLst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2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1.web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jpg"/><Relationship Id="rId11" Type="http://schemas.openxmlformats.org/officeDocument/2006/relationships/image" Target="../media/image22.jpeg"/><Relationship Id="rId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25.jpg"/><Relationship Id="rId9" Type="http://schemas.openxmlformats.org/officeDocument/2006/relationships/image" Target="../media/image30.jpeg"/><Relationship Id="rId1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png"/><Relationship Id="rId3" Type="http://schemas.openxmlformats.org/officeDocument/2006/relationships/image" Target="../media/image18.jpeg"/><Relationship Id="rId7" Type="http://schemas.openxmlformats.org/officeDocument/2006/relationships/image" Target="../media/image26.jpeg"/><Relationship Id="rId12" Type="http://schemas.openxmlformats.org/officeDocument/2006/relationships/image" Target="../media/image31.web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g"/><Relationship Id="rId4" Type="http://schemas.openxmlformats.org/officeDocument/2006/relationships/image" Target="../media/image19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ázek 4" descr="Obsah obrázku země, paluba, řezání, jídlo&#10;&#10;Popis vygenerován s velmi vysokou mírou spolehlivosti">
            <a:extLst>
              <a:ext uri="{FF2B5EF4-FFF2-40B4-BE49-F238E27FC236}">
                <a16:creationId xmlns:a16="http://schemas.microsoft.com/office/drawing/2014/main" id="{4A63084C-5179-449E-9069-C4B6E477A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/>
              <a:t>Makro</a:t>
            </a:r>
            <a:r>
              <a:rPr lang="cs-CZ" sz="5000" dirty="0"/>
              <a:t>živiny</a:t>
            </a:r>
            <a:endParaRPr lang="en-US" sz="5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736339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stCxn id="6" idx="2"/>
          </p:cNvCxnSpPr>
          <p:nvPr/>
        </p:nvCxnSpPr>
        <p:spPr>
          <a:xfrm flipH="1">
            <a:off x="6247729" y="3452160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cs-CZ" i="1" dirty="0"/>
              <a:t>Nutriční timing </a:t>
            </a:r>
            <a:r>
              <a:rPr lang="cs-CZ" dirty="0"/>
              <a:t>dle typu zatížení</a:t>
            </a:r>
            <a:br>
              <a:rPr lang="cs-CZ" dirty="0"/>
            </a:br>
            <a:r>
              <a:rPr lang="cs-CZ" dirty="0"/>
              <a:t>Výživa před, během a po zatížení</a:t>
            </a:r>
          </a:p>
        </p:txBody>
      </p:sp>
      <p:pic>
        <p:nvPicPr>
          <p:cNvPr id="6" name="Obrázek 5" descr="Obsah obrázku osoba, sport, silnice, stopa&#10;&#10;Popis vygenerován s velmi vysokou mírou spolehlivosti">
            <a:extLst>
              <a:ext uri="{FF2B5EF4-FFF2-40B4-BE49-F238E27FC236}">
                <a16:creationId xmlns:a16="http://schemas.microsoft.com/office/drawing/2014/main" id="{F1D4185E-9E96-465A-B66F-7F7F70D20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07" y="2253172"/>
            <a:ext cx="1798790" cy="1198988"/>
          </a:xfrm>
          <a:prstGeom prst="rect">
            <a:avLst/>
          </a:prstGeom>
        </p:spPr>
      </p:pic>
      <p:pic>
        <p:nvPicPr>
          <p:cNvPr id="8" name="Obrázek 7" descr="Obsah obrázku osoba, exteriér, obloha, žena&#10;&#10;Popis vygenerován s velmi vysokou mírou spolehlivosti">
            <a:extLst>
              <a:ext uri="{FF2B5EF4-FFF2-40B4-BE49-F238E27FC236}">
                <a16:creationId xmlns:a16="http://schemas.microsoft.com/office/drawing/2014/main" id="{F9330B77-06CC-43E6-AC9A-F1E3CBEA4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754" y="4689149"/>
            <a:ext cx="1103951" cy="115914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5095791" y="2483363"/>
            <a:ext cx="300082" cy="65979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Rychlostní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5095791" y="3445272"/>
            <a:ext cx="300082" cy="12480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Rychlostně-vytrvalostní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5462984" y="5030076"/>
            <a:ext cx="300082" cy="4530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Silový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3880728" y="5962685"/>
            <a:ext cx="82169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3678026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3880727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3267281" y="6190003"/>
            <a:ext cx="1226891" cy="51749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b="1" dirty="0">
                <a:solidFill>
                  <a:schemeClr val="tx1"/>
                </a:solidFill>
                <a:latin typeface="Century Gothic" panose="020B0502020202020204"/>
              </a:rPr>
              <a:t>1-4 g S/kg TH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4839628" y="6189350"/>
            <a:ext cx="1112490" cy="252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 g S/kg TH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5203088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5405789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1692304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1895005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9320425" y="5778021"/>
            <a:ext cx="16007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Fáze časné regenerace</a:t>
            </a: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BBDE13E9-03DE-4A6D-928A-BEE5E0FAACE5}"/>
              </a:ext>
            </a:extLst>
          </p:cNvPr>
          <p:cNvSpPr/>
          <p:nvPr/>
        </p:nvSpPr>
        <p:spPr>
          <a:xfrm>
            <a:off x="8830319" y="6196436"/>
            <a:ext cx="1020404" cy="2338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 1,5 </a:t>
            </a:r>
            <a:r>
              <a:rPr lang="cs-CZ" sz="1050" dirty="0">
                <a:solidFill>
                  <a:prstClr val="white"/>
                </a:solidFill>
              </a:rPr>
              <a:t>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10327539" y="6193356"/>
            <a:ext cx="1358843" cy="252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~1,2 </a:t>
            </a:r>
            <a:r>
              <a:rPr lang="cs-CZ" sz="1050" dirty="0">
                <a:solidFill>
                  <a:prstClr val="white"/>
                </a:solidFill>
              </a:rPr>
              <a:t>S/kg TH/hod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12" name="Obrázek 11" descr="Obsah obrázku voda, sport, vodní sporty, plavání&#10;&#10;Popis vygenerován s velmi vysokou mírou spolehlivosti">
            <a:extLst>
              <a:ext uri="{FF2B5EF4-FFF2-40B4-BE49-F238E27FC236}">
                <a16:creationId xmlns:a16="http://schemas.microsoft.com/office/drawing/2014/main" id="{FA0BC0D2-49FD-421B-A0BA-6D1B458C1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07" y="3490765"/>
            <a:ext cx="1802666" cy="1166925"/>
          </a:xfrm>
          <a:prstGeom prst="rect">
            <a:avLst/>
          </a:prstGeom>
        </p:spPr>
      </p:pic>
      <p:cxnSp>
        <p:nvCxnSpPr>
          <p:cNvPr id="64" name="Přímá spojnice 63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8205918" y="3452160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Obrázek 64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81" y="2257877"/>
            <a:ext cx="1798790" cy="1199568"/>
          </a:xfrm>
          <a:prstGeom prst="rect">
            <a:avLst/>
          </a:prstGeom>
        </p:spPr>
      </p:pic>
      <p:sp>
        <p:nvSpPr>
          <p:cNvPr id="66" name="TextovéPole 65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7093552" y="2370216"/>
            <a:ext cx="300082" cy="75277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Krátkodobá v.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7085814" y="3566755"/>
            <a:ext cx="300082" cy="818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Střednědobá v.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7387482" y="4835784"/>
            <a:ext cx="300082" cy="7928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Dlouhodobá v.</a:t>
            </a:r>
          </a:p>
        </p:txBody>
      </p:sp>
      <p:pic>
        <p:nvPicPr>
          <p:cNvPr id="69" name="Obrázek 68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97" y="3570711"/>
            <a:ext cx="1786975" cy="1005173"/>
          </a:xfrm>
          <a:prstGeom prst="rect">
            <a:avLst/>
          </a:prstGeom>
        </p:spPr>
      </p:pic>
      <p:pic>
        <p:nvPicPr>
          <p:cNvPr id="70" name="Obrázek 69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84" y="4627568"/>
            <a:ext cx="1173110" cy="1227020"/>
          </a:xfrm>
          <a:prstGeom prst="rect">
            <a:avLst/>
          </a:prstGeom>
        </p:spPr>
      </p:pic>
      <p:sp>
        <p:nvSpPr>
          <p:cNvPr id="71" name="Obdélník 70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7317997" y="3326999"/>
            <a:ext cx="454961" cy="11328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cs-CZ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32" name="Zástupný obsah 2">
            <a:extLst>
              <a:ext uri="{FF2B5EF4-FFF2-40B4-BE49-F238E27FC236}">
                <a16:creationId xmlns:a16="http://schemas.microsoft.com/office/drawing/2014/main" id="{958B6EC2-9965-4806-AABA-2DAE0EFC4C3F}"/>
              </a:ext>
            </a:extLst>
          </p:cNvPr>
          <p:cNvSpPr txBox="1">
            <a:spLocks/>
          </p:cNvSpPr>
          <p:nvPr/>
        </p:nvSpPr>
        <p:spPr>
          <a:xfrm>
            <a:off x="347943" y="2237712"/>
            <a:ext cx="4786654" cy="35403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Je poměrně zásadní rozdíl mezi tzv. </a:t>
            </a: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tréninkovou a závodní výživou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. Zde je potřeba si dobře nastavit své cíle.</a:t>
            </a:r>
          </a:p>
          <a:p>
            <a:pPr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Zásadním rozdílem mezi nutriční přípravou na silově-rychlostní a vytrvalostní zatížení je v </a:t>
            </a: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množství sacharidů před zahájením PA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.</a:t>
            </a:r>
          </a:p>
          <a:p>
            <a:pPr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Vytrvalostní zatížení trvající déle než 60 min bude vyžadovat </a:t>
            </a: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dostatečné zásoby glykogenu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, naopak kratší vytrvalostní či silově-rychlostní výkony tolik náročné nebudou. Úměrně tomu se mění i požadavky na množství sacharidů ve stravě.</a:t>
            </a:r>
          </a:p>
          <a:p>
            <a:pPr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Pro objektivní doporučení se dávky sacharidů vždy přepočítávají na kilogram tělesné hmotnosti – </a:t>
            </a: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g S/kg TH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.</a:t>
            </a:r>
            <a:endParaRPr lang="pl-PL" sz="20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8659754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re all carbohydrates equal_ - Asker Jeukendrup">
            <a:hlinkClick r:id="" action="ppaction://media"/>
            <a:extLst>
              <a:ext uri="{FF2B5EF4-FFF2-40B4-BE49-F238E27FC236}">
                <a16:creationId xmlns:a16="http://schemas.microsoft.com/office/drawing/2014/main" id="{A725E351-0C7C-42E0-9848-40D0B2926F0A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6595" y="1131994"/>
            <a:ext cx="8160686" cy="4590386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076B4849-CF3B-44B6-8E60-79C427ADFA24}"/>
              </a:ext>
            </a:extLst>
          </p:cNvPr>
          <p:cNvSpPr txBox="1"/>
          <p:nvPr/>
        </p:nvSpPr>
        <p:spPr>
          <a:xfrm>
            <a:off x="487038" y="6582609"/>
            <a:ext cx="3472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https://www.youtube.com/watch?v=fcRqEAvu7-Q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25111A-3B44-49E3-A7C9-5940DBC91C9C}"/>
              </a:ext>
            </a:extLst>
          </p:cNvPr>
          <p:cNvSpPr txBox="1"/>
          <p:nvPr/>
        </p:nvSpPr>
        <p:spPr>
          <a:xfrm>
            <a:off x="1016804" y="541181"/>
            <a:ext cx="10155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Jsou všechny sacharidy stejné? Jsou některé výhodnější v podpoře sportovních výkonů?</a:t>
            </a:r>
          </a:p>
        </p:txBody>
      </p:sp>
    </p:spTree>
    <p:extLst>
      <p:ext uri="{BB962C8B-B14F-4D97-AF65-F5344CB8AC3E}">
        <p14:creationId xmlns:p14="http://schemas.microsoft.com/office/powerpoint/2010/main" val="245512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534976" y="4119866"/>
            <a:ext cx="4401473" cy="247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5634207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Timing</a:t>
            </a:r>
            <a:r>
              <a:rPr lang="cs-CZ" dirty="0"/>
              <a:t> dle typu zatížení</a:t>
            </a:r>
            <a:br>
              <a:rPr lang="cs-CZ" dirty="0"/>
            </a:br>
            <a:r>
              <a:rPr lang="cs-CZ" sz="1200" dirty="0"/>
              <a:t>Vytrvalostní výkony</a:t>
            </a:r>
            <a:endParaRPr lang="cs-CZ" dirty="0"/>
          </a:p>
        </p:txBody>
      </p:sp>
      <p:pic>
        <p:nvPicPr>
          <p:cNvPr id="7" name="Obrázek 6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70" y="2309348"/>
            <a:ext cx="1798790" cy="119956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4521841" y="2442224"/>
            <a:ext cx="300082" cy="75277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Krátkodobá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4514103" y="3638763"/>
            <a:ext cx="300082" cy="818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Střednědobá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815771" y="4887255"/>
            <a:ext cx="300082" cy="7928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260175" y="5962685"/>
            <a:ext cx="82169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2057473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2260174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1711879" y="3859534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b="1" dirty="0">
                <a:solidFill>
                  <a:prstClr val="white"/>
                </a:solidFill>
                <a:latin typeface="Century Gothic" panose="020B0502020202020204"/>
              </a:rPr>
              <a:t>1</a:t>
            </a:r>
            <a:r>
              <a:rPr lang="cs-CZ" sz="1050" b="1" dirty="0">
                <a:solidFill>
                  <a:prstClr val="white"/>
                </a:solidFill>
              </a:rPr>
              <a:t>-4 g S/kg TH</a:t>
            </a:r>
            <a:endParaRPr lang="cs-CZ" sz="105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62" y="2578496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3372296" y="3999768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 </a:t>
            </a:r>
            <a:r>
              <a:rPr lang="cs-CZ" sz="1050" dirty="0">
                <a:solidFill>
                  <a:prstClr val="white"/>
                </a:solidFill>
              </a:rPr>
              <a:t>g 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3372296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13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82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81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3582535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785236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Fáze časné regenerace</a:t>
            </a: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BBDE13E9-03DE-4A6D-928A-BEE5E0FAACE5}"/>
              </a:ext>
            </a:extLst>
          </p:cNvPr>
          <p:cNvSpPr/>
          <p:nvPr/>
        </p:nvSpPr>
        <p:spPr>
          <a:xfrm>
            <a:off x="7680176" y="3770926"/>
            <a:ext cx="1136175" cy="269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 1,5 </a:t>
            </a:r>
            <a:r>
              <a:rPr lang="cs-CZ" sz="1050" dirty="0">
                <a:solidFill>
                  <a:prstClr val="white"/>
                </a:solidFill>
              </a:rPr>
              <a:t>g 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7680176" y="4296585"/>
            <a:ext cx="1617268" cy="254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~1,2 </a:t>
            </a:r>
            <a:r>
              <a:rPr lang="cs-CZ" sz="1050" dirty="0">
                <a:solidFill>
                  <a:prstClr val="white"/>
                </a:solidFill>
              </a:rPr>
              <a:t>g S/kg TH /</a:t>
            </a: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hod</a:t>
            </a:r>
          </a:p>
        </p:txBody>
      </p:sp>
      <p:pic>
        <p:nvPicPr>
          <p:cNvPr id="49" name="Obrázek 48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5A79C98D-215D-4A65-B203-1CC3955AED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8727084" y="3129545"/>
            <a:ext cx="954176" cy="543665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98B3B0FD-850D-4CAE-B380-83C3740AA1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90" y="2868480"/>
            <a:ext cx="490265" cy="883652"/>
          </a:xfrm>
          <a:prstGeom prst="rect">
            <a:avLst/>
          </a:prstGeom>
        </p:spPr>
      </p:pic>
      <p:pic>
        <p:nvPicPr>
          <p:cNvPr id="52" name="Obrázek 51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62E3DF6-DDCD-4367-9E03-7E4E28B53A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804" y="2520659"/>
            <a:ext cx="1227019" cy="1227019"/>
          </a:xfrm>
          <a:prstGeom prst="rect">
            <a:avLst/>
          </a:prstGeom>
        </p:spPr>
      </p:pic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04" y="4652615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3167086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286" y="3622182"/>
            <a:ext cx="1786975" cy="1005173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73" y="4679039"/>
            <a:ext cx="1173110" cy="122702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4746286" y="3378470"/>
            <a:ext cx="454961" cy="11328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cs-CZ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597973" y="4582814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73" y="4740621"/>
            <a:ext cx="1278776" cy="1278776"/>
          </a:xfrm>
          <a:prstGeom prst="rect">
            <a:avLst/>
          </a:prstGeom>
        </p:spPr>
      </p:pic>
      <p:pic>
        <p:nvPicPr>
          <p:cNvPr id="57" name="Obrázek 56" descr="Obsah obrázku jídlo&#10;&#10;Popis byl vytvořen automaticky">
            <a:extLst>
              <a:ext uri="{FF2B5EF4-FFF2-40B4-BE49-F238E27FC236}">
                <a16:creationId xmlns:a16="http://schemas.microsoft.com/office/drawing/2014/main" id="{E403855E-A34D-4C5D-B16F-2FE4142595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05" y="2784379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9028839" y="4661776"/>
            <a:ext cx="1597969" cy="900407"/>
          </a:xfrm>
          <a:prstGeom prst="rect">
            <a:avLst/>
          </a:prstGeom>
        </p:spPr>
      </p:pic>
      <p:sp>
        <p:nvSpPr>
          <p:cNvPr id="59" name="TextovéPole 58">
            <a:extLst>
              <a:ext uri="{FF2B5EF4-FFF2-40B4-BE49-F238E27FC236}">
                <a16:creationId xmlns:a16="http://schemas.microsoft.com/office/drawing/2014/main" id="{9AB60340-E94C-4201-BA57-16EB876B2F7A}"/>
              </a:ext>
            </a:extLst>
          </p:cNvPr>
          <p:cNvSpPr txBox="1"/>
          <p:nvPr/>
        </p:nvSpPr>
        <p:spPr>
          <a:xfrm>
            <a:off x="8867019" y="3801880"/>
            <a:ext cx="154946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Akutní jednorázová dávka S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165D5953-211F-4408-BAC6-794620BA8330}"/>
              </a:ext>
            </a:extLst>
          </p:cNvPr>
          <p:cNvSpPr txBox="1"/>
          <p:nvPr/>
        </p:nvSpPr>
        <p:spPr>
          <a:xfrm>
            <a:off x="9336360" y="4312735"/>
            <a:ext cx="154946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Postupné doplnění 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0FF0D54-B56E-4B63-929A-1D0BC76F17EF}"/>
              </a:ext>
            </a:extLst>
          </p:cNvPr>
          <p:cNvSpPr txBox="1"/>
          <p:nvPr/>
        </p:nvSpPr>
        <p:spPr>
          <a:xfrm>
            <a:off x="108572" y="2682038"/>
            <a:ext cx="146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Trénink</a:t>
            </a:r>
          </a:p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↓ potřeba S</a:t>
            </a: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87C936F9-4469-4D2D-AD36-8550C72AE7C5}"/>
              </a:ext>
            </a:extLst>
          </p:cNvPr>
          <p:cNvSpPr txBox="1"/>
          <p:nvPr/>
        </p:nvSpPr>
        <p:spPr>
          <a:xfrm>
            <a:off x="108572" y="4788813"/>
            <a:ext cx="146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Závod</a:t>
            </a:r>
          </a:p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↑ potřeba S</a:t>
            </a:r>
          </a:p>
        </p:txBody>
      </p:sp>
      <p:sp>
        <p:nvSpPr>
          <p:cNvPr id="14" name="Znak násobení 13">
            <a:extLst>
              <a:ext uri="{FF2B5EF4-FFF2-40B4-BE49-F238E27FC236}">
                <a16:creationId xmlns:a16="http://schemas.microsoft.com/office/drawing/2014/main" id="{955B33C9-71ED-4D78-AC03-0885875D2ADB}"/>
              </a:ext>
            </a:extLst>
          </p:cNvPr>
          <p:cNvSpPr/>
          <p:nvPr/>
        </p:nvSpPr>
        <p:spPr>
          <a:xfrm>
            <a:off x="207337" y="3763967"/>
            <a:ext cx="684520" cy="72160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51226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534976" y="4119866"/>
            <a:ext cx="4401473" cy="247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stCxn id="6" idx="2"/>
          </p:cNvCxnSpPr>
          <p:nvPr/>
        </p:nvCxnSpPr>
        <p:spPr>
          <a:xfrm flipH="1">
            <a:off x="5634207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Timing</a:t>
            </a:r>
            <a:r>
              <a:rPr lang="cs-CZ" dirty="0"/>
              <a:t> dle typu zatížení</a:t>
            </a:r>
            <a:br>
              <a:rPr lang="cs-CZ" dirty="0"/>
            </a:br>
            <a:r>
              <a:rPr lang="cs-CZ" sz="1200" dirty="0"/>
              <a:t>Silové a rychlostní výkony</a:t>
            </a:r>
            <a:endParaRPr lang="cs-CZ" dirty="0"/>
          </a:p>
        </p:txBody>
      </p:sp>
      <p:pic>
        <p:nvPicPr>
          <p:cNvPr id="6" name="Obrázek 5" descr="Obsah obrázku osoba, sport, silnice, stopa&#10;&#10;Popis vygenerován s velmi vysokou mírou spolehlivosti">
            <a:extLst>
              <a:ext uri="{FF2B5EF4-FFF2-40B4-BE49-F238E27FC236}">
                <a16:creationId xmlns:a16="http://schemas.microsoft.com/office/drawing/2014/main" id="{F1D4185E-9E96-465A-B66F-7F7F70D20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85" y="2304643"/>
            <a:ext cx="1798790" cy="1198988"/>
          </a:xfrm>
          <a:prstGeom prst="rect">
            <a:avLst/>
          </a:prstGeom>
        </p:spPr>
      </p:pic>
      <p:pic>
        <p:nvPicPr>
          <p:cNvPr id="8" name="Obrázek 7" descr="Obsah obrázku osoba, exteriér, obloha, žena&#10;&#10;Popis vygenerován s velmi vysokou mírou spolehlivosti">
            <a:extLst>
              <a:ext uri="{FF2B5EF4-FFF2-40B4-BE49-F238E27FC236}">
                <a16:creationId xmlns:a16="http://schemas.microsoft.com/office/drawing/2014/main" id="{F9330B77-06CC-43E6-AC9A-F1E3CBEA4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32" y="4740620"/>
            <a:ext cx="1103951" cy="115914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4482269" y="2534834"/>
            <a:ext cx="300082" cy="65979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Rychlostní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4482269" y="3496743"/>
            <a:ext cx="300082" cy="12480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Rychlostně-vytrvalostní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849462" y="5081547"/>
            <a:ext cx="300082" cy="4530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Silový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260175" y="5962685"/>
            <a:ext cx="82169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2057473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2260174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3582535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785236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78021"/>
            <a:ext cx="16007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Fáze časné regenerace</a:t>
            </a: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3167086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 descr="Obsah obrázku voda, sport, vodní sporty, plavání&#10;&#10;Popis vygenerován s velmi vysokou mírou spolehlivosti">
            <a:extLst>
              <a:ext uri="{FF2B5EF4-FFF2-40B4-BE49-F238E27FC236}">
                <a16:creationId xmlns:a16="http://schemas.microsoft.com/office/drawing/2014/main" id="{FA0BC0D2-49FD-421B-A0BA-6D1B458C1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85" y="3542236"/>
            <a:ext cx="1802666" cy="1166925"/>
          </a:xfrm>
          <a:prstGeom prst="rect">
            <a:avLst/>
          </a:prstGeom>
        </p:spPr>
      </p:pic>
      <p:sp>
        <p:nvSpPr>
          <p:cNvPr id="44" name="Obdélník 43">
            <a:extLst>
              <a:ext uri="{FF2B5EF4-FFF2-40B4-BE49-F238E27FC236}">
                <a16:creationId xmlns:a16="http://schemas.microsoft.com/office/drawing/2014/main" id="{EAA1A7B2-EAA0-4C87-818F-C5BD302DCC3F}"/>
              </a:ext>
            </a:extLst>
          </p:cNvPr>
          <p:cNvSpPr/>
          <p:nvPr/>
        </p:nvSpPr>
        <p:spPr>
          <a:xfrm>
            <a:off x="1711879" y="3859534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b="1" dirty="0">
                <a:solidFill>
                  <a:prstClr val="white"/>
                </a:solidFill>
                <a:latin typeface="Century Gothic" panose="020B0502020202020204"/>
              </a:rPr>
              <a:t>1</a:t>
            </a:r>
            <a:r>
              <a:rPr lang="cs-CZ" sz="1050" b="1" dirty="0">
                <a:solidFill>
                  <a:prstClr val="white"/>
                </a:solidFill>
              </a:rPr>
              <a:t>-2 g S/kg TH</a:t>
            </a:r>
            <a:endParaRPr lang="cs-CZ" sz="105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46" name="Obrázek 45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1AC7E4AC-D4D1-47ED-94AF-7C575C2956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62" y="2578496"/>
            <a:ext cx="1443527" cy="1082645"/>
          </a:xfrm>
          <a:prstGeom prst="rect">
            <a:avLst/>
          </a:prstGeom>
        </p:spPr>
      </p:pic>
      <p:sp>
        <p:nvSpPr>
          <p:cNvPr id="47" name="Obdélník 46">
            <a:extLst>
              <a:ext uri="{FF2B5EF4-FFF2-40B4-BE49-F238E27FC236}">
                <a16:creationId xmlns:a16="http://schemas.microsoft.com/office/drawing/2014/main" id="{BFE4CBFE-4723-4F9B-A0A4-CD215A9E962D}"/>
              </a:ext>
            </a:extLst>
          </p:cNvPr>
          <p:cNvSpPr/>
          <p:nvPr/>
        </p:nvSpPr>
        <p:spPr>
          <a:xfrm>
            <a:off x="3372296" y="3999768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 </a:t>
            </a:r>
            <a:r>
              <a:rPr lang="cs-CZ" sz="1050" dirty="0">
                <a:solidFill>
                  <a:prstClr val="white"/>
                </a:solidFill>
              </a:rPr>
              <a:t>g 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54" name="Obrázek 53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2322E2DA-CB95-479A-BA62-73DD37F391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3372296" y="2293784"/>
            <a:ext cx="954176" cy="543665"/>
          </a:xfrm>
          <a:prstGeom prst="rect">
            <a:avLst/>
          </a:prstGeom>
        </p:spPr>
      </p:pic>
      <p:pic>
        <p:nvPicPr>
          <p:cNvPr id="56" name="Obrázek 55">
            <a:extLst>
              <a:ext uri="{FF2B5EF4-FFF2-40B4-BE49-F238E27FC236}">
                <a16:creationId xmlns:a16="http://schemas.microsoft.com/office/drawing/2014/main" id="{04856432-FA37-4882-AB23-EDEFB3722A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13" y="2843211"/>
            <a:ext cx="491641" cy="886131"/>
          </a:xfrm>
          <a:prstGeom prst="rect">
            <a:avLst/>
          </a:prstGeom>
        </p:spPr>
      </p:pic>
      <p:pic>
        <p:nvPicPr>
          <p:cNvPr id="57" name="Obrázek 56">
            <a:extLst>
              <a:ext uri="{FF2B5EF4-FFF2-40B4-BE49-F238E27FC236}">
                <a16:creationId xmlns:a16="http://schemas.microsoft.com/office/drawing/2014/main" id="{50490106-3F5A-47BC-8690-AE845A32F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82" y="2845689"/>
            <a:ext cx="490265" cy="883652"/>
          </a:xfrm>
          <a:prstGeom prst="rect">
            <a:avLst/>
          </a:prstGeom>
        </p:spPr>
      </p:pic>
      <p:pic>
        <p:nvPicPr>
          <p:cNvPr id="58" name="Obrázek 57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CA44E468-78F3-4F66-9612-51BF711734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81" y="4431853"/>
            <a:ext cx="1130330" cy="1130330"/>
          </a:xfrm>
          <a:prstGeom prst="rect">
            <a:avLst/>
          </a:prstGeom>
        </p:spPr>
      </p:pic>
      <p:sp>
        <p:nvSpPr>
          <p:cNvPr id="59" name="Obdélník 58">
            <a:extLst>
              <a:ext uri="{FF2B5EF4-FFF2-40B4-BE49-F238E27FC236}">
                <a16:creationId xmlns:a16="http://schemas.microsoft.com/office/drawing/2014/main" id="{0E617668-1D85-46A4-9165-D068FA376386}"/>
              </a:ext>
            </a:extLst>
          </p:cNvPr>
          <p:cNvSpPr/>
          <p:nvPr/>
        </p:nvSpPr>
        <p:spPr>
          <a:xfrm>
            <a:off x="7680176" y="3770926"/>
            <a:ext cx="1136175" cy="269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 1,5 </a:t>
            </a:r>
            <a:r>
              <a:rPr lang="cs-CZ" sz="1050" dirty="0">
                <a:solidFill>
                  <a:prstClr val="white"/>
                </a:solidFill>
              </a:rPr>
              <a:t>g 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60" name="Obdélník 59">
            <a:extLst>
              <a:ext uri="{FF2B5EF4-FFF2-40B4-BE49-F238E27FC236}">
                <a16:creationId xmlns:a16="http://schemas.microsoft.com/office/drawing/2014/main" id="{9BA0B17F-5A92-4CD8-8F27-4FDB5AB7DD02}"/>
              </a:ext>
            </a:extLst>
          </p:cNvPr>
          <p:cNvSpPr/>
          <p:nvPr/>
        </p:nvSpPr>
        <p:spPr>
          <a:xfrm>
            <a:off x="7680176" y="4296585"/>
            <a:ext cx="1617268" cy="254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~1,2 </a:t>
            </a:r>
            <a:r>
              <a:rPr lang="cs-CZ" sz="1050" dirty="0">
                <a:solidFill>
                  <a:prstClr val="white"/>
                </a:solidFill>
              </a:rPr>
              <a:t>g S/kg TH /</a:t>
            </a: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hod</a:t>
            </a:r>
          </a:p>
        </p:txBody>
      </p:sp>
      <p:pic>
        <p:nvPicPr>
          <p:cNvPr id="61" name="Obrázek 60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51A4DFCA-AC4E-4023-9768-911820EF1D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8727084" y="3129545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5A5C139D-44BC-4DAF-AA1C-62BFE0917E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90" y="2868480"/>
            <a:ext cx="490265" cy="883652"/>
          </a:xfrm>
          <a:prstGeom prst="rect">
            <a:avLst/>
          </a:prstGeom>
        </p:spPr>
      </p:pic>
      <p:pic>
        <p:nvPicPr>
          <p:cNvPr id="63" name="Obrázek 6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3B65BE1E-CBDA-42FB-977C-6A4F82EB8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804" y="2520659"/>
            <a:ext cx="1227019" cy="1227019"/>
          </a:xfrm>
          <a:prstGeom prst="rect">
            <a:avLst/>
          </a:prstGeom>
        </p:spPr>
      </p:pic>
      <p:pic>
        <p:nvPicPr>
          <p:cNvPr id="64" name="Obrázek 63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70914B3A-406D-4261-B6FC-D3FB8523CC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04" y="4652615"/>
            <a:ext cx="1600722" cy="900407"/>
          </a:xfrm>
          <a:prstGeom prst="rect">
            <a:avLst/>
          </a:prstGeom>
        </p:spPr>
      </p:pic>
      <p:pic>
        <p:nvPicPr>
          <p:cNvPr id="65" name="Obrázek 64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DB50AB9E-0431-48E7-9B18-8426432F076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597973" y="4582814"/>
            <a:ext cx="1410237" cy="1068905"/>
          </a:xfrm>
          <a:prstGeom prst="rect">
            <a:avLst/>
          </a:prstGeom>
        </p:spPr>
      </p:pic>
      <p:pic>
        <p:nvPicPr>
          <p:cNvPr id="66" name="Obrázek 65" descr="Obsah obrázku jídlo&#10;&#10;Popis byl vytvořen automaticky">
            <a:extLst>
              <a:ext uri="{FF2B5EF4-FFF2-40B4-BE49-F238E27FC236}">
                <a16:creationId xmlns:a16="http://schemas.microsoft.com/office/drawing/2014/main" id="{C10147C1-1AE4-4E5D-BFA0-6318922383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73" y="4740621"/>
            <a:ext cx="1278776" cy="1278776"/>
          </a:xfrm>
          <a:prstGeom prst="rect">
            <a:avLst/>
          </a:prstGeom>
        </p:spPr>
      </p:pic>
      <p:pic>
        <p:nvPicPr>
          <p:cNvPr id="67" name="Obrázek 66" descr="Obsah obrázku jídlo&#10;&#10;Popis byl vytvořen automaticky">
            <a:extLst>
              <a:ext uri="{FF2B5EF4-FFF2-40B4-BE49-F238E27FC236}">
                <a16:creationId xmlns:a16="http://schemas.microsoft.com/office/drawing/2014/main" id="{9B4D74D9-BE10-4755-8287-D76BC67CF2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05" y="2784379"/>
            <a:ext cx="1278776" cy="1278776"/>
          </a:xfrm>
          <a:prstGeom prst="rect">
            <a:avLst/>
          </a:prstGeom>
        </p:spPr>
      </p:pic>
      <p:pic>
        <p:nvPicPr>
          <p:cNvPr id="68" name="Obrázek 6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F18E14DD-7DA5-4491-AEBD-12B9C7061A9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9028839" y="4661776"/>
            <a:ext cx="1597969" cy="900407"/>
          </a:xfrm>
          <a:prstGeom prst="rect">
            <a:avLst/>
          </a:prstGeom>
        </p:spPr>
      </p:pic>
      <p:sp>
        <p:nvSpPr>
          <p:cNvPr id="69" name="TextovéPole 68">
            <a:extLst>
              <a:ext uri="{FF2B5EF4-FFF2-40B4-BE49-F238E27FC236}">
                <a16:creationId xmlns:a16="http://schemas.microsoft.com/office/drawing/2014/main" id="{F7C18268-38CF-43DA-B7DD-FCF86AAE126D}"/>
              </a:ext>
            </a:extLst>
          </p:cNvPr>
          <p:cNvSpPr txBox="1"/>
          <p:nvPr/>
        </p:nvSpPr>
        <p:spPr>
          <a:xfrm>
            <a:off x="8867019" y="3801880"/>
            <a:ext cx="154946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Akutní jednorázová dávka S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B4032ADD-08A3-43AA-ADD4-6EBFA90C8D91}"/>
              </a:ext>
            </a:extLst>
          </p:cNvPr>
          <p:cNvSpPr txBox="1"/>
          <p:nvPr/>
        </p:nvSpPr>
        <p:spPr>
          <a:xfrm>
            <a:off x="9336360" y="4312735"/>
            <a:ext cx="154946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Postupné doplnění S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9690AC71-92DA-4E05-9D0E-D62790794F21}"/>
              </a:ext>
            </a:extLst>
          </p:cNvPr>
          <p:cNvSpPr txBox="1"/>
          <p:nvPr/>
        </p:nvSpPr>
        <p:spPr>
          <a:xfrm>
            <a:off x="108572" y="2682038"/>
            <a:ext cx="1463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Obecně</a:t>
            </a:r>
          </a:p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↓ potřeba S</a:t>
            </a:r>
          </a:p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před PA</a:t>
            </a:r>
          </a:p>
        </p:txBody>
      </p:sp>
    </p:spTree>
    <p:extLst>
      <p:ext uri="{BB962C8B-B14F-4D97-AF65-F5344CB8AC3E}">
        <p14:creationId xmlns:p14="http://schemas.microsoft.com/office/powerpoint/2010/main" val="21423414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11626-CC51-45B8-8538-F8801006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69" y="171182"/>
            <a:ext cx="10571998" cy="970450"/>
          </a:xfrm>
        </p:spPr>
        <p:txBody>
          <a:bodyPr>
            <a:normAutofit/>
          </a:bodyPr>
          <a:lstStyle/>
          <a:p>
            <a:r>
              <a:rPr lang="cs-CZ" sz="3200" dirty="0"/>
              <a:t>Doporučení pro příjem sacharidů během zatížení</a:t>
            </a: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1B2EA2B5-56F2-41AE-8531-FAC10B2C55E4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 závislosti na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délce trvání výkonu, zkušenostech a trénovanosti sportovce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respektive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požadavkům na výkon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(trénink X závod) se doporučuje přijímat určité množství sacharidů.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Většinou se jedná o násobky 30 g S délkou trvání:</a:t>
            </a:r>
          </a:p>
          <a:p>
            <a:pPr lvl="1">
              <a:spcBef>
                <a:spcPts val="1000"/>
              </a:spcBef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Výkon do 1 hod … 30 g S</a:t>
            </a:r>
          </a:p>
          <a:p>
            <a:pPr lvl="1">
              <a:spcBef>
                <a:spcPts val="1000"/>
              </a:spcBef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Výkon do 2 hod … 60 g S/hod … 120 g celkem</a:t>
            </a:r>
          </a:p>
          <a:p>
            <a:pPr lvl="1">
              <a:spcBef>
                <a:spcPts val="1000"/>
              </a:spcBef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Výkon do 3 hod … až 90 g S/hod … až 270 g celkem</a:t>
            </a:r>
          </a:p>
          <a:p>
            <a:pPr lvl="1">
              <a:spcBef>
                <a:spcPts val="1000"/>
              </a:spcBef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Výkon nad 3 hod … rovněž 90 g S/hod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5424484-8225-4E2D-8C90-DB7C5A63A248}"/>
              </a:ext>
            </a:extLst>
          </p:cNvPr>
          <p:cNvSpPr txBox="1"/>
          <p:nvPr/>
        </p:nvSpPr>
        <p:spPr>
          <a:xfrm>
            <a:off x="1271464" y="5589240"/>
            <a:ext cx="393248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400" dirty="0"/>
              <a:t>Mnemotechnická pomůcka:</a:t>
            </a:r>
          </a:p>
          <a:p>
            <a:r>
              <a:rPr lang="cs-CZ" sz="2400" dirty="0"/>
              <a:t>30 g S … 120 g banán</a:t>
            </a:r>
          </a:p>
        </p:txBody>
      </p:sp>
      <p:pic>
        <p:nvPicPr>
          <p:cNvPr id="9" name="Obrázek 8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0E0DF8B3-DAB6-46F7-AEF3-47CBAB21F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1744" y="5301208"/>
            <a:ext cx="2006735" cy="1628800"/>
          </a:xfrm>
          <a:prstGeom prst="rect">
            <a:avLst/>
          </a:prstGeom>
        </p:spPr>
      </p:pic>
      <p:pic>
        <p:nvPicPr>
          <p:cNvPr id="18" name="Obrázek 17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19743F2D-A761-4F52-A02B-3C96617FA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8288" y="3418439"/>
            <a:ext cx="792088" cy="642911"/>
          </a:xfrm>
          <a:prstGeom prst="rect">
            <a:avLst/>
          </a:prstGeom>
        </p:spPr>
      </p:pic>
      <p:pic>
        <p:nvPicPr>
          <p:cNvPr id="20" name="Obrázek 19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DFDEB39-601E-4569-89EC-F958D244A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2997" y="3894025"/>
            <a:ext cx="792088" cy="642911"/>
          </a:xfrm>
          <a:prstGeom prst="rect">
            <a:avLst/>
          </a:prstGeom>
        </p:spPr>
      </p:pic>
      <p:pic>
        <p:nvPicPr>
          <p:cNvPr id="21" name="Obrázek 20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5936015-224C-4D5E-89EF-2D591D0D7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4312" y="3902230"/>
            <a:ext cx="792088" cy="642911"/>
          </a:xfrm>
          <a:prstGeom prst="rect">
            <a:avLst/>
          </a:prstGeom>
        </p:spPr>
      </p:pic>
      <p:pic>
        <p:nvPicPr>
          <p:cNvPr id="25" name="Obrázek 24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D6568F07-A194-47E0-9F2B-21BA24286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2997" y="4336841"/>
            <a:ext cx="792088" cy="642911"/>
          </a:xfrm>
          <a:prstGeom prst="rect">
            <a:avLst/>
          </a:prstGeom>
        </p:spPr>
      </p:pic>
      <p:pic>
        <p:nvPicPr>
          <p:cNvPr id="26" name="Obrázek 25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8ADA638B-2EEE-4077-AAD5-CEBA6C338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4312" y="4345046"/>
            <a:ext cx="792088" cy="642911"/>
          </a:xfrm>
          <a:prstGeom prst="rect">
            <a:avLst/>
          </a:prstGeom>
        </p:spPr>
      </p:pic>
      <p:pic>
        <p:nvPicPr>
          <p:cNvPr id="22" name="Obrázek 21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EA362322-5AC2-4906-90E3-D1E8BCF7F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7737" y="4368610"/>
            <a:ext cx="792088" cy="642911"/>
          </a:xfrm>
          <a:prstGeom prst="rect">
            <a:avLst/>
          </a:prstGeom>
        </p:spPr>
      </p:pic>
      <p:pic>
        <p:nvPicPr>
          <p:cNvPr id="27" name="Obrázek 26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BA756A74-BE7A-4F8E-909A-E6BD26DE8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8288" y="4803221"/>
            <a:ext cx="792088" cy="642911"/>
          </a:xfrm>
          <a:prstGeom prst="rect">
            <a:avLst/>
          </a:prstGeom>
        </p:spPr>
      </p:pic>
      <p:pic>
        <p:nvPicPr>
          <p:cNvPr id="28" name="Obrázek 27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ED412F28-B75C-4A7A-BC11-5601EAE0E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9603" y="4811426"/>
            <a:ext cx="792088" cy="642911"/>
          </a:xfrm>
          <a:prstGeom prst="rect">
            <a:avLst/>
          </a:prstGeom>
        </p:spPr>
      </p:pic>
      <p:pic>
        <p:nvPicPr>
          <p:cNvPr id="29" name="Obrázek 28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4116C6B-EF08-4C35-96EC-333596A8A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028" y="4834990"/>
            <a:ext cx="792088" cy="64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0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11626-CC51-45B8-8538-F8801006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69" y="171182"/>
            <a:ext cx="10571998" cy="970450"/>
          </a:xfrm>
        </p:spPr>
        <p:txBody>
          <a:bodyPr>
            <a:normAutofit/>
          </a:bodyPr>
          <a:lstStyle/>
          <a:p>
            <a:r>
              <a:rPr lang="cs-CZ" sz="3200" dirty="0"/>
              <a:t>Doporučení pro příjem sacharidů během zatížení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10B56698-E259-4CF7-8E24-01D27CDB4191}"/>
              </a:ext>
            </a:extLst>
          </p:cNvPr>
          <p:cNvGraphicFramePr>
            <a:graphicFrameLocks/>
          </p:cNvGraphicFramePr>
          <p:nvPr/>
        </p:nvGraphicFramePr>
        <p:xfrm>
          <a:off x="263352" y="919255"/>
          <a:ext cx="9361040" cy="3731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3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69">
                <a:tc>
                  <a:txBody>
                    <a:bodyPr/>
                    <a:lstStyle/>
                    <a:p>
                      <a:r>
                        <a:rPr lang="cs-CZ" sz="1400" dirty="0"/>
                        <a:t>Délka zatížení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Potřeba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Doporučený příjem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Druh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Upřesnění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Do 45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Příjem S nezvyšuje výkonnost.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45-75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Ne/velmi 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 30 g jednorázově.</a:t>
                      </a:r>
                    </a:p>
                    <a:p>
                      <a:r>
                        <a:rPr lang="cs-CZ" sz="1400" i="1" dirty="0"/>
                        <a:t>„</a:t>
                      </a:r>
                      <a:r>
                        <a:rPr lang="cs-CZ" sz="1400" i="1" dirty="0" err="1"/>
                        <a:t>Mouth</a:t>
                      </a:r>
                      <a:r>
                        <a:rPr lang="cs-CZ" sz="1400" i="1" dirty="0"/>
                        <a:t> </a:t>
                      </a:r>
                      <a:r>
                        <a:rPr lang="cs-CZ" sz="1400" i="1" dirty="0" err="1"/>
                        <a:t>rinse</a:t>
                      </a:r>
                      <a:r>
                        <a:rPr lang="cs-CZ" sz="1400" i="1" dirty="0"/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Sacharóza, glukóza nebo</a:t>
                      </a:r>
                      <a:r>
                        <a:rPr lang="cs-CZ" sz="1400" baseline="0" dirty="0"/>
                        <a:t> maltodextrin</a:t>
                      </a:r>
                      <a:endParaRPr lang="cs-CZ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Oxidační kapacita organismu </a:t>
                      </a:r>
                      <a:r>
                        <a:rPr lang="cs-CZ" sz="1400" dirty="0"/>
                        <a:t>při příjmu glukózy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&lt;</a:t>
                      </a:r>
                      <a:r>
                        <a:rPr lang="cs-CZ" sz="1400" dirty="0"/>
                        <a:t>1 g/min</a:t>
                      </a:r>
                    </a:p>
                    <a:p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1-2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30-60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Glukóza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2-3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Střední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50-70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Glukóza,</a:t>
                      </a:r>
                      <a:r>
                        <a:rPr lang="cs-CZ" sz="1400" baseline="0" dirty="0"/>
                        <a:t> fruktóza a maltodextrin</a:t>
                      </a:r>
                      <a:endParaRPr lang="cs-CZ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Oxidační kapacita organismu </a:t>
                      </a:r>
                      <a:r>
                        <a:rPr lang="cs-CZ" sz="1400" dirty="0"/>
                        <a:t>při kombinovaném příjmu 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1,2-1,75 g/min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Více než 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Vysoké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60-90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Kombinace!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F06EAE35-2E31-4C0B-8E36-B52D21E9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31" y="1522588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6CFB89B-7D32-489D-9DCD-D834967605BF}"/>
              </a:ext>
            </a:extLst>
          </p:cNvPr>
          <p:cNvSpPr txBox="1"/>
          <p:nvPr/>
        </p:nvSpPr>
        <p:spPr>
          <a:xfrm>
            <a:off x="6832718" y="1587840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 ks</a:t>
            </a:r>
          </a:p>
        </p:txBody>
      </p:sp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647EF913-DEB9-4DC5-9881-E8379071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09" y="2633845"/>
            <a:ext cx="753168" cy="11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EBF91E0-3835-4439-8361-A804FD8EE650}"/>
              </a:ext>
            </a:extLst>
          </p:cNvPr>
          <p:cNvSpPr txBox="1"/>
          <p:nvPr/>
        </p:nvSpPr>
        <p:spPr>
          <a:xfrm>
            <a:off x="7178458" y="2678799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3 ks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5886D10-0F66-40FF-A33A-DF769568A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96" y="3212976"/>
            <a:ext cx="1916395" cy="191639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11C3E90-D3E9-4FCA-A394-4DBE3881A65A}"/>
              </a:ext>
            </a:extLst>
          </p:cNvPr>
          <p:cNvSpPr txBox="1"/>
          <p:nvPr/>
        </p:nvSpPr>
        <p:spPr>
          <a:xfrm>
            <a:off x="5024657" y="400619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3 ks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5A43095-FB4D-41B1-AA8A-BA52AE034300}"/>
              </a:ext>
            </a:extLst>
          </p:cNvPr>
          <p:cNvSpPr txBox="1"/>
          <p:nvPr/>
        </p:nvSpPr>
        <p:spPr>
          <a:xfrm>
            <a:off x="5024657" y="5272430"/>
            <a:ext cx="66416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 dávek 90 g S/hod je potřebné kombinovat zdroje S.</a:t>
            </a:r>
          </a:p>
          <a:p>
            <a:r>
              <a:rPr lang="cs-CZ" dirty="0"/>
              <a:t>Takto vysoké dávky již není možné přijmout v podobě banánů!</a:t>
            </a:r>
          </a:p>
          <a:p>
            <a:r>
              <a:rPr lang="cs-CZ" dirty="0"/>
              <a:t>Mohlo by dojít k zažívacím obtížím!</a:t>
            </a:r>
          </a:p>
          <a:p>
            <a:r>
              <a:rPr lang="cs-CZ" dirty="0"/>
              <a:t>Proto je na místě využít doplňky stravy.</a:t>
            </a:r>
          </a:p>
        </p:txBody>
      </p:sp>
      <p:sp>
        <p:nvSpPr>
          <p:cNvPr id="7" name="Šipka: nahoru 6">
            <a:extLst>
              <a:ext uri="{FF2B5EF4-FFF2-40B4-BE49-F238E27FC236}">
                <a16:creationId xmlns:a16="http://schemas.microsoft.com/office/drawing/2014/main" id="{AD09F71B-AC24-4762-88AA-2B6461A84B40}"/>
              </a:ext>
            </a:extLst>
          </p:cNvPr>
          <p:cNvSpPr/>
          <p:nvPr/>
        </p:nvSpPr>
        <p:spPr>
          <a:xfrm rot="18061389">
            <a:off x="6999970" y="3891118"/>
            <a:ext cx="184736" cy="1688454"/>
          </a:xfrm>
          <a:prstGeom prst="up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055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5" grpId="0"/>
      <p:bldP spid="3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076B4849-CF3B-44B6-8E60-79C427ADFA24}"/>
              </a:ext>
            </a:extLst>
          </p:cNvPr>
          <p:cNvSpPr txBox="1"/>
          <p:nvPr/>
        </p:nvSpPr>
        <p:spPr>
          <a:xfrm>
            <a:off x="487038" y="6582609"/>
            <a:ext cx="3472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https://www.youtube.com/watch?v=yZDS79Xtfw8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25111A-3B44-49E3-A7C9-5940DBC91C9C}"/>
              </a:ext>
            </a:extLst>
          </p:cNvPr>
          <p:cNvSpPr txBox="1"/>
          <p:nvPr/>
        </p:nvSpPr>
        <p:spPr>
          <a:xfrm>
            <a:off x="3290385" y="538513"/>
            <a:ext cx="5606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Problematika příjmu sacharidů během výkonu.</a:t>
            </a:r>
          </a:p>
        </p:txBody>
      </p:sp>
      <p:pic>
        <p:nvPicPr>
          <p:cNvPr id="35" name="y2mate.com - Practical limitations of ingesting large amounts of carbohydrate during exercise - Sports Nutrition_yZDS79Xtfw8_360p">
            <a:hlinkClick r:id="" action="ppaction://media"/>
            <a:extLst>
              <a:ext uri="{FF2B5EF4-FFF2-40B4-BE49-F238E27FC236}">
                <a16:creationId xmlns:a16="http://schemas.microsoft.com/office/drawing/2014/main" id="{EA84C727-17C6-408E-9548-30B23912E5A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1694" y="1275875"/>
            <a:ext cx="690086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0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54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4032448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Úkol z předchozí prezentace</a:t>
            </a: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Nezapomněl/a jsi?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Doplnit pracovní list č. 1 a 2. </a:t>
            </a:r>
            <a:r>
              <a:rPr lang="cs-CZ" dirty="0">
                <a:solidFill>
                  <a:schemeClr val="tx1"/>
                </a:solidFill>
              </a:rPr>
              <a:t>Vkládejte do odevzdávárny sken či fotku vypracovaných listů.</a:t>
            </a:r>
            <a:endParaRPr lang="cs-CZ" b="1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Zpracujte </a:t>
            </a:r>
            <a:r>
              <a:rPr lang="cs-CZ" b="1" dirty="0">
                <a:solidFill>
                  <a:schemeClr val="tx1"/>
                </a:solidFill>
              </a:rPr>
              <a:t>krátké zhodnocení jídelníčku </a:t>
            </a:r>
            <a:r>
              <a:rPr lang="cs-CZ" dirty="0">
                <a:solidFill>
                  <a:schemeClr val="tx1"/>
                </a:solidFill>
              </a:rPr>
              <a:t>kolegy z pracovní dvojice formou krátkého reportu (1 odstavec textu – Word, </a:t>
            </a:r>
            <a:r>
              <a:rPr lang="cs-CZ" dirty="0" err="1">
                <a:solidFill>
                  <a:schemeClr val="tx1"/>
                </a:solidFill>
              </a:rPr>
              <a:t>txt</a:t>
            </a:r>
            <a:r>
              <a:rPr lang="cs-CZ" dirty="0">
                <a:solidFill>
                  <a:schemeClr val="tx1"/>
                </a:solidFill>
              </a:rPr>
              <a:t>). </a:t>
            </a:r>
          </a:p>
          <a:p>
            <a:r>
              <a:rPr lang="cs-CZ" sz="3200" b="1" dirty="0">
                <a:solidFill>
                  <a:schemeClr val="tx1"/>
                </a:solidFill>
              </a:rPr>
              <a:t>Vkládejte do patřičných </a:t>
            </a:r>
            <a:r>
              <a:rPr lang="cs-CZ" sz="3200" b="1" dirty="0" err="1">
                <a:solidFill>
                  <a:schemeClr val="tx1"/>
                </a:solidFill>
              </a:rPr>
              <a:t>odevzdáváren</a:t>
            </a:r>
            <a:r>
              <a:rPr lang="cs-CZ" sz="3200" b="1" dirty="0">
                <a:solidFill>
                  <a:schemeClr val="tx1"/>
                </a:solidFill>
              </a:rPr>
              <a:t> do 30. 4. 2020 do půlnoci.</a:t>
            </a:r>
          </a:p>
        </p:txBody>
      </p:sp>
    </p:spTree>
    <p:extLst>
      <p:ext uri="{BB962C8B-B14F-4D97-AF65-F5344CB8AC3E}">
        <p14:creationId xmlns:p14="http://schemas.microsoft.com/office/powerpoint/2010/main" val="1983555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Rychlé opakování – Jaký je význam makroživin ve stravě člověka?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dirty="0"/>
              <a:t>Zdroj energie </a:t>
            </a:r>
            <a:r>
              <a:rPr lang="cs-CZ" i="1" dirty="0"/>
              <a:t>– „Přesněji, zdroj substrátů pro obnovu ATP.“</a:t>
            </a:r>
          </a:p>
          <a:p>
            <a:pPr lvl="1"/>
            <a:r>
              <a:rPr lang="cs-CZ" dirty="0"/>
              <a:t>Klíčovou roli zde hraje příjem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tuků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sacharidů</a:t>
            </a:r>
            <a:r>
              <a:rPr lang="cs-CZ" dirty="0"/>
              <a:t>. Energii je možné získat i metabolismem bílkovin, ale není to jejich primární funkce v organismu.</a:t>
            </a:r>
          </a:p>
          <a:p>
            <a:pPr lvl="1"/>
            <a:r>
              <a:rPr lang="cs-CZ" dirty="0"/>
              <a:t>Tuky i sacharidy je zároveň možné v lidském těle „uložit“ pro pozdější potřeby organismu (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glykogen</a:t>
            </a:r>
            <a:r>
              <a:rPr lang="cs-CZ" dirty="0"/>
              <a:t> ve svalech a játrech 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tuková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tkáň</a:t>
            </a:r>
            <a:r>
              <a:rPr lang="cs-CZ" b="1" dirty="0"/>
              <a:t> </a:t>
            </a:r>
            <a:r>
              <a:rPr lang="cs-CZ" dirty="0"/>
              <a:t>v podkoží).</a:t>
            </a:r>
          </a:p>
          <a:p>
            <a:pPr>
              <a:buFont typeface="+mj-lt"/>
              <a:buAutoNum type="arabicPeriod"/>
            </a:pPr>
            <a:r>
              <a:rPr lang="cs-CZ" dirty="0"/>
              <a:t>Zdroj stavebních látek.</a:t>
            </a:r>
          </a:p>
          <a:p>
            <a:pPr lvl="1"/>
            <a:r>
              <a:rPr lang="cs-CZ" dirty="0"/>
              <a:t>Zde mají své výhradní postavení zejména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bílkoviny</a:t>
            </a:r>
            <a:r>
              <a:rPr lang="cs-CZ" dirty="0"/>
              <a:t>, které organismus využívá pro tvorbu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pojivové tkáně</a:t>
            </a:r>
            <a:r>
              <a:rPr lang="cs-CZ" b="1" dirty="0"/>
              <a:t> </a:t>
            </a:r>
            <a:r>
              <a:rPr lang="cs-CZ" dirty="0"/>
              <a:t>(vaziva, chrupavky a kosti),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svalové tkáně</a:t>
            </a:r>
            <a:r>
              <a:rPr lang="cs-CZ" b="1" dirty="0"/>
              <a:t> </a:t>
            </a:r>
            <a:r>
              <a:rPr lang="cs-CZ" dirty="0"/>
              <a:t>(hladká, srdeční, příčně pruhovaná),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enzymů</a:t>
            </a:r>
            <a:r>
              <a:rPr lang="cs-CZ" dirty="0"/>
              <a:t>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krevních elementů a transportních molekul </a:t>
            </a:r>
            <a:r>
              <a:rPr lang="cs-CZ" dirty="0"/>
              <a:t>jako například lipoproteiny (molekuly kombinující jak bílkoviny tak tuky).</a:t>
            </a:r>
          </a:p>
          <a:p>
            <a:pPr lvl="1"/>
            <a:r>
              <a:rPr lang="cs-CZ" dirty="0"/>
              <a:t>Určitou stavební funkci mají tedy i tuky – zmíněné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lipoproteiny</a:t>
            </a:r>
            <a:r>
              <a:rPr lang="cs-CZ" dirty="0"/>
              <a:t>, ale také velmi klíčové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fosfolipidy</a:t>
            </a:r>
            <a:r>
              <a:rPr lang="cs-CZ" dirty="0"/>
              <a:t>, které jsou součástí struktury buněk.</a:t>
            </a:r>
          </a:p>
        </p:txBody>
      </p:sp>
    </p:spTree>
    <p:extLst>
      <p:ext uri="{BB962C8B-B14F-4D97-AF65-F5344CB8AC3E}">
        <p14:creationId xmlns:p14="http://schemas.microsoft.com/office/powerpoint/2010/main" val="151827732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Sacharidy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67910487"/>
              </p:ext>
            </p:extLst>
          </p:nvPr>
        </p:nvGraphicFramePr>
        <p:xfrm>
          <a:off x="4852543" y="260648"/>
          <a:ext cx="669281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445148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09DC377-4823-48F1-907D-54A95AA30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320626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824721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8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arbohydrates &amp; sugars - biochemistry">
            <a:hlinkClick r:id="" action="ppaction://media"/>
            <a:extLst>
              <a:ext uri="{FF2B5EF4-FFF2-40B4-BE49-F238E27FC236}">
                <a16:creationId xmlns:a16="http://schemas.microsoft.com/office/drawing/2014/main" id="{0C0D052D-8283-4EA8-9F35-BEEECF3BA3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6595" y="1131994"/>
            <a:ext cx="8160686" cy="459038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3B6F666-9898-45FE-9603-FB17A8A93105}"/>
              </a:ext>
            </a:extLst>
          </p:cNvPr>
          <p:cNvSpPr txBox="1"/>
          <p:nvPr/>
        </p:nvSpPr>
        <p:spPr>
          <a:xfrm>
            <a:off x="487038" y="6582609"/>
            <a:ext cx="33890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https://www.youtube.com/watch?v=jQi84TnstI4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89EF8352-0861-439E-94A2-C4039F91FC85}"/>
              </a:ext>
            </a:extLst>
          </p:cNvPr>
          <p:cNvSpPr txBox="1"/>
          <p:nvPr/>
        </p:nvSpPr>
        <p:spPr>
          <a:xfrm>
            <a:off x="3184064" y="529140"/>
            <a:ext cx="5820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Dělení sacharidů, metabolismus a jejich význam.</a:t>
            </a:r>
          </a:p>
        </p:txBody>
      </p:sp>
    </p:spTree>
    <p:extLst>
      <p:ext uri="{BB962C8B-B14F-4D97-AF65-F5344CB8AC3E}">
        <p14:creationId xmlns:p14="http://schemas.microsoft.com/office/powerpoint/2010/main" val="2817325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cs-CZ" dirty="0"/>
              <a:t>Glykémie</a:t>
            </a:r>
            <a:br>
              <a:rPr lang="cs-CZ" dirty="0"/>
            </a:br>
            <a:r>
              <a:rPr lang="cs-CZ" i="1" dirty="0"/>
              <a:t>„Hladina krevní glukózy.“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336287" y="2160589"/>
            <a:ext cx="2934714" cy="3880773"/>
          </a:xfrm>
        </p:spPr>
        <p:txBody>
          <a:bodyPr>
            <a:normAutofit/>
          </a:bodyPr>
          <a:lstStyle/>
          <a:p>
            <a:pPr marL="33147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cs-CZ" dirty="0"/>
              <a:t>Fyziologické rozmezí:</a:t>
            </a:r>
          </a:p>
          <a:p>
            <a:pPr marL="731520"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cs-CZ" dirty="0"/>
              <a:t>3,3-5,5 mmol/l krve</a:t>
            </a:r>
          </a:p>
          <a:p>
            <a:pPr marL="33147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cs-CZ" dirty="0"/>
              <a:t>S krevní glykémií souvisí </a:t>
            </a:r>
            <a:r>
              <a:rPr lang="cs-CZ" b="1" dirty="0"/>
              <a:t>Glykemický index</a:t>
            </a:r>
            <a:r>
              <a:rPr lang="cs-CZ" dirty="0"/>
              <a:t> a </a:t>
            </a:r>
            <a:r>
              <a:rPr lang="cs-CZ" b="1" dirty="0"/>
              <a:t>Glykemická nálož potravin</a:t>
            </a:r>
            <a:r>
              <a:rPr lang="cs-CZ" dirty="0"/>
              <a:t>, které ovlivňují její nárůst.</a:t>
            </a:r>
          </a:p>
          <a:p>
            <a:pPr marL="33147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cs-CZ" dirty="0"/>
          </a:p>
          <a:p>
            <a:pPr marL="33147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cs-CZ" dirty="0"/>
          </a:p>
        </p:txBody>
      </p:sp>
      <p:pic>
        <p:nvPicPr>
          <p:cNvPr id="5" name="Obrázek 4" descr="Obsah obrázku štětec, telefon, držení&#10;&#10;Popis byl vytvořen automaticky">
            <a:extLst>
              <a:ext uri="{FF2B5EF4-FFF2-40B4-BE49-F238E27FC236}">
                <a16:creationId xmlns:a16="http://schemas.microsoft.com/office/drawing/2014/main" id="{52F53FA6-4DD1-4BF3-A2A4-6DCBEF4A1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3" r="6689" b="1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8444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F81F72D-D3DB-47DD-9500-35CA55BCCA89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GI potravin –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Rychlost nárůstu koncentrace plazmatické glukózy.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Čím rychlejší nárůst, tím vyšší GI – Čím koncentrovanější zdroj jednoduchých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sahcaridů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tím vyšší GI.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Přímo úměrně klesá s komplexností jednotlivých sacharidů a při kombinaci s jinými makronutrienty: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lvl="0"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Bezprostředně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před PA </a:t>
            </a:r>
          </a:p>
          <a:p>
            <a:pPr lvl="1"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Potraviny se středním GI 56-69 a s vysokým GI&gt;70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 odstupem od PA</a:t>
            </a:r>
          </a:p>
          <a:p>
            <a:pPr lvl="1">
              <a:spcBef>
                <a:spcPts val="1000"/>
              </a:spcBef>
              <a:defRPr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Potraviny s nízkým GI&lt;55 a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středním GI 56-69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Pravoúhlý trojúhelník 6">
            <a:extLst>
              <a:ext uri="{FF2B5EF4-FFF2-40B4-BE49-F238E27FC236}">
                <a16:creationId xmlns:a16="http://schemas.microsoft.com/office/drawing/2014/main" id="{2CC106D8-E436-41E2-A6B8-0A85CCC92F70}"/>
              </a:ext>
            </a:extLst>
          </p:cNvPr>
          <p:cNvSpPr/>
          <p:nvPr/>
        </p:nvSpPr>
        <p:spPr>
          <a:xfrm>
            <a:off x="1693398" y="3501008"/>
            <a:ext cx="8507767" cy="83042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98917CA-E05B-4425-B469-66BA32634905}"/>
              </a:ext>
            </a:extLst>
          </p:cNvPr>
          <p:cNvSpPr txBox="1"/>
          <p:nvPr/>
        </p:nvSpPr>
        <p:spPr>
          <a:xfrm>
            <a:off x="1990835" y="4320325"/>
            <a:ext cx="701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Glukóza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Datle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100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814C1B3-1328-43EE-892C-B19BDDCF9C2D}"/>
              </a:ext>
            </a:extLst>
          </p:cNvPr>
          <p:cNvSpPr txBox="1"/>
          <p:nvPr/>
        </p:nvSpPr>
        <p:spPr>
          <a:xfrm>
            <a:off x="4957903" y="4327982"/>
            <a:ext cx="667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Meloun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Fanta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70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3728D70-E7F0-4AC1-9D82-5F38814ECEF3}"/>
              </a:ext>
            </a:extLst>
          </p:cNvPr>
          <p:cNvSpPr txBox="1"/>
          <p:nvPr/>
        </p:nvSpPr>
        <p:spPr>
          <a:xfrm>
            <a:off x="6402678" y="4320323"/>
            <a:ext cx="1342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Vařené brambory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Banán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50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801F127-F65C-42F8-9A86-AC13D6C2A8C3}"/>
              </a:ext>
            </a:extLst>
          </p:cNvPr>
          <p:cNvSpPr txBox="1"/>
          <p:nvPr/>
        </p:nvSpPr>
        <p:spPr>
          <a:xfrm>
            <a:off x="9827108" y="4327982"/>
            <a:ext cx="692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Paprika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Rajče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46001C2-4421-452F-ACB5-9F07B901EB66}"/>
              </a:ext>
            </a:extLst>
          </p:cNvPr>
          <p:cNvSpPr txBox="1"/>
          <p:nvPr/>
        </p:nvSpPr>
        <p:spPr>
          <a:xfrm>
            <a:off x="7744712" y="4320322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Celozrnný chléb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Špagety al dente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45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91D7D2B-81BC-444A-AA53-4A2263A348E1}"/>
              </a:ext>
            </a:extLst>
          </p:cNvPr>
          <p:cNvSpPr/>
          <p:nvPr/>
        </p:nvSpPr>
        <p:spPr>
          <a:xfrm>
            <a:off x="7919081" y="5774913"/>
            <a:ext cx="3867853" cy="8304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„Nutriční timing“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6B1D991-945D-4017-8863-D4BE2C5F43F0}"/>
              </a:ext>
            </a:extLst>
          </p:cNvPr>
          <p:cNvSpPr txBox="1"/>
          <p:nvPr/>
        </p:nvSpPr>
        <p:spPr>
          <a:xfrm>
            <a:off x="1318427" y="4322713"/>
            <a:ext cx="76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Pivo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Hranolky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110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09B2673-9E33-40DC-BC64-D3E3A5EEC6CC}"/>
              </a:ext>
            </a:extLst>
          </p:cNvPr>
          <p:cNvSpPr txBox="1"/>
          <p:nvPr/>
        </p:nvSpPr>
        <p:spPr>
          <a:xfrm>
            <a:off x="9043170" y="4321917"/>
            <a:ext cx="80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Mléko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Luštěniny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25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106310E1-7390-4471-A182-76B3AFCB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Glykemický index (GI)</a:t>
            </a:r>
            <a:br>
              <a:rPr lang="cs-CZ" dirty="0"/>
            </a:br>
            <a:r>
              <a:rPr lang="cs-CZ" sz="2000" dirty="0"/>
              <a:t>Význam ve sportovní výživě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03B45AB-9240-4D88-B5E0-AD7C49687C4C}"/>
              </a:ext>
            </a:extLst>
          </p:cNvPr>
          <p:cNvSpPr txBox="1"/>
          <p:nvPr/>
        </p:nvSpPr>
        <p:spPr>
          <a:xfrm>
            <a:off x="2693015" y="4320325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Bageta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95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DB9A5C2-4162-4419-9372-8CB210FDE8C4}"/>
              </a:ext>
            </a:extLst>
          </p:cNvPr>
          <p:cNvSpPr txBox="1"/>
          <p:nvPr/>
        </p:nvSpPr>
        <p:spPr>
          <a:xfrm>
            <a:off x="4106189" y="4327982"/>
            <a:ext cx="788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</a:rPr>
              <a:t>Pufované</a:t>
            </a:r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pečivo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82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9F860C6-7CEC-4F3F-8C26-500E5ED417FE}"/>
              </a:ext>
            </a:extLst>
          </p:cNvPr>
          <p:cNvSpPr txBox="1"/>
          <p:nvPr/>
        </p:nvSpPr>
        <p:spPr>
          <a:xfrm>
            <a:off x="3317586" y="4327982"/>
            <a:ext cx="80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Pečené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brambory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85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97E42F0-45E9-4D34-A1FC-3CAB4BF0D954}"/>
              </a:ext>
            </a:extLst>
          </p:cNvPr>
          <p:cNvSpPr txBox="1"/>
          <p:nvPr/>
        </p:nvSpPr>
        <p:spPr>
          <a:xfrm>
            <a:off x="5647342" y="4320324"/>
            <a:ext cx="755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Ananas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Hrozinky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60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90457260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ulka 23">
            <a:extLst>
              <a:ext uri="{FF2B5EF4-FFF2-40B4-BE49-F238E27FC236}">
                <a16:creationId xmlns:a16="http://schemas.microsoft.com/office/drawing/2014/main" id="{B62214D2-550D-4719-B34A-FFC2DB187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771719"/>
              </p:ext>
            </p:extLst>
          </p:nvPr>
        </p:nvGraphicFramePr>
        <p:xfrm>
          <a:off x="1343472" y="4293096"/>
          <a:ext cx="60960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4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</a:t>
                      </a:r>
                      <a:r>
                        <a:rPr lang="cs-CZ" baseline="0" dirty="0"/>
                        <a:t> 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Bageta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Pečené brambory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Vodní meloun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F81F72D-D3DB-47DD-9500-35CA55BCCA89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GN potravin – </a:t>
            </a:r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Vyjadřuje skutečnou reakci glykémie na požití dané potraviny.</a:t>
            </a:r>
          </a:p>
          <a:p>
            <a:pPr lvl="0"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</a:rPr>
              <a:t>Výpočet GN se řídí dle následujícího vzorce:</a:t>
            </a:r>
          </a:p>
          <a:p>
            <a:pPr lvl="0"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lvl="0"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lvl="0"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</a:rPr>
              <a:t>Hodnota GN je tedy přímo ovlivněna množstvím sacharidů v potravině a jejich povahou (jednoduché sacharidy = vysoký GI).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106310E1-7390-4471-A182-76B3AFCB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Glykemická nálož (GN)</a:t>
            </a:r>
            <a:br>
              <a:rPr lang="cs-CZ" dirty="0"/>
            </a:br>
            <a:r>
              <a:rPr lang="cs-CZ" sz="2000" dirty="0"/>
              <a:t>Význam ve sportovní výživě</a:t>
            </a:r>
            <a:endParaRPr lang="cs-CZ" dirty="0"/>
          </a:p>
        </p:txBody>
      </p:sp>
      <p:graphicFrame>
        <p:nvGraphicFramePr>
          <p:cNvPr id="18" name="Tabulka 17">
            <a:extLst>
              <a:ext uri="{FF2B5EF4-FFF2-40B4-BE49-F238E27FC236}">
                <a16:creationId xmlns:a16="http://schemas.microsoft.com/office/drawing/2014/main" id="{9E74E663-DBE5-4BE4-AB9E-367FE81D3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788583"/>
              </p:ext>
            </p:extLst>
          </p:nvPr>
        </p:nvGraphicFramePr>
        <p:xfrm>
          <a:off x="1343472" y="4293096"/>
          <a:ext cx="60960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4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</a:t>
                      </a:r>
                      <a:r>
                        <a:rPr lang="cs-CZ" baseline="0" dirty="0"/>
                        <a:t> 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Bageta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51,3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Pečené brambory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12,35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Vodní meloun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E2BD43B1-4578-4148-9524-0C586B0B4D97}"/>
              </a:ext>
            </a:extLst>
          </p:cNvPr>
          <p:cNvSpPr txBox="1"/>
          <p:nvPr/>
        </p:nvSpPr>
        <p:spPr>
          <a:xfrm>
            <a:off x="1919536" y="2708920"/>
            <a:ext cx="387439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GN = GI*g Sacharidů/100</a:t>
            </a:r>
          </a:p>
        </p:txBody>
      </p:sp>
    </p:spTree>
    <p:extLst>
      <p:ext uri="{BB962C8B-B14F-4D97-AF65-F5344CB8AC3E}">
        <p14:creationId xmlns:p14="http://schemas.microsoft.com/office/powerpoint/2010/main" val="748275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F81F72D-D3DB-47DD-9500-35CA55BCCA89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Dělení potravin dle GN: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106310E1-7390-4471-A182-76B3AFCB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Glykemická nálož (GN)</a:t>
            </a:r>
            <a:br>
              <a:rPr lang="cs-CZ" dirty="0"/>
            </a:br>
            <a:r>
              <a:rPr lang="cs-CZ" sz="2000" dirty="0"/>
              <a:t>Význam ve sportovní výživě</a:t>
            </a:r>
            <a:endParaRPr lang="cs-CZ" dirty="0"/>
          </a:p>
        </p:txBody>
      </p:sp>
      <p:graphicFrame>
        <p:nvGraphicFramePr>
          <p:cNvPr id="25" name="Tabulka 24">
            <a:extLst>
              <a:ext uri="{FF2B5EF4-FFF2-40B4-BE49-F238E27FC236}">
                <a16:creationId xmlns:a16="http://schemas.microsoft.com/office/drawing/2014/main" id="{5D3A7FFD-ED5A-45B9-B143-EDCD5A82B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545538"/>
              </p:ext>
            </p:extLst>
          </p:nvPr>
        </p:nvGraphicFramePr>
        <p:xfrm>
          <a:off x="983432" y="2310480"/>
          <a:ext cx="8784976" cy="2523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6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2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328">
                <a:tc>
                  <a:txBody>
                    <a:bodyPr/>
                    <a:lstStyle/>
                    <a:p>
                      <a:r>
                        <a:rPr lang="cs-CZ" dirty="0"/>
                        <a:t>Potraviny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/>
                        <a:t>GN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Zástupci na 100 g potraviny 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670">
                <a:tc>
                  <a:txBody>
                    <a:bodyPr/>
                    <a:lstStyle/>
                    <a:p>
                      <a:r>
                        <a:rPr lang="cs-CZ"/>
                        <a:t>S vysokou GN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/>
                        <a:t>&gt; 20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pečivo, oplatky, sušenky, tyčinky, buchty, suché müsli, čokoláda, sušené ovoce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328">
                <a:tc>
                  <a:txBody>
                    <a:bodyPr/>
                    <a:lstStyle/>
                    <a:p>
                      <a:r>
                        <a:rPr lang="cs-CZ"/>
                        <a:t>Se střední GN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/>
                        <a:t>10 až 20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sladké ovoce, pečené brambory, nákypy a obilné instantní kaše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328">
                <a:tc>
                  <a:txBody>
                    <a:bodyPr/>
                    <a:lstStyle/>
                    <a:p>
                      <a:r>
                        <a:rPr lang="cs-CZ"/>
                        <a:t>S nízkou GN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/>
                        <a:t>&lt; 10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zelenina, houby, luštěniny, ovoce, mléčné výrobky 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279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Citáty">
  <a:themeElements>
    <a:clrScheme name="Vlastní 1">
      <a:dk1>
        <a:sysClr val="windowText" lastClr="000000"/>
      </a:dk1>
      <a:lt1>
        <a:sysClr val="window" lastClr="FFFFFF"/>
      </a:lt1>
      <a:dk2>
        <a:srgbClr val="FFFFFF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Override1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2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3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4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1317</Words>
  <Application>Microsoft Office PowerPoint</Application>
  <PresentationFormat>Širokoúhlá obrazovka</PresentationFormat>
  <Paragraphs>260</Paragraphs>
  <Slides>17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17</vt:i4>
      </vt:variant>
    </vt:vector>
  </HeadingPairs>
  <TitlesOfParts>
    <vt:vector size="26" baseType="lpstr">
      <vt:lpstr>Arial</vt:lpstr>
      <vt:lpstr>Century Gothic</vt:lpstr>
      <vt:lpstr>Corbel</vt:lpstr>
      <vt:lpstr>Trebuchet MS</vt:lpstr>
      <vt:lpstr>Wingdings</vt:lpstr>
      <vt:lpstr>Wingdings 2</vt:lpstr>
      <vt:lpstr>Wingdings 3</vt:lpstr>
      <vt:lpstr>Fazeta</vt:lpstr>
      <vt:lpstr>Citáty</vt:lpstr>
      <vt:lpstr>Makroživiny</vt:lpstr>
      <vt:lpstr>Rychlé opakování – Jaký je význam makroživin ve stravě člověka?</vt:lpstr>
      <vt:lpstr>Sacharidy - úvod</vt:lpstr>
      <vt:lpstr>Prezentace aplikace PowerPoint</vt:lpstr>
      <vt:lpstr>Prezentace aplikace PowerPoint</vt:lpstr>
      <vt:lpstr>Glykémie „Hladina krevní glukózy.“</vt:lpstr>
      <vt:lpstr>Glykemický index (GI) Význam ve sportovní výživě</vt:lpstr>
      <vt:lpstr>Glykemická nálož (GN) Význam ve sportovní výživě</vt:lpstr>
      <vt:lpstr>Glykemická nálož (GN) Význam ve sportovní výživě</vt:lpstr>
      <vt:lpstr>Nutriční timing dle typu zatížení Výživa před, během a po zatížení</vt:lpstr>
      <vt:lpstr>Prezentace aplikace PowerPoint</vt:lpstr>
      <vt:lpstr>Timing dle typu zatížení Vytrvalostní výkony</vt:lpstr>
      <vt:lpstr>Timing dle typu zatížení Silové a rychlostní výkony</vt:lpstr>
      <vt:lpstr>Doporučení pro příjem sacharidů během zatížení</vt:lpstr>
      <vt:lpstr>Doporučení pro příjem sacharidů během zatížení</vt:lpstr>
      <vt:lpstr>Prezentace aplikace PowerPoint</vt:lpstr>
      <vt:lpstr>Úkol z předchozí prezentace  Nezapomněl/a jsi?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Makroživiny</dc:title>
  <dc:creator>Tomáš Hlinský</dc:creator>
  <cp:lastModifiedBy>Tomáš Hlinský</cp:lastModifiedBy>
  <cp:revision>18</cp:revision>
  <dcterms:created xsi:type="dcterms:W3CDTF">2020-03-19T10:50:09Z</dcterms:created>
  <dcterms:modified xsi:type="dcterms:W3CDTF">2020-03-20T18:44:22Z</dcterms:modified>
</cp:coreProperties>
</file>